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68" r:id="rId3"/>
    <p:sldId id="257" r:id="rId4"/>
    <p:sldId id="258" r:id="rId5"/>
    <p:sldId id="259" r:id="rId6"/>
    <p:sldId id="263" r:id="rId7"/>
    <p:sldId id="267" r:id="rId8"/>
    <p:sldId id="285" r:id="rId9"/>
    <p:sldId id="286" r:id="rId10"/>
    <p:sldId id="300" r:id="rId11"/>
    <p:sldId id="301" r:id="rId12"/>
    <p:sldId id="269" r:id="rId13"/>
    <p:sldId id="270" r:id="rId14"/>
    <p:sldId id="273" r:id="rId15"/>
    <p:sldId id="275" r:id="rId16"/>
    <p:sldId id="298" r:id="rId17"/>
    <p:sldId id="302" r:id="rId18"/>
    <p:sldId id="303" r:id="rId19"/>
    <p:sldId id="304" r:id="rId20"/>
    <p:sldId id="305" r:id="rId21"/>
    <p:sldId id="306" r:id="rId22"/>
    <p:sldId id="271" r:id="rId23"/>
    <p:sldId id="277" r:id="rId24"/>
    <p:sldId id="307" r:id="rId25"/>
    <p:sldId id="308" r:id="rId26"/>
    <p:sldId id="309" r:id="rId27"/>
    <p:sldId id="310" r:id="rId28"/>
    <p:sldId id="311" r:id="rId29"/>
    <p:sldId id="272" r:id="rId30"/>
    <p:sldId id="280" r:id="rId31"/>
    <p:sldId id="281" r:id="rId32"/>
    <p:sldId id="299" r:id="rId33"/>
    <p:sldId id="287"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149" autoAdjust="0"/>
  </p:normalViewPr>
  <p:slideViewPr>
    <p:cSldViewPr snapToGrid="0">
      <p:cViewPr varScale="1">
        <p:scale>
          <a:sx n="71" d="100"/>
          <a:sy n="71" d="100"/>
        </p:scale>
        <p:origin x="5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EBD942-0B44-4CC9-ABA4-A840ED038F42}" type="datetimeFigureOut">
              <a:rPr lang="hu-HU" smtClean="0"/>
              <a:t>2020.11.25.</a:t>
            </a:fld>
            <a:endParaRPr lang="hu-H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40FFA-9702-43AD-BACF-0AC0A6147BB5}" type="slidenum">
              <a:rPr lang="hu-HU" smtClean="0"/>
              <a:t>‹#›</a:t>
            </a:fld>
            <a:endParaRPr lang="hu-HU"/>
          </a:p>
        </p:txBody>
      </p:sp>
    </p:spTree>
    <p:extLst>
      <p:ext uri="{BB962C8B-B14F-4D97-AF65-F5344CB8AC3E}">
        <p14:creationId xmlns:p14="http://schemas.microsoft.com/office/powerpoint/2010/main" val="1408881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2E840FFA-9702-43AD-BACF-0AC0A6147BB5}" type="slidenum">
              <a:rPr lang="hu-HU" smtClean="0"/>
              <a:t>9</a:t>
            </a:fld>
            <a:endParaRPr lang="hu-HU"/>
          </a:p>
        </p:txBody>
      </p:sp>
    </p:spTree>
    <p:extLst>
      <p:ext uri="{BB962C8B-B14F-4D97-AF65-F5344CB8AC3E}">
        <p14:creationId xmlns:p14="http://schemas.microsoft.com/office/powerpoint/2010/main" val="272255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2E840FFA-9702-43AD-BACF-0AC0A6147BB5}" type="slidenum">
              <a:rPr lang="hu-HU" smtClean="0"/>
              <a:t>14</a:t>
            </a:fld>
            <a:endParaRPr lang="hu-HU"/>
          </a:p>
        </p:txBody>
      </p:sp>
    </p:spTree>
    <p:extLst>
      <p:ext uri="{BB962C8B-B14F-4D97-AF65-F5344CB8AC3E}">
        <p14:creationId xmlns:p14="http://schemas.microsoft.com/office/powerpoint/2010/main" val="373641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2E840FFA-9702-43AD-BACF-0AC0A6147BB5}" type="slidenum">
              <a:rPr lang="hu-HU" smtClean="0"/>
              <a:t>15</a:t>
            </a:fld>
            <a:endParaRPr lang="hu-HU"/>
          </a:p>
        </p:txBody>
      </p:sp>
    </p:spTree>
    <p:extLst>
      <p:ext uri="{BB962C8B-B14F-4D97-AF65-F5344CB8AC3E}">
        <p14:creationId xmlns:p14="http://schemas.microsoft.com/office/powerpoint/2010/main" val="216701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2E840FFA-9702-43AD-BACF-0AC0A6147BB5}" type="slidenum">
              <a:rPr lang="hu-HU" smtClean="0"/>
              <a:t>17</a:t>
            </a:fld>
            <a:endParaRPr lang="hu-HU"/>
          </a:p>
        </p:txBody>
      </p:sp>
    </p:spTree>
    <p:extLst>
      <p:ext uri="{BB962C8B-B14F-4D97-AF65-F5344CB8AC3E}">
        <p14:creationId xmlns:p14="http://schemas.microsoft.com/office/powerpoint/2010/main" val="267563254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0.png"/><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3.xml"/><Relationship Id="rId7" Type="http://schemas.openxmlformats.org/officeDocument/2006/relationships/image" Target="../media/image1.emf"/><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11.jp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png"/><Relationship Id="rId2" Type="http://schemas.openxmlformats.org/officeDocument/2006/relationships/tags" Target="../tags/tag26.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2.png"/><Relationship Id="rId2" Type="http://schemas.openxmlformats.org/officeDocument/2006/relationships/tags" Target="../tags/tag28.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2.png"/><Relationship Id="rId2" Type="http://schemas.openxmlformats.org/officeDocument/2006/relationships/tags" Target="../tags/tag30.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png"/><Relationship Id="rId2" Type="http://schemas.openxmlformats.org/officeDocument/2006/relationships/tags" Target="../tags/tag32.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5.xml"/><Relationship Id="rId7" Type="http://schemas.openxmlformats.org/officeDocument/2006/relationships/image" Target="../media/image13.emf"/><Relationship Id="rId2" Type="http://schemas.openxmlformats.org/officeDocument/2006/relationships/tags" Target="../tags/tag34.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9.vml"/><Relationship Id="rId6" Type="http://schemas.openxmlformats.org/officeDocument/2006/relationships/image" Target="../media/image1.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 Id="rId9" Type="http://schemas.microsoft.com/office/2007/relationships/hdphoto" Target="../media/hdphoto1.wdp"/></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3.emf"/><Relationship Id="rId2" Type="http://schemas.openxmlformats.org/officeDocument/2006/relationships/tags" Target="../tags/tag40.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3.emf"/><Relationship Id="rId2" Type="http://schemas.openxmlformats.org/officeDocument/2006/relationships/tags" Target="../tags/tag42.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3.emf"/><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3.emf"/><Relationship Id="rId2" Type="http://schemas.openxmlformats.org/officeDocument/2006/relationships/tags" Target="../tags/tag46.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2.png"/><Relationship Id="rId2" Type="http://schemas.openxmlformats.org/officeDocument/2006/relationships/tags" Target="../tags/tag48.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1.xml"/><Relationship Id="rId7" Type="http://schemas.openxmlformats.org/officeDocument/2006/relationships/image" Target="../media/image14.emf"/><Relationship Id="rId2" Type="http://schemas.openxmlformats.org/officeDocument/2006/relationships/tags" Target="../tags/tag50.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3.xml"/><Relationship Id="rId7" Type="http://schemas.openxmlformats.org/officeDocument/2006/relationships/image" Target="../media/image14.emf"/><Relationship Id="rId2" Type="http://schemas.openxmlformats.org/officeDocument/2006/relationships/tags" Target="../tags/tag52.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5.xml"/><Relationship Id="rId7" Type="http://schemas.openxmlformats.org/officeDocument/2006/relationships/image" Target="../media/image14.emf"/><Relationship Id="rId2" Type="http://schemas.openxmlformats.org/officeDocument/2006/relationships/tags" Target="../tags/tag54.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7.xml"/><Relationship Id="rId7" Type="http://schemas.openxmlformats.org/officeDocument/2006/relationships/image" Target="../media/image14.emf"/><Relationship Id="rId2" Type="http://schemas.openxmlformats.org/officeDocument/2006/relationships/tags" Target="../tags/tag56.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xml"/><Relationship Id="rId7" Type="http://schemas.openxmlformats.org/officeDocument/2006/relationships/image" Target="../media/image6.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microsoft.com/office/2007/relationships/hdphoto" Target="../media/hdphoto1.wdp"/></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9.xml"/><Relationship Id="rId7" Type="http://schemas.openxmlformats.org/officeDocument/2006/relationships/image" Target="../media/image14.emf"/><Relationship Id="rId2" Type="http://schemas.openxmlformats.org/officeDocument/2006/relationships/tags" Target="../tags/tag58.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14.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14.emf"/><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2.png"/><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7.xml"/><Relationship Id="rId7" Type="http://schemas.openxmlformats.org/officeDocument/2006/relationships/image" Target="../media/image13.emf"/><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9.xml"/><Relationship Id="rId7" Type="http://schemas.openxmlformats.org/officeDocument/2006/relationships/image" Target="../media/image13.emf"/><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image" Target="../media/image1.emf"/><Relationship Id="rId5" Type="http://schemas.openxmlformats.org/officeDocument/2006/relationships/oleObject" Target="../embeddings/oleObject35.bin"/><Relationship Id="rId4"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1.xml"/><Relationship Id="rId7" Type="http://schemas.openxmlformats.org/officeDocument/2006/relationships/image" Target="../media/image13.emf"/><Relationship Id="rId2" Type="http://schemas.openxmlformats.org/officeDocument/2006/relationships/tags" Target="../tags/tag70.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3.xml"/><Relationship Id="rId7" Type="http://schemas.openxmlformats.org/officeDocument/2006/relationships/image" Target="../media/image13.emf"/><Relationship Id="rId2" Type="http://schemas.openxmlformats.org/officeDocument/2006/relationships/tags" Target="../tags/tag72.xml"/><Relationship Id="rId1" Type="http://schemas.openxmlformats.org/officeDocument/2006/relationships/vmlDrawing" Target="../drawings/vmlDrawing37.v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5.xml"/><Relationship Id="rId7" Type="http://schemas.openxmlformats.org/officeDocument/2006/relationships/image" Target="../media/image13.emf"/><Relationship Id="rId2" Type="http://schemas.openxmlformats.org/officeDocument/2006/relationships/tags" Target="../tags/tag74.xml"/><Relationship Id="rId1" Type="http://schemas.openxmlformats.org/officeDocument/2006/relationships/vmlDrawing" Target="../drawings/vmlDrawing38.vml"/><Relationship Id="rId6" Type="http://schemas.openxmlformats.org/officeDocument/2006/relationships/image" Target="../media/image1.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14.emf"/><Relationship Id="rId2" Type="http://schemas.openxmlformats.org/officeDocument/2006/relationships/tags" Target="../tags/tag76.xml"/><Relationship Id="rId1" Type="http://schemas.openxmlformats.org/officeDocument/2006/relationships/vmlDrawing" Target="../drawings/vmlDrawing39.vml"/><Relationship Id="rId6" Type="http://schemas.openxmlformats.org/officeDocument/2006/relationships/image" Target="../media/image1.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4.emf"/><Relationship Id="rId2" Type="http://schemas.openxmlformats.org/officeDocument/2006/relationships/tags" Target="../tags/tag78.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image" Target="../media/image2.png"/><Relationship Id="rId2" Type="http://schemas.openxmlformats.org/officeDocument/2006/relationships/tags" Target="../tags/tag80.xml"/><Relationship Id="rId1" Type="http://schemas.openxmlformats.org/officeDocument/2006/relationships/vmlDrawing" Target="../drawings/vmlDrawing41.vml"/><Relationship Id="rId6" Type="http://schemas.openxmlformats.org/officeDocument/2006/relationships/image" Target="../media/image1.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3.xml"/><Relationship Id="rId7" Type="http://schemas.openxmlformats.org/officeDocument/2006/relationships/image" Target="../media/image13.emf"/><Relationship Id="rId2" Type="http://schemas.openxmlformats.org/officeDocument/2006/relationships/tags" Target="../tags/tag82.xml"/><Relationship Id="rId1" Type="http://schemas.openxmlformats.org/officeDocument/2006/relationships/vmlDrawing" Target="../drawings/vmlDrawing42.vml"/><Relationship Id="rId6" Type="http://schemas.openxmlformats.org/officeDocument/2006/relationships/image" Target="../media/image1.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5.xml"/><Relationship Id="rId7" Type="http://schemas.openxmlformats.org/officeDocument/2006/relationships/image" Target="../media/image13.emf"/><Relationship Id="rId2" Type="http://schemas.openxmlformats.org/officeDocument/2006/relationships/tags" Target="../tags/tag84.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7.xml"/><Relationship Id="rId7" Type="http://schemas.openxmlformats.org/officeDocument/2006/relationships/image" Target="../media/image13.emf"/><Relationship Id="rId2" Type="http://schemas.openxmlformats.org/officeDocument/2006/relationships/tags" Target="../tags/tag86.xml"/><Relationship Id="rId1" Type="http://schemas.openxmlformats.org/officeDocument/2006/relationships/vmlDrawing" Target="../drawings/vmlDrawing44.vml"/><Relationship Id="rId6" Type="http://schemas.openxmlformats.org/officeDocument/2006/relationships/image" Target="../media/image1.emf"/><Relationship Id="rId5" Type="http://schemas.openxmlformats.org/officeDocument/2006/relationships/oleObject" Target="../embeddings/oleObject44.bin"/><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9.xml"/><Relationship Id="rId7" Type="http://schemas.openxmlformats.org/officeDocument/2006/relationships/image" Target="../media/image13.emf"/><Relationship Id="rId2" Type="http://schemas.openxmlformats.org/officeDocument/2006/relationships/tags" Target="../tags/tag88.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1.xml"/><Relationship Id="rId7" Type="http://schemas.openxmlformats.org/officeDocument/2006/relationships/image" Target="../media/image13.emf"/><Relationship Id="rId2" Type="http://schemas.openxmlformats.org/officeDocument/2006/relationships/tags" Target="../tags/tag90.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14.emf"/><Relationship Id="rId2" Type="http://schemas.openxmlformats.org/officeDocument/2006/relationships/tags" Target="../tags/tag92.xml"/><Relationship Id="rId1" Type="http://schemas.openxmlformats.org/officeDocument/2006/relationships/vmlDrawing" Target="../drawings/vmlDrawing47.vml"/><Relationship Id="rId6" Type="http://schemas.openxmlformats.org/officeDocument/2006/relationships/image" Target="../media/image1.emf"/><Relationship Id="rId5" Type="http://schemas.openxmlformats.org/officeDocument/2006/relationships/oleObject" Target="../embeddings/oleObject47.bin"/><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14.emf"/><Relationship Id="rId2" Type="http://schemas.openxmlformats.org/officeDocument/2006/relationships/tags" Target="../tags/tag94.xml"/><Relationship Id="rId1" Type="http://schemas.openxmlformats.org/officeDocument/2006/relationships/vmlDrawing" Target="../drawings/vmlDrawing48.vml"/><Relationship Id="rId6" Type="http://schemas.openxmlformats.org/officeDocument/2006/relationships/image" Target="../media/image1.emf"/><Relationship Id="rId5" Type="http://schemas.openxmlformats.org/officeDocument/2006/relationships/oleObject" Target="../embeddings/oleObject48.bin"/><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2.png"/><Relationship Id="rId2" Type="http://schemas.openxmlformats.org/officeDocument/2006/relationships/tags" Target="../tags/tag96.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2.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8.jpg"/><Relationship Id="rId4" Type="http://schemas.openxmlformats.org/officeDocument/2006/relationships/slideMaster" Target="../slideMasters/slideMaster1.xml"/><Relationship Id="rId9"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9.xml"/><Relationship Id="rId7" Type="http://schemas.openxmlformats.org/officeDocument/2006/relationships/image" Target="../media/image13.emf"/><Relationship Id="rId2" Type="http://schemas.openxmlformats.org/officeDocument/2006/relationships/tags" Target="../tags/tag98.xml"/><Relationship Id="rId1" Type="http://schemas.openxmlformats.org/officeDocument/2006/relationships/vmlDrawing" Target="../drawings/vmlDrawing50.vml"/><Relationship Id="rId6" Type="http://schemas.openxmlformats.org/officeDocument/2006/relationships/image" Target="../media/image1.emf"/><Relationship Id="rId5" Type="http://schemas.openxmlformats.org/officeDocument/2006/relationships/oleObject" Target="../embeddings/oleObject50.bin"/><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1.xml"/><Relationship Id="rId7" Type="http://schemas.openxmlformats.org/officeDocument/2006/relationships/image" Target="../media/image13.emf"/><Relationship Id="rId2" Type="http://schemas.openxmlformats.org/officeDocument/2006/relationships/tags" Target="../tags/tag100.xml"/><Relationship Id="rId1" Type="http://schemas.openxmlformats.org/officeDocument/2006/relationships/vmlDrawing" Target="../drawings/vmlDrawing51.vml"/><Relationship Id="rId6" Type="http://schemas.openxmlformats.org/officeDocument/2006/relationships/image" Target="../media/image1.emf"/><Relationship Id="rId5" Type="http://schemas.openxmlformats.org/officeDocument/2006/relationships/oleObject" Target="../embeddings/oleObject51.bin"/><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3.xml"/><Relationship Id="rId7" Type="http://schemas.openxmlformats.org/officeDocument/2006/relationships/image" Target="../media/image13.emf"/><Relationship Id="rId2" Type="http://schemas.openxmlformats.org/officeDocument/2006/relationships/tags" Target="../tags/tag102.xml"/><Relationship Id="rId1" Type="http://schemas.openxmlformats.org/officeDocument/2006/relationships/vmlDrawing" Target="../drawings/vmlDrawing52.vml"/><Relationship Id="rId6" Type="http://schemas.openxmlformats.org/officeDocument/2006/relationships/image" Target="../media/image1.emf"/><Relationship Id="rId5" Type="http://schemas.openxmlformats.org/officeDocument/2006/relationships/oleObject" Target="../embeddings/oleObject52.bin"/><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5.xml"/><Relationship Id="rId7" Type="http://schemas.openxmlformats.org/officeDocument/2006/relationships/image" Target="../media/image13.emf"/><Relationship Id="rId2" Type="http://schemas.openxmlformats.org/officeDocument/2006/relationships/tags" Target="../tags/tag104.xml"/><Relationship Id="rId1" Type="http://schemas.openxmlformats.org/officeDocument/2006/relationships/vmlDrawing" Target="../drawings/vmlDrawing53.v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7.xml"/><Relationship Id="rId7" Type="http://schemas.openxmlformats.org/officeDocument/2006/relationships/image" Target="../media/image13.emf"/><Relationship Id="rId2" Type="http://schemas.openxmlformats.org/officeDocument/2006/relationships/tags" Target="../tags/tag106.xml"/><Relationship Id="rId1" Type="http://schemas.openxmlformats.org/officeDocument/2006/relationships/vmlDrawing" Target="../drawings/vmlDrawing54.vml"/><Relationship Id="rId6" Type="http://schemas.openxmlformats.org/officeDocument/2006/relationships/image" Target="../media/image1.emf"/><Relationship Id="rId5" Type="http://schemas.openxmlformats.org/officeDocument/2006/relationships/oleObject" Target="../embeddings/oleObject54.bin"/><Relationship Id="rId4"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4.emf"/><Relationship Id="rId2" Type="http://schemas.openxmlformats.org/officeDocument/2006/relationships/tags" Target="../tags/tag108.xml"/><Relationship Id="rId1" Type="http://schemas.openxmlformats.org/officeDocument/2006/relationships/vmlDrawing" Target="../drawings/vmlDrawing55.vml"/><Relationship Id="rId6" Type="http://schemas.openxmlformats.org/officeDocument/2006/relationships/image" Target="../media/image1.emf"/><Relationship Id="rId5" Type="http://schemas.openxmlformats.org/officeDocument/2006/relationships/oleObject" Target="../embeddings/oleObject55.bin"/><Relationship Id="rId4"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4.emf"/><Relationship Id="rId2" Type="http://schemas.openxmlformats.org/officeDocument/2006/relationships/tags" Target="../tags/tag110.xml"/><Relationship Id="rId1" Type="http://schemas.openxmlformats.org/officeDocument/2006/relationships/vmlDrawing" Target="../drawings/vmlDrawing56.vml"/><Relationship Id="rId6" Type="http://schemas.openxmlformats.org/officeDocument/2006/relationships/image" Target="../media/image1.emf"/><Relationship Id="rId5" Type="http://schemas.openxmlformats.org/officeDocument/2006/relationships/oleObject" Target="../embeddings/oleObject56.bin"/><Relationship Id="rId4"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vmlDrawing" Target="../drawings/vmlDrawing57.v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5.xml"/><Relationship Id="rId7" Type="http://schemas.openxmlformats.org/officeDocument/2006/relationships/image" Target="../media/image15.emf"/><Relationship Id="rId2" Type="http://schemas.openxmlformats.org/officeDocument/2006/relationships/tags" Target="../tags/tag114.xml"/><Relationship Id="rId1" Type="http://schemas.openxmlformats.org/officeDocument/2006/relationships/vmlDrawing" Target="../drawings/vmlDrawing58.vml"/><Relationship Id="rId6" Type="http://schemas.openxmlformats.org/officeDocument/2006/relationships/image" Target="../media/image1.emf"/><Relationship Id="rId5" Type="http://schemas.openxmlformats.org/officeDocument/2006/relationships/oleObject" Target="../embeddings/oleObject58.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7.xml"/><Relationship Id="rId7" Type="http://schemas.openxmlformats.org/officeDocument/2006/relationships/image" Target="../media/image15.emf"/><Relationship Id="rId2" Type="http://schemas.openxmlformats.org/officeDocument/2006/relationships/tags" Target="../tags/tag116.xml"/><Relationship Id="rId1" Type="http://schemas.openxmlformats.org/officeDocument/2006/relationships/vmlDrawing" Target="../drawings/vmlDrawing59.vml"/><Relationship Id="rId6" Type="http://schemas.openxmlformats.org/officeDocument/2006/relationships/image" Target="../media/image1.emf"/><Relationship Id="rId5" Type="http://schemas.openxmlformats.org/officeDocument/2006/relationships/oleObject" Target="../embeddings/oleObject59.bin"/><Relationship Id="rId10" Type="http://schemas.openxmlformats.org/officeDocument/2006/relationships/image" Target="../media/image16.emf"/><Relationship Id="rId4" Type="http://schemas.openxmlformats.org/officeDocument/2006/relationships/slideMaster" Target="../slideMasters/slideMaster1.xml"/><Relationship Id="rId9" Type="http://schemas.openxmlformats.org/officeDocument/2006/relationships/image" Target="../media/image17.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4.xml"/><Relationship Id="rId7" Type="http://schemas.openxmlformats.org/officeDocument/2006/relationships/image" Target="../media/image1.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9.jpg"/><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9.xml"/><Relationship Id="rId7" Type="http://schemas.openxmlformats.org/officeDocument/2006/relationships/image" Target="../media/image15.emf"/><Relationship Id="rId2" Type="http://schemas.openxmlformats.org/officeDocument/2006/relationships/tags" Target="../tags/tag118.xml"/><Relationship Id="rId1" Type="http://schemas.openxmlformats.org/officeDocument/2006/relationships/vmlDrawing" Target="../drawings/vmlDrawing60.vml"/><Relationship Id="rId6" Type="http://schemas.openxmlformats.org/officeDocument/2006/relationships/image" Target="../media/image1.emf"/><Relationship Id="rId5" Type="http://schemas.openxmlformats.org/officeDocument/2006/relationships/oleObject" Target="../embeddings/oleObject60.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1.xml"/><Relationship Id="rId7" Type="http://schemas.openxmlformats.org/officeDocument/2006/relationships/image" Target="../media/image15.emf"/><Relationship Id="rId2" Type="http://schemas.openxmlformats.org/officeDocument/2006/relationships/tags" Target="../tags/tag120.xml"/><Relationship Id="rId1" Type="http://schemas.openxmlformats.org/officeDocument/2006/relationships/vmlDrawing" Target="../drawings/vmlDrawing61.vml"/><Relationship Id="rId6" Type="http://schemas.openxmlformats.org/officeDocument/2006/relationships/image" Target="../media/image1.emf"/><Relationship Id="rId5" Type="http://schemas.openxmlformats.org/officeDocument/2006/relationships/oleObject" Target="../embeddings/oleObject61.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3.xml"/><Relationship Id="rId7" Type="http://schemas.openxmlformats.org/officeDocument/2006/relationships/image" Target="../media/image15.emf"/><Relationship Id="rId2" Type="http://schemas.openxmlformats.org/officeDocument/2006/relationships/tags" Target="../tags/tag122.xml"/><Relationship Id="rId1" Type="http://schemas.openxmlformats.org/officeDocument/2006/relationships/vmlDrawing" Target="../drawings/vmlDrawing62.vml"/><Relationship Id="rId6" Type="http://schemas.openxmlformats.org/officeDocument/2006/relationships/image" Target="../media/image1.emf"/><Relationship Id="rId5" Type="http://schemas.openxmlformats.org/officeDocument/2006/relationships/oleObject" Target="../embeddings/oleObject62.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5.xml"/><Relationship Id="rId7" Type="http://schemas.openxmlformats.org/officeDocument/2006/relationships/image" Target="../media/image15.emf"/><Relationship Id="rId2" Type="http://schemas.openxmlformats.org/officeDocument/2006/relationships/tags" Target="../tags/tag124.xml"/><Relationship Id="rId1" Type="http://schemas.openxmlformats.org/officeDocument/2006/relationships/vmlDrawing" Target="../drawings/vmlDrawing63.vml"/><Relationship Id="rId6" Type="http://schemas.openxmlformats.org/officeDocument/2006/relationships/image" Target="../media/image1.emf"/><Relationship Id="rId5" Type="http://schemas.openxmlformats.org/officeDocument/2006/relationships/oleObject" Target="../embeddings/oleObject63.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7.xml"/><Relationship Id="rId7" Type="http://schemas.openxmlformats.org/officeDocument/2006/relationships/image" Target="../media/image15.emf"/><Relationship Id="rId2" Type="http://schemas.openxmlformats.org/officeDocument/2006/relationships/tags" Target="../tags/tag126.xml"/><Relationship Id="rId1" Type="http://schemas.openxmlformats.org/officeDocument/2006/relationships/vmlDrawing" Target="../drawings/vmlDrawing64.vml"/><Relationship Id="rId6" Type="http://schemas.openxmlformats.org/officeDocument/2006/relationships/image" Target="../media/image1.emf"/><Relationship Id="rId5" Type="http://schemas.openxmlformats.org/officeDocument/2006/relationships/oleObject" Target="../embeddings/oleObject64.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9.xml"/><Relationship Id="rId7" Type="http://schemas.openxmlformats.org/officeDocument/2006/relationships/image" Target="../media/image15.emf"/><Relationship Id="rId2" Type="http://schemas.openxmlformats.org/officeDocument/2006/relationships/tags" Target="../tags/tag128.xml"/><Relationship Id="rId1" Type="http://schemas.openxmlformats.org/officeDocument/2006/relationships/vmlDrawing" Target="../drawings/vmlDrawing65.vml"/><Relationship Id="rId6" Type="http://schemas.openxmlformats.org/officeDocument/2006/relationships/image" Target="../media/image1.emf"/><Relationship Id="rId5" Type="http://schemas.openxmlformats.org/officeDocument/2006/relationships/oleObject" Target="../embeddings/oleObject65.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1.xml"/><Relationship Id="rId7" Type="http://schemas.openxmlformats.org/officeDocument/2006/relationships/image" Target="../media/image15.emf"/><Relationship Id="rId2" Type="http://schemas.openxmlformats.org/officeDocument/2006/relationships/tags" Target="../tags/tag130.xml"/><Relationship Id="rId1" Type="http://schemas.openxmlformats.org/officeDocument/2006/relationships/vmlDrawing" Target="../drawings/vmlDrawing66.vml"/><Relationship Id="rId6" Type="http://schemas.openxmlformats.org/officeDocument/2006/relationships/image" Target="../media/image1.emf"/><Relationship Id="rId5" Type="http://schemas.openxmlformats.org/officeDocument/2006/relationships/oleObject" Target="../embeddings/oleObject66.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3.xml"/><Relationship Id="rId7" Type="http://schemas.openxmlformats.org/officeDocument/2006/relationships/image" Target="../media/image15.emf"/><Relationship Id="rId2" Type="http://schemas.openxmlformats.org/officeDocument/2006/relationships/tags" Target="../tags/tag132.xml"/><Relationship Id="rId1" Type="http://schemas.openxmlformats.org/officeDocument/2006/relationships/vmlDrawing" Target="../drawings/vmlDrawing67.vml"/><Relationship Id="rId6" Type="http://schemas.openxmlformats.org/officeDocument/2006/relationships/image" Target="../media/image1.emf"/><Relationship Id="rId5" Type="http://schemas.openxmlformats.org/officeDocument/2006/relationships/oleObject" Target="../embeddings/oleObject67.bin"/><Relationship Id="rId10" Type="http://schemas.openxmlformats.org/officeDocument/2006/relationships/image" Target="../media/image17.emf"/><Relationship Id="rId4" Type="http://schemas.openxmlformats.org/officeDocument/2006/relationships/slideMaster" Target="../slideMasters/slideMaster1.xml"/><Relationship Id="rId9" Type="http://schemas.openxmlformats.org/officeDocument/2006/relationships/image" Target="../media/image18.emf"/></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5.xml"/><Relationship Id="rId7" Type="http://schemas.openxmlformats.org/officeDocument/2006/relationships/image" Target="../media/image15.emf"/><Relationship Id="rId2" Type="http://schemas.openxmlformats.org/officeDocument/2006/relationships/tags" Target="../tags/tag134.xml"/><Relationship Id="rId1" Type="http://schemas.openxmlformats.org/officeDocument/2006/relationships/vmlDrawing" Target="../drawings/vmlDrawing68.vml"/><Relationship Id="rId6" Type="http://schemas.openxmlformats.org/officeDocument/2006/relationships/image" Target="../media/image1.emf"/><Relationship Id="rId5" Type="http://schemas.openxmlformats.org/officeDocument/2006/relationships/oleObject" Target="../embeddings/oleObject68.bin"/><Relationship Id="rId4" Type="http://schemas.openxmlformats.org/officeDocument/2006/relationships/slideMaster" Target="../slideMasters/slideMaster1.xml"/><Relationship Id="rId9" Type="http://schemas.openxmlformats.org/officeDocument/2006/relationships/image" Target="../media/image16.emf"/></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7.xml"/><Relationship Id="rId7" Type="http://schemas.openxmlformats.org/officeDocument/2006/relationships/image" Target="../media/image15.emf"/><Relationship Id="rId2" Type="http://schemas.openxmlformats.org/officeDocument/2006/relationships/tags" Target="../tags/tag136.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slideMaster" Target="../slideMasters/slideMaster1.xml"/><Relationship Id="rId9" Type="http://schemas.openxmlformats.org/officeDocument/2006/relationships/image" Target="../media/image18.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6.xml"/><Relationship Id="rId7" Type="http://schemas.openxmlformats.org/officeDocument/2006/relationships/image" Target="../media/image1.emf"/><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image" Target="../media/image9.jpg"/><Relationship Id="rId10" Type="http://schemas.microsoft.com/office/2007/relationships/hdphoto" Target="../media/hdphoto1.wdp"/><Relationship Id="rId4" Type="http://schemas.openxmlformats.org/officeDocument/2006/relationships/slideMaster" Target="../slideMasters/slideMaster1.xml"/><Relationship Id="rId9"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vmlDrawing" Target="../drawings/vmlDrawing70.vml"/><Relationship Id="rId6" Type="http://schemas.openxmlformats.org/officeDocument/2006/relationships/image" Target="../media/image1.emf"/><Relationship Id="rId5" Type="http://schemas.openxmlformats.org/officeDocument/2006/relationships/oleObject" Target="../embeddings/oleObject70.bin"/><Relationship Id="rId4"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vmlDrawing" Target="../drawings/vmlDrawing71.v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vmlDrawing" Target="../drawings/vmlDrawing72.v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tags" Target="../tags/tag145.xml"/><Relationship Id="rId7" Type="http://schemas.openxmlformats.org/officeDocument/2006/relationships/image" Target="../media/image19.png"/><Relationship Id="rId2" Type="http://schemas.openxmlformats.org/officeDocument/2006/relationships/tags" Target="../tags/tag144.xml"/><Relationship Id="rId1" Type="http://schemas.openxmlformats.org/officeDocument/2006/relationships/vmlDrawing" Target="../drawings/vmlDrawing73.v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vmlDrawing" Target="../drawings/vmlDrawing74.vml"/><Relationship Id="rId6" Type="http://schemas.openxmlformats.org/officeDocument/2006/relationships/image" Target="../media/image1.emf"/><Relationship Id="rId5" Type="http://schemas.openxmlformats.org/officeDocument/2006/relationships/oleObject" Target="../embeddings/oleObject74.bin"/><Relationship Id="rId4"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tags" Target="../tags/tag149.xml"/><Relationship Id="rId7" Type="http://schemas.openxmlformats.org/officeDocument/2006/relationships/image" Target="../media/image19.png"/><Relationship Id="rId2" Type="http://schemas.openxmlformats.org/officeDocument/2006/relationships/tags" Target="../tags/tag148.xml"/><Relationship Id="rId1" Type="http://schemas.openxmlformats.org/officeDocument/2006/relationships/vmlDrawing" Target="../drawings/vmlDrawing75.vml"/><Relationship Id="rId6" Type="http://schemas.openxmlformats.org/officeDocument/2006/relationships/image" Target="../media/image1.emf"/><Relationship Id="rId5" Type="http://schemas.openxmlformats.org/officeDocument/2006/relationships/oleObject" Target="../embeddings/oleObject75.bin"/><Relationship Id="rId4"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tags" Target="../tags/tag151.xml"/><Relationship Id="rId7" Type="http://schemas.openxmlformats.org/officeDocument/2006/relationships/image" Target="../media/image19.png"/><Relationship Id="rId2" Type="http://schemas.openxmlformats.org/officeDocument/2006/relationships/tags" Target="../tags/tag150.xml"/><Relationship Id="rId1" Type="http://schemas.openxmlformats.org/officeDocument/2006/relationships/vmlDrawing" Target="../drawings/vmlDrawing76.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png"/><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52.xml"/><Relationship Id="rId1" Type="http://schemas.openxmlformats.org/officeDocument/2006/relationships/vmlDrawing" Target="../drawings/vmlDrawing77.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53.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Master" Target="../slideMasters/slideMaster1.xml"/><Relationship Id="rId7" Type="http://schemas.microsoft.com/office/2007/relationships/hdphoto" Target="../media/hdphoto2.wdp"/><Relationship Id="rId2" Type="http://schemas.openxmlformats.org/officeDocument/2006/relationships/tags" Target="../tags/tag154.xml"/><Relationship Id="rId1" Type="http://schemas.openxmlformats.org/officeDocument/2006/relationships/vmlDrawing" Target="../drawings/vmlDrawing79.v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79.bin"/><Relationship Id="rId9" Type="http://schemas.openxmlformats.org/officeDocument/2006/relationships/image" Target="../media/image5.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880407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0"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xmlns=""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xmlns=""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xmlns=""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xmlns="" id="{79935D5E-B7ED-4F9D-A894-6B0811A25EEF}"/>
              </a:ext>
            </a:extLst>
          </p:cNvPr>
          <p:cNvCxnSpPr>
            <a:cxnSpLocks/>
          </p:cNvCxnSpPr>
          <p:nvPr/>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xmlns="" id="{0720AE2E-312C-4683-8989-D798355BADAA}"/>
              </a:ext>
            </a:extLst>
          </p:cNvPr>
          <p:cNvSpPr>
            <a:spLocks noGrp="1"/>
          </p:cNvSpPr>
          <p:nvPr>
            <p:ph type="ctrTitle"/>
          </p:nvPr>
        </p:nvSpPr>
        <p:spPr>
          <a:xfrm>
            <a:off x="459207" y="521852"/>
            <a:ext cx="7551997" cy="2475348"/>
          </a:xfrm>
        </p:spPr>
        <p:txBody>
          <a:bodyPr lIns="72000" anchor="t">
            <a:normAutofit/>
          </a:bodyPr>
          <a:lstStyle>
            <a:lvl1pPr algn="l">
              <a:lnSpc>
                <a:spcPct val="80000"/>
              </a:lnSpc>
              <a:defRPr sz="6000" b="1" cap="all" spc="-200" baseline="0">
                <a:solidFill>
                  <a:schemeClr val="bg1"/>
                </a:solidFill>
                <a:latin typeface="Arial Black" panose="020B0A04020102020204" pitchFamily="34" charset="0"/>
              </a:defRPr>
            </a:lvl1pPr>
          </a:lstStyle>
          <a:p>
            <a:r>
              <a:rPr lang="en-US"/>
              <a:t>Click to edit Master title style</a:t>
            </a:r>
            <a:endParaRPr lang="en-GB" dirty="0"/>
          </a:p>
        </p:txBody>
      </p:sp>
      <p:sp>
        <p:nvSpPr>
          <p:cNvPr id="24" name="Sous-titre 2">
            <a:extLst>
              <a:ext uri="{FF2B5EF4-FFF2-40B4-BE49-F238E27FC236}">
                <a16:creationId xmlns:a16="http://schemas.microsoft.com/office/drawing/2014/main" xmlns=""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pic>
        <p:nvPicPr>
          <p:cNvPr id="33" name="Image 32" descr="Une image contenant objet&#10;&#10;Description générée automatiquement">
            <a:extLst>
              <a:ext uri="{FF2B5EF4-FFF2-40B4-BE49-F238E27FC236}">
                <a16:creationId xmlns:a16="http://schemas.microsoft.com/office/drawing/2014/main" xmlns="" id="{EDBF095C-490F-455B-8877-BE70651A9100}"/>
              </a:ext>
            </a:extLst>
          </p:cNvPr>
          <p:cNvPicPr>
            <a:picLocks noChangeAspect="1"/>
          </p:cNvPicPr>
          <p:nvPr/>
        </p:nvPicPr>
        <p:blipFill rotWithShape="1">
          <a:blip r:embed="rId7" cstate="screen">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sp>
        <p:nvSpPr>
          <p:cNvPr id="15" name="Espace réservé de la date 3">
            <a:extLst>
              <a:ext uri="{FF2B5EF4-FFF2-40B4-BE49-F238E27FC236}">
                <a16:creationId xmlns:a16="http://schemas.microsoft.com/office/drawing/2014/main" xmlns=""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hu-HU"/>
          </a:p>
        </p:txBody>
      </p:sp>
      <p:sp>
        <p:nvSpPr>
          <p:cNvPr id="16" name="Espace réservé du texte 8">
            <a:extLst>
              <a:ext uri="{FF2B5EF4-FFF2-40B4-BE49-F238E27FC236}">
                <a16:creationId xmlns:a16="http://schemas.microsoft.com/office/drawing/2014/main" xmlns=""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pic>
        <p:nvPicPr>
          <p:cNvPr id="14" name="Graphique 12">
            <a:extLst>
              <a:ext uri="{FF2B5EF4-FFF2-40B4-BE49-F238E27FC236}">
                <a16:creationId xmlns:a16="http://schemas.microsoft.com/office/drawing/2014/main" xmlns="" id="{EDC392AE-DD2C-4A4A-B7EE-4301D02F161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xmlns="" id="{22590B82-793B-46ED-8C13-DFD24AADC39C}"/>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922392714"/>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_2">
    <p:bg>
      <p:bgPr>
        <a:solidFill>
          <a:schemeClr val="bg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xmlns="" id="{56B4929C-8011-4179-8CDE-3FB8CD201206}"/>
              </a:ext>
            </a:extLst>
          </p:cNvPr>
          <p:cNvGraphicFramePr>
            <a:graphicFrameLocks noChangeAspect="1"/>
          </p:cNvGraphicFramePr>
          <p:nvPr>
            <p:custDataLst>
              <p:tags r:id="rId2"/>
            </p:custDataLst>
            <p:extLst>
              <p:ext uri="{D42A27DB-BD31-4B8C-83A1-F6EECF244321}">
                <p14:modId xmlns:p14="http://schemas.microsoft.com/office/powerpoint/2010/main" val="1340650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86"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xmlns="" id="{56B4929C-8011-4179-8CDE-3FB8CD2012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xmlns="" id="{070C4FA2-C5EC-49E1-8C35-04867997158C}"/>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texte 2">
            <a:extLst>
              <a:ext uri="{FF2B5EF4-FFF2-40B4-BE49-F238E27FC236}">
                <a16:creationId xmlns:a16="http://schemas.microsoft.com/office/drawing/2014/main" xmlns="" id="{35825EF1-A063-4BA8-A114-9FEFB36C88BB}"/>
              </a:ext>
            </a:extLst>
          </p:cNvPr>
          <p:cNvSpPr>
            <a:spLocks noGrp="1"/>
          </p:cNvSpPr>
          <p:nvPr>
            <p:ph type="body" idx="1"/>
          </p:nvPr>
        </p:nvSpPr>
        <p:spPr>
          <a:xfrm>
            <a:off x="459207" y="2816932"/>
            <a:ext cx="7551996" cy="757130"/>
          </a:xfrm>
        </p:spPr>
        <p:txBody>
          <a:bodyPr lIns="108000" rIns="180000">
            <a:spAutoFit/>
          </a:bodyPr>
          <a:lstStyle>
            <a:lvl1pPr marL="0" indent="0">
              <a:buNone/>
              <a:defRPr sz="2400" b="1">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11">
            <a:extLst>
              <a:ext uri="{FF2B5EF4-FFF2-40B4-BE49-F238E27FC236}">
                <a16:creationId xmlns:a16="http://schemas.microsoft.com/office/drawing/2014/main" xmlns=""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blipFill>
                  <a:blip r:embed="rId7"/>
                  <a:stretch>
                    <a:fillRect/>
                  </a:stretch>
                </a:blipFill>
              </a:defRPr>
            </a:lvl1pPr>
          </a:lstStyle>
          <a:p>
            <a:pPr lvl="0"/>
            <a:r>
              <a:rPr lang="en-GB" dirty="0"/>
              <a:t>0</a:t>
            </a:r>
          </a:p>
        </p:txBody>
      </p:sp>
      <p:sp>
        <p:nvSpPr>
          <p:cNvPr id="11" name="Title 1">
            <a:extLst>
              <a:ext uri="{FF2B5EF4-FFF2-40B4-BE49-F238E27FC236}">
                <a16:creationId xmlns:a16="http://schemas.microsoft.com/office/drawing/2014/main" xmlns="" id="{6C15C0FE-1109-48F3-B89A-6248AC1CCB74}"/>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2"/>
                </a:solidFill>
                <a:latin typeface="+mj-lt"/>
              </a:defRPr>
            </a:lvl1pPr>
          </a:lstStyle>
          <a:p>
            <a:r>
              <a:rPr lang="en-US"/>
              <a:t>Click to edit Master title style</a:t>
            </a:r>
            <a:endParaRPr lang="en-GB" dirty="0"/>
          </a:p>
        </p:txBody>
      </p:sp>
      <p:sp>
        <p:nvSpPr>
          <p:cNvPr id="2" name="Espace réservé du numéro de diapositive 1">
            <a:extLst>
              <a:ext uri="{FF2B5EF4-FFF2-40B4-BE49-F238E27FC236}">
                <a16:creationId xmlns:a16="http://schemas.microsoft.com/office/drawing/2014/main" xmlns="" id="{CC92D6CF-FE8C-42F7-BBBC-FC11531533BE}"/>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8" name="Cadre 7">
            <a:extLst>
              <a:ext uri="{FF2B5EF4-FFF2-40B4-BE49-F238E27FC236}">
                <a16:creationId xmlns:a16="http://schemas.microsoft.com/office/drawing/2014/main" xmlns="" id="{A42C5E95-BCE9-407E-AE64-73EA646B2B4F}"/>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01147393"/>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hapt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0FC6D31B-8418-47E2-BEC8-4C4D884AEE25}"/>
              </a:ext>
            </a:extLst>
          </p:cNvPr>
          <p:cNvGraphicFramePr>
            <a:graphicFrameLocks noChangeAspect="1"/>
          </p:cNvGraphicFramePr>
          <p:nvPr>
            <p:custDataLst>
              <p:tags r:id="rId2"/>
            </p:custDataLst>
            <p:extLst>
              <p:ext uri="{D42A27DB-BD31-4B8C-83A1-F6EECF244321}">
                <p14:modId xmlns:p14="http://schemas.microsoft.com/office/powerpoint/2010/main" val="3561166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10" name="Diapositive think-cell" r:id="rId6" imgW="532" imgH="530" progId="TCLayout.ActiveDocument.1">
                  <p:embed/>
                </p:oleObj>
              </mc:Choice>
              <mc:Fallback>
                <p:oleObj name="Diapositive think-cell" r:id="rId6" imgW="532" imgH="530" progId="TCLayout.ActiveDocument.1">
                  <p:embed/>
                  <p:pic>
                    <p:nvPicPr>
                      <p:cNvPr id="3" name="Objet 2" hidden="1">
                        <a:extLst>
                          <a:ext uri="{FF2B5EF4-FFF2-40B4-BE49-F238E27FC236}">
                            <a16:creationId xmlns:a16="http://schemas.microsoft.com/office/drawing/2014/main" xmlns="" id="{0FC6D31B-8418-47E2-BEC8-4C4D884AEE2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1BFC7BE2-5BD4-49F5-A3FC-FE37C1AC9667}"/>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2" name="Espace réservé du texte 11">
            <a:extLst>
              <a:ext uri="{FF2B5EF4-FFF2-40B4-BE49-F238E27FC236}">
                <a16:creationId xmlns:a16="http://schemas.microsoft.com/office/drawing/2014/main" xmlns=""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8" name="Title 1">
            <a:extLst>
              <a:ext uri="{FF2B5EF4-FFF2-40B4-BE49-F238E27FC236}">
                <a16:creationId xmlns:a16="http://schemas.microsoft.com/office/drawing/2014/main" xmlns="" id="{A7CC7BB1-2504-412F-9361-BB77A4C0663B}"/>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US"/>
              <a:t>Click to edit Master title style</a:t>
            </a:r>
            <a:endParaRPr lang="en-GB" dirty="0"/>
          </a:p>
        </p:txBody>
      </p:sp>
      <p:sp>
        <p:nvSpPr>
          <p:cNvPr id="19" name="Espace réservé du texte 2">
            <a:extLst>
              <a:ext uri="{FF2B5EF4-FFF2-40B4-BE49-F238E27FC236}">
                <a16:creationId xmlns:a16="http://schemas.microsoft.com/office/drawing/2014/main" xmlns="" id="{C8046952-CF6F-4606-B04F-66EE0742EF9E}"/>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0" name="Graphique 8">
            <a:extLst>
              <a:ext uri="{FF2B5EF4-FFF2-40B4-BE49-F238E27FC236}">
                <a16:creationId xmlns:a16="http://schemas.microsoft.com/office/drawing/2014/main" xmlns="" id="{12566D07-C10F-4149-9D24-43409582809E}"/>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1" name="Espace réservé du numéro de diapositive 2">
            <a:extLst>
              <a:ext uri="{FF2B5EF4-FFF2-40B4-BE49-F238E27FC236}">
                <a16:creationId xmlns:a16="http://schemas.microsoft.com/office/drawing/2014/main" xmlns="" id="{DA7B4581-DBF3-4675-85A2-573E4F1A22C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4" name="Espace réservé du pied de page 4">
            <a:extLst>
              <a:ext uri="{FF2B5EF4-FFF2-40B4-BE49-F238E27FC236}">
                <a16:creationId xmlns:a16="http://schemas.microsoft.com/office/drawing/2014/main" xmlns="" id="{9E7FCC28-2779-438A-83C5-F5B120BFA1BE}"/>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a:t>
            </a:r>
            <a:r>
              <a:rPr lang="en-US" dirty="0">
                <a:solidFill>
                  <a:schemeClr val="bg1"/>
                </a:solidFill>
              </a:rPr>
              <a:t>The effects of Covid-19 on tv watching habits</a:t>
            </a:r>
            <a:endParaRPr lang="en-GB" dirty="0">
              <a:solidFill>
                <a:schemeClr val="bg1"/>
              </a:solidFill>
            </a:endParaRPr>
          </a:p>
        </p:txBody>
      </p:sp>
      <p:sp>
        <p:nvSpPr>
          <p:cNvPr id="15" name="Cadre 14">
            <a:extLst>
              <a:ext uri="{FF2B5EF4-FFF2-40B4-BE49-F238E27FC236}">
                <a16:creationId xmlns:a16="http://schemas.microsoft.com/office/drawing/2014/main" xmlns="" id="{02F159B8-5F8C-452A-BB13-84E84CEAF429}"/>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16130594"/>
      </p:ext>
    </p:extLst>
  </p:cSld>
  <p:clrMapOvr>
    <a:masterClrMapping/>
  </p:clrMapOvr>
  <p:extLst>
    <p:ext uri="{DCECCB84-F9BA-43D5-87BE-67443E8EF086}">
      <p15:sldGuideLst xmlns:p15="http://schemas.microsoft.com/office/powerpoint/2012/main">
        <p15:guide id="1" orient="horz" pos="4156">
          <p15:clr>
            <a:srgbClr val="F26B43"/>
          </p15:clr>
        </p15:guide>
        <p15:guide id="2" orient="horz" pos="3906">
          <p15:clr>
            <a:srgbClr val="F26B43"/>
          </p15:clr>
        </p15:guide>
        <p15:guide id="3" pos="288">
          <p15:clr>
            <a:srgbClr val="F26B43"/>
          </p15:clr>
        </p15:guide>
        <p15:guide id="4" pos="360">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Visual in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809EBE8-0C7E-4ABF-B776-8E09915DB959}"/>
              </a:ext>
            </a:extLst>
          </p:cNvPr>
          <p:cNvSpPr/>
          <p:nvPr/>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orme libre : forme 12">
            <a:extLst>
              <a:ext uri="{FF2B5EF4-FFF2-40B4-BE49-F238E27FC236}">
                <a16:creationId xmlns:a16="http://schemas.microsoft.com/office/drawing/2014/main" xmlns="" id="{63F05E0D-3D04-4017-9808-762862E50409}"/>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orme libre : forme 13">
            <a:extLst>
              <a:ext uri="{FF2B5EF4-FFF2-40B4-BE49-F238E27FC236}">
                <a16:creationId xmlns:a16="http://schemas.microsoft.com/office/drawing/2014/main" xmlns="" id="{FD65DF1D-0D1A-471B-8283-644A0E829D66}"/>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Graphique 8">
            <a:extLst>
              <a:ext uri="{FF2B5EF4-FFF2-40B4-BE49-F238E27FC236}">
                <a16:creationId xmlns:a16="http://schemas.microsoft.com/office/drawing/2014/main" xmlns="" id="{55CF31FB-0777-4002-8B91-D7D76860398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2" name="Espace réservé du numéro de diapositive 2">
            <a:extLst>
              <a:ext uri="{FF2B5EF4-FFF2-40B4-BE49-F238E27FC236}">
                <a16:creationId xmlns:a16="http://schemas.microsoft.com/office/drawing/2014/main" xmlns="" id="{5E6B0BDD-2859-4F0A-A7E1-A44BEFADC16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5" name="Espace réservé du pied de page 4">
            <a:extLst>
              <a:ext uri="{FF2B5EF4-FFF2-40B4-BE49-F238E27FC236}">
                <a16:creationId xmlns:a16="http://schemas.microsoft.com/office/drawing/2014/main" xmlns="" id="{F5A26E8D-D486-4A59-828C-BE9E51CDB5D2}"/>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Titre 2">
            <a:extLst>
              <a:ext uri="{FF2B5EF4-FFF2-40B4-BE49-F238E27FC236}">
                <a16:creationId xmlns:a16="http://schemas.microsoft.com/office/drawing/2014/main" xmlns="" id="{6838E746-8C0D-4144-AC8E-FA9CF117C22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7" name="Cadre 16">
            <a:extLst>
              <a:ext uri="{FF2B5EF4-FFF2-40B4-BE49-F238E27FC236}">
                <a16:creationId xmlns:a16="http://schemas.microsoft.com/office/drawing/2014/main" xmlns="" id="{AA4E60BF-8266-4954-89D7-E523061AB5A8}"/>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20902063"/>
      </p:ext>
    </p:extLst>
  </p:cSld>
  <p:clrMapOvr>
    <a:masterClrMapping/>
  </p:clrMapOvr>
  <p:extLst>
    <p:ext uri="{DCECCB84-F9BA-43D5-87BE-67443E8EF086}">
      <p15:sldGuideLst xmlns:p15="http://schemas.microsoft.com/office/powerpoint/2012/main">
        <p15:guide id="1" pos="248">
          <p15:clr>
            <a:srgbClr val="F26B43"/>
          </p15:clr>
        </p15:guide>
        <p15:guide id="2" pos="306">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60ABFA1E-B316-436E-9376-68EB419FC11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34"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xmlns=""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xmlns="" id="{33D4A3F2-F359-4910-A404-46BF044E4AF2}"/>
              </a:ext>
            </a:extLst>
          </p:cNvPr>
          <p:cNvSpPr>
            <a:spLocks noGrp="1"/>
          </p:cNvSpPr>
          <p:nvPr>
            <p:ph type="body" sz="quarter" idx="13" hasCustomPrompt="1"/>
          </p:nvPr>
        </p:nvSpPr>
        <p:spPr>
          <a:xfrm>
            <a:off x="544392" y="463036"/>
            <a:ext cx="1755609" cy="1311128"/>
          </a:xfrm>
        </p:spPr>
        <p:txBody>
          <a:bodyPr wrap="none">
            <a:spAutoFit/>
          </a:bodyPr>
          <a:lstStyle>
            <a:lvl1pPr marL="0" indent="0">
              <a:buNone/>
              <a:defRPr sz="8800" b="1">
                <a:solidFill>
                  <a:schemeClr val="bg1"/>
                </a:solidFill>
              </a:defRPr>
            </a:lvl1pPr>
          </a:lstStyle>
          <a:p>
            <a:pPr lvl="0"/>
            <a:r>
              <a:rPr lang="en-GB" dirty="0"/>
              <a:t>01.</a:t>
            </a:r>
          </a:p>
        </p:txBody>
      </p:sp>
      <p:sp>
        <p:nvSpPr>
          <p:cNvPr id="23" name="Title 1">
            <a:extLst>
              <a:ext uri="{FF2B5EF4-FFF2-40B4-BE49-F238E27FC236}">
                <a16:creationId xmlns:a16="http://schemas.microsoft.com/office/drawing/2014/main" xmlns="" id="{D02C7E95-0776-4566-9F9E-853072349655}"/>
              </a:ext>
            </a:extLst>
          </p:cNvPr>
          <p:cNvSpPr>
            <a:spLocks noGrp="1"/>
          </p:cNvSpPr>
          <p:nvPr>
            <p:ph type="title"/>
          </p:nvPr>
        </p:nvSpPr>
        <p:spPr>
          <a:xfrm>
            <a:off x="551384" y="1808820"/>
            <a:ext cx="7551996" cy="2123658"/>
          </a:xfrm>
        </p:spPr>
        <p:txBody>
          <a:bodyPr wrap="square" lIns="72000" anchor="t">
            <a:spAutoFit/>
          </a:bodyPr>
          <a:lstStyle>
            <a:lvl1pPr>
              <a:lnSpc>
                <a:spcPct val="100000"/>
              </a:lnSpc>
              <a:defRPr sz="6600" b="1">
                <a:solidFill>
                  <a:schemeClr val="tx2"/>
                </a:solidFill>
                <a:latin typeface="+mn-lt"/>
              </a:defRPr>
            </a:lvl1pPr>
          </a:lstStyle>
          <a:p>
            <a:r>
              <a:rPr lang="en-US"/>
              <a:t>Click to edit Master title style</a:t>
            </a:r>
            <a:endParaRPr lang="en-GB" dirty="0"/>
          </a:p>
        </p:txBody>
      </p:sp>
      <p:sp>
        <p:nvSpPr>
          <p:cNvPr id="13" name="Espace réservé du texte 2">
            <a:extLst>
              <a:ext uri="{FF2B5EF4-FFF2-40B4-BE49-F238E27FC236}">
                <a16:creationId xmlns:a16="http://schemas.microsoft.com/office/drawing/2014/main" xmlns="" id="{05670778-992C-450F-AD18-EDF3DF65D9E0}"/>
              </a:ext>
            </a:extLst>
          </p:cNvPr>
          <p:cNvSpPr>
            <a:spLocks noGrp="1"/>
          </p:cNvSpPr>
          <p:nvPr>
            <p:ph type="body" idx="1" hasCustomPrompt="1"/>
          </p:nvPr>
        </p:nvSpPr>
        <p:spPr>
          <a:xfrm>
            <a:off x="546293" y="6056085"/>
            <a:ext cx="2468441" cy="313932"/>
          </a:xfrm>
        </p:spPr>
        <p:txBody>
          <a:bodyPr wrap="square" lIns="108000" rIns="180000" anchor="b">
            <a:spAutoFit/>
          </a:bodyPr>
          <a:lstStyle>
            <a:lvl1pPr marL="0" indent="0">
              <a:buNone/>
              <a:defRPr sz="1600" b="1" cap="all"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T</a:t>
            </a:r>
            <a:r>
              <a:rPr lang="en-GB" dirty="0" err="1"/>
              <a:t>ext</a:t>
            </a:r>
            <a:r>
              <a:rPr lang="en-GB" dirty="0"/>
              <a:t> here</a:t>
            </a:r>
          </a:p>
        </p:txBody>
      </p:sp>
      <p:sp>
        <p:nvSpPr>
          <p:cNvPr id="8" name="Cadre 7">
            <a:extLst>
              <a:ext uri="{FF2B5EF4-FFF2-40B4-BE49-F238E27FC236}">
                <a16:creationId xmlns:a16="http://schemas.microsoft.com/office/drawing/2014/main" xmlns="" id="{6F61A443-F099-4BC1-8F91-A88E5CF66EC9}"/>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Espace réservé du numéro de diapositive 2">
            <a:extLst>
              <a:ext uri="{FF2B5EF4-FFF2-40B4-BE49-F238E27FC236}">
                <a16:creationId xmlns:a16="http://schemas.microsoft.com/office/drawing/2014/main" xmlns="" id="{92328F17-787E-4C24-8BE9-04E73E575C1A}"/>
              </a:ext>
            </a:extLst>
          </p:cNvPr>
          <p:cNvSpPr>
            <a:spLocks noGrp="1"/>
          </p:cNvSpPr>
          <p:nvPr>
            <p:ph type="sldNum" sz="quarter" idx="14"/>
          </p:nvPr>
        </p:nvSpPr>
        <p:spPr>
          <a:xfrm>
            <a:off x="213906" y="6875869"/>
            <a:ext cx="360037" cy="45720"/>
          </a:xfrm>
        </p:spPr>
        <p:txBody>
          <a:bodyPr/>
          <a:lstStyle>
            <a:lvl1pPr>
              <a:defRPr sz="100">
                <a:noFill/>
              </a:defRPr>
            </a:lvl1pPr>
          </a:lstStyle>
          <a:p>
            <a:fld id="{DED0CB61-9598-4307-A896-DC7884B21E1F}" type="slidenum">
              <a:rPr lang="hu-HU" smtClean="0"/>
              <a:t>‹#›</a:t>
            </a:fld>
            <a:endParaRPr lang="hu-HU"/>
          </a:p>
        </p:txBody>
      </p:sp>
    </p:spTree>
    <p:extLst>
      <p:ext uri="{BB962C8B-B14F-4D97-AF65-F5344CB8AC3E}">
        <p14:creationId xmlns:p14="http://schemas.microsoft.com/office/powerpoint/2010/main" val="115612132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63">
          <p15:clr>
            <a:srgbClr val="F26B43"/>
          </p15:clr>
        </p15:guide>
        <p15:guide id="4" orient="horz" pos="4194">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hapter_Dark Blue Bg">
    <p:bg>
      <p:bgPr>
        <a:solidFill>
          <a:schemeClr val="accent1"/>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1723788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5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xmlns=""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xmlns=""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xmlns=""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US"/>
              <a:t>Click to edit Master title style</a:t>
            </a:r>
            <a:endParaRPr lang="en-GB" dirty="0"/>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8" name="Graphique 8">
            <a:extLst>
              <a:ext uri="{FF2B5EF4-FFF2-40B4-BE49-F238E27FC236}">
                <a16:creationId xmlns:a16="http://schemas.microsoft.com/office/drawing/2014/main" xmlns="" id="{44FFDEA7-E33B-4F69-A94F-C24D4C06C366}"/>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xmlns="" id="{55EF3A58-D397-4CE4-A40D-2D27231A07F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2" name="Espace réservé du pied de page 4">
            <a:extLst>
              <a:ext uri="{FF2B5EF4-FFF2-40B4-BE49-F238E27FC236}">
                <a16:creationId xmlns:a16="http://schemas.microsoft.com/office/drawing/2014/main" xmlns="" id="{87E7F813-4752-4D6D-9FC9-975E797C55BA}"/>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a:t>
            </a:r>
            <a:r>
              <a:rPr lang="en-US" dirty="0">
                <a:solidFill>
                  <a:schemeClr val="bg1"/>
                </a:solidFill>
              </a:rPr>
              <a:t>The effects of Covid-19 on tv watching habits</a:t>
            </a:r>
            <a:endParaRPr lang="en-GB" dirty="0">
              <a:solidFill>
                <a:schemeClr val="bg1"/>
              </a:solidFill>
            </a:endParaRPr>
          </a:p>
        </p:txBody>
      </p:sp>
      <p:sp>
        <p:nvSpPr>
          <p:cNvPr id="16" name="Cadre 15">
            <a:extLst>
              <a:ext uri="{FF2B5EF4-FFF2-40B4-BE49-F238E27FC236}">
                <a16:creationId xmlns:a16="http://schemas.microsoft.com/office/drawing/2014/main" xmlns="" id="{E81ECE1A-DB67-4F86-BCE5-A86D8283DC2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3748446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hapter_Blue Bg">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931197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8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xmlns=""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xmlns=""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xmlns=""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US"/>
              <a:t>Click to edit Master title style</a:t>
            </a:r>
            <a:endParaRPr lang="en-GB" dirty="0"/>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8" name="Graphique 8">
            <a:extLst>
              <a:ext uri="{FF2B5EF4-FFF2-40B4-BE49-F238E27FC236}">
                <a16:creationId xmlns:a16="http://schemas.microsoft.com/office/drawing/2014/main" xmlns="" id="{D3C70FEB-0084-4E37-8AC4-3A50B2EA056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xmlns="" id="{97928A40-4AA3-49EF-9556-BDB555D654B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2" name="Espace réservé du pied de page 4">
            <a:extLst>
              <a:ext uri="{FF2B5EF4-FFF2-40B4-BE49-F238E27FC236}">
                <a16:creationId xmlns:a16="http://schemas.microsoft.com/office/drawing/2014/main" xmlns="" id="{F59241AE-0D4A-4924-9503-149B6B5F1252}"/>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a:t>
            </a:r>
            <a:r>
              <a:rPr lang="en-US" b="0" dirty="0">
                <a:solidFill>
                  <a:schemeClr val="bg1"/>
                </a:solidFill>
              </a:rPr>
              <a:t>The effects of Covid-19 on tv watching habits</a:t>
            </a:r>
            <a:endParaRPr lang="en-GB" dirty="0">
              <a:solidFill>
                <a:schemeClr val="bg1"/>
              </a:solidFill>
            </a:endParaRPr>
          </a:p>
        </p:txBody>
      </p:sp>
      <p:sp>
        <p:nvSpPr>
          <p:cNvPr id="16" name="Cadre 15">
            <a:extLst>
              <a:ext uri="{FF2B5EF4-FFF2-40B4-BE49-F238E27FC236}">
                <a16:creationId xmlns:a16="http://schemas.microsoft.com/office/drawing/2014/main" xmlns="" id="{6A89F2A7-85CF-443A-9A03-D2C9856F3D0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953017496"/>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hapter_Turquoise Bg">
    <p:bg>
      <p:bgPr>
        <a:solidFill>
          <a:schemeClr val="tx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822438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06"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xmlns=""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xmlns=""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xmlns=""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US"/>
              <a:t>Click to edit Master title style</a:t>
            </a:r>
            <a:endParaRPr lang="en-GB" dirty="0"/>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 name="Graphique 8">
            <a:extLst>
              <a:ext uri="{FF2B5EF4-FFF2-40B4-BE49-F238E27FC236}">
                <a16:creationId xmlns:a16="http://schemas.microsoft.com/office/drawing/2014/main" xmlns="" id="{45E8C3F4-2490-401C-BFA7-37816AAE0F9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21" name="Espace réservé du numéro de diapositive 2">
            <a:extLst>
              <a:ext uri="{FF2B5EF4-FFF2-40B4-BE49-F238E27FC236}">
                <a16:creationId xmlns:a16="http://schemas.microsoft.com/office/drawing/2014/main" xmlns="" id="{D1EEABA1-A797-42A3-88FC-A0BE2A9BB982}"/>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2" name="Espace réservé du pied de page 4">
            <a:extLst>
              <a:ext uri="{FF2B5EF4-FFF2-40B4-BE49-F238E27FC236}">
                <a16:creationId xmlns:a16="http://schemas.microsoft.com/office/drawing/2014/main" xmlns="" id="{8E0CC66F-2823-4F24-845C-C4CBB5EDF455}"/>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a:t>
            </a:r>
            <a:r>
              <a:rPr lang="en-US" dirty="0">
                <a:solidFill>
                  <a:schemeClr val="bg1"/>
                </a:solidFill>
              </a:rPr>
              <a:t>The effects of Covid-19 on tv watching habits</a:t>
            </a:r>
            <a:endParaRPr lang="en-GB" dirty="0">
              <a:solidFill>
                <a:schemeClr val="bg1"/>
              </a:solidFill>
            </a:endParaRPr>
          </a:p>
        </p:txBody>
      </p:sp>
      <p:sp>
        <p:nvSpPr>
          <p:cNvPr id="16" name="Cadre 15">
            <a:extLst>
              <a:ext uri="{FF2B5EF4-FFF2-40B4-BE49-F238E27FC236}">
                <a16:creationId xmlns:a16="http://schemas.microsoft.com/office/drawing/2014/main" xmlns="" id="{C0ED4626-A3F3-4EB6-B615-E33DF81FC2E9}"/>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28175111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hapter_Violet Bg">
    <p:bg>
      <p:bgPr>
        <a:solidFill>
          <a:schemeClr val="accent4"/>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818800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30"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xmlns=""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xmlns=""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2" name="Espace réservé du texte 11">
            <a:extLst>
              <a:ext uri="{FF2B5EF4-FFF2-40B4-BE49-F238E27FC236}">
                <a16:creationId xmlns:a16="http://schemas.microsoft.com/office/drawing/2014/main" xmlns=""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US"/>
              <a:t>Click to edit Master title style</a:t>
            </a:r>
            <a:endParaRPr lang="en-GB" dirty="0"/>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1" name="Graphique 8">
            <a:extLst>
              <a:ext uri="{FF2B5EF4-FFF2-40B4-BE49-F238E27FC236}">
                <a16:creationId xmlns:a16="http://schemas.microsoft.com/office/drawing/2014/main" xmlns="" id="{18AF53AA-F64F-40A2-BA18-E39CF0E6D61F}"/>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22" name="Espace réservé du numéro de diapositive 2">
            <a:extLst>
              <a:ext uri="{FF2B5EF4-FFF2-40B4-BE49-F238E27FC236}">
                <a16:creationId xmlns:a16="http://schemas.microsoft.com/office/drawing/2014/main" xmlns="" id="{99124B2E-7D5F-43EA-BA8E-51CF5BE916BE}"/>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3" name="Espace réservé du pied de page 4">
            <a:extLst>
              <a:ext uri="{FF2B5EF4-FFF2-40B4-BE49-F238E27FC236}">
                <a16:creationId xmlns:a16="http://schemas.microsoft.com/office/drawing/2014/main" xmlns="" id="{F420F713-7CBA-4B47-8081-8B5D8C3FEF7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Cadre 15">
            <a:extLst>
              <a:ext uri="{FF2B5EF4-FFF2-40B4-BE49-F238E27FC236}">
                <a16:creationId xmlns:a16="http://schemas.microsoft.com/office/drawing/2014/main" xmlns="" id="{15CED403-6235-4519-AC36-931AED17B468}"/>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421284179"/>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_blue bg &amp; green lines">
    <p:bg>
      <p:bgPr>
        <a:solidFill>
          <a:schemeClr val="bg2"/>
        </a:solidFill>
        <a:effectLst/>
      </p:bgPr>
    </p:bg>
    <p:spTree>
      <p:nvGrpSpPr>
        <p:cNvPr id="1" name=""/>
        <p:cNvGrpSpPr/>
        <p:nvPr/>
      </p:nvGrpSpPr>
      <p:grpSpPr>
        <a:xfrm>
          <a:off x="0" y="0"/>
          <a:ext cx="0" cy="0"/>
          <a:chOff x="0" y="0"/>
          <a:chExt cx="0" cy="0"/>
        </a:xfrm>
      </p:grpSpPr>
      <p:sp>
        <p:nvSpPr>
          <p:cNvPr id="9" name="Forme libre : forme 8">
            <a:extLst>
              <a:ext uri="{FF2B5EF4-FFF2-40B4-BE49-F238E27FC236}">
                <a16:creationId xmlns:a16="http://schemas.microsoft.com/office/drawing/2014/main" xmlns="" id="{06E579EA-91DA-4593-8EE7-8C7BD8E9B3C4}"/>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orme libre : forme 9">
            <a:extLst>
              <a:ext uri="{FF2B5EF4-FFF2-40B4-BE49-F238E27FC236}">
                <a16:creationId xmlns:a16="http://schemas.microsoft.com/office/drawing/2014/main" xmlns="" id="{29F1B386-0FAE-41CE-A984-7AA20FB08BC9}"/>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2302133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5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xmlns=""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Text Placeholder 8">
            <a:extLst>
              <a:ext uri="{FF2B5EF4-FFF2-40B4-BE49-F238E27FC236}">
                <a16:creationId xmlns:a16="http://schemas.microsoft.com/office/drawing/2014/main" xmlns="" id="{E40DDFB2-256F-44A1-BD31-110E23E23FB7}"/>
              </a:ext>
            </a:extLst>
          </p:cNvPr>
          <p:cNvSpPr>
            <a:spLocks noGrp="1"/>
          </p:cNvSpPr>
          <p:nvPr>
            <p:ph type="body" sz="quarter" idx="13" hasCustomPrompt="1"/>
          </p:nvPr>
        </p:nvSpPr>
        <p:spPr>
          <a:xfrm>
            <a:off x="404786" y="5926944"/>
            <a:ext cx="11382428" cy="203133"/>
          </a:xfrm>
        </p:spPr>
        <p:txBody>
          <a:bodyPr wrap="square" lIns="180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Text Placeholder 5">
            <a:extLst>
              <a:ext uri="{FF2B5EF4-FFF2-40B4-BE49-F238E27FC236}">
                <a16:creationId xmlns:a16="http://schemas.microsoft.com/office/drawing/2014/main" xmlns="" id="{1C7EC617-99AC-4619-A3E2-03F03BE503E6}"/>
              </a:ext>
            </a:extLst>
          </p:cNvPr>
          <p:cNvSpPr>
            <a:spLocks noGrp="1"/>
          </p:cNvSpPr>
          <p:nvPr>
            <p:ph type="body" sz="quarter" idx="16" hasCustomPrompt="1"/>
          </p:nvPr>
        </p:nvSpPr>
        <p:spPr>
          <a:xfrm>
            <a:off x="582586" y="1301921"/>
            <a:ext cx="2383767" cy="323165"/>
          </a:xfrm>
          <a:solidFill>
            <a:schemeClr val="bg1"/>
          </a:solidFill>
        </p:spPr>
        <p:txBody>
          <a:bodyPr wrap="none" lIns="108000" rIns="108000" bIns="0">
            <a:spAutoFit/>
          </a:bodyPr>
          <a:lstStyle>
            <a:lvl1pPr marL="0" indent="0">
              <a:buNone/>
              <a:defRPr sz="2000">
                <a:solidFill>
                  <a:schemeClr val="bg2"/>
                </a:solidFill>
              </a:defRPr>
            </a:lvl1pPr>
          </a:lstStyle>
          <a:p>
            <a:pPr lvl="0"/>
            <a:r>
              <a:rPr lang="en-GB" dirty="0"/>
              <a:t>Subtitle of the slide</a:t>
            </a:r>
          </a:p>
        </p:txBody>
      </p:sp>
      <p:pic>
        <p:nvPicPr>
          <p:cNvPr id="16" name="Graphique 8">
            <a:extLst>
              <a:ext uri="{FF2B5EF4-FFF2-40B4-BE49-F238E27FC236}">
                <a16:creationId xmlns:a16="http://schemas.microsoft.com/office/drawing/2014/main" xmlns="" id="{AC638226-1503-4686-A47D-719DAE7E1EF0}"/>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xmlns="" id="{A7D057F7-5350-4EA2-9720-F7C82D8742F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8" name="Espace réservé du pied de page 4">
            <a:extLst>
              <a:ext uri="{FF2B5EF4-FFF2-40B4-BE49-F238E27FC236}">
                <a16:creationId xmlns:a16="http://schemas.microsoft.com/office/drawing/2014/main" xmlns="" id="{0484B6EF-AF21-476B-9A05-614E9257A12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Titre 4">
            <a:extLst>
              <a:ext uri="{FF2B5EF4-FFF2-40B4-BE49-F238E27FC236}">
                <a16:creationId xmlns:a16="http://schemas.microsoft.com/office/drawing/2014/main" xmlns="" id="{C1DD0896-E435-45AB-A276-C01A7737AA4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3" name="Cadre 12">
            <a:extLst>
              <a:ext uri="{FF2B5EF4-FFF2-40B4-BE49-F238E27FC236}">
                <a16:creationId xmlns:a16="http://schemas.microsoft.com/office/drawing/2014/main" xmlns="" id="{84F021E9-F116-481F-9576-A152FE98EBCD}"/>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8796184"/>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4" orient="horz" pos="608">
          <p15:clr>
            <a:srgbClr val="F26B43"/>
          </p15:clr>
        </p15:guide>
        <p15:guide id="5" orient="horz" pos="1040">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66">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203305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7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xmlns=""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xmlns="" id="{58EBDB8A-A132-411F-B6B9-59DC085B79E1}"/>
              </a:ext>
            </a:extLst>
          </p:cNvPr>
          <p:cNvSpPr>
            <a:spLocks noGrp="1"/>
          </p:cNvSpPr>
          <p:nvPr>
            <p:ph idx="15"/>
          </p:nvPr>
        </p:nvSpPr>
        <p:spPr>
          <a:xfrm>
            <a:off x="6280958"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6" name="Espace réservé du numéro de diapositive 5">
            <a:extLst>
              <a:ext uri="{FF2B5EF4-FFF2-40B4-BE49-F238E27FC236}">
                <a16:creationId xmlns:a16="http://schemas.microsoft.com/office/drawing/2014/main" xmlns="" id="{84B133EB-BD49-4C88-BF23-773A2466DB44}"/>
              </a:ext>
            </a:extLst>
          </p:cNvPr>
          <p:cNvSpPr>
            <a:spLocks noGrp="1"/>
          </p:cNvSpPr>
          <p:nvPr>
            <p:ph type="sldNum" sz="quarter" idx="17"/>
          </p:nvPr>
        </p:nvSpPr>
        <p:spPr/>
        <p:txBody>
          <a:bodyPr/>
          <a:lstStyle/>
          <a:p>
            <a:fld id="{DED0CB61-9598-4307-A896-DC7884B21E1F}" type="slidenum">
              <a:rPr lang="hu-HU" smtClean="0"/>
              <a:t>‹#›</a:t>
            </a:fld>
            <a:endParaRPr lang="hu-HU"/>
          </a:p>
        </p:txBody>
      </p:sp>
      <p:sp>
        <p:nvSpPr>
          <p:cNvPr id="7" name="Titre 6">
            <a:extLst>
              <a:ext uri="{FF2B5EF4-FFF2-40B4-BE49-F238E27FC236}">
                <a16:creationId xmlns:a16="http://schemas.microsoft.com/office/drawing/2014/main" xmlns="" id="{A8E7ED9E-A328-4987-9140-8AE92695412D}"/>
              </a:ext>
            </a:extLst>
          </p:cNvPr>
          <p:cNvSpPr>
            <a:spLocks noGrp="1"/>
          </p:cNvSpPr>
          <p:nvPr>
            <p:ph type="title"/>
          </p:nvPr>
        </p:nvSpPr>
        <p:spPr/>
        <p:txBody>
          <a:bodyPr/>
          <a:lstStyle/>
          <a:p>
            <a:r>
              <a:rPr lang="en-US"/>
              <a:t>Click to edit Master title style</a:t>
            </a:r>
            <a:endParaRPr lang="fr-FR"/>
          </a:p>
        </p:txBody>
      </p:sp>
      <p:sp>
        <p:nvSpPr>
          <p:cNvPr id="11" name="Text Placeholder 8">
            <a:extLst>
              <a:ext uri="{FF2B5EF4-FFF2-40B4-BE49-F238E27FC236}">
                <a16:creationId xmlns:a16="http://schemas.microsoft.com/office/drawing/2014/main" xmlns=""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xmlns="" id="{F50CF662-962A-4D81-AF40-CA76C70585C9}"/>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xmlns="" id="{0B7702B0-2D92-4D6B-BD5B-8609E63245CD}"/>
              </a:ext>
            </a:extLst>
          </p:cNvPr>
          <p:cNvSpPr>
            <a:spLocks noGrp="1"/>
          </p:cNvSpPr>
          <p:nvPr>
            <p:ph type="body" sz="quarter" idx="19"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61212195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_1 Ipsos MORI Righ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937329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4"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xmlns=""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xmlns=""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xmlns=""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xmlns="" id="{79935D5E-B7ED-4F9D-A894-6B0811A25EEF}"/>
              </a:ext>
            </a:extLst>
          </p:cNvPr>
          <p:cNvCxnSpPr>
            <a:cxnSpLocks/>
          </p:cNvCxnSpPr>
          <p:nvPr/>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xmlns="" id="{0720AE2E-312C-4683-8989-D798355BADAA}"/>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US"/>
              <a:t>Click to edit Master title style</a:t>
            </a:r>
            <a:endParaRPr lang="en-GB" dirty="0"/>
          </a:p>
        </p:txBody>
      </p:sp>
      <p:sp>
        <p:nvSpPr>
          <p:cNvPr id="24" name="Sous-titre 2">
            <a:extLst>
              <a:ext uri="{FF2B5EF4-FFF2-40B4-BE49-F238E27FC236}">
                <a16:creationId xmlns:a16="http://schemas.microsoft.com/office/drawing/2014/main" xmlns=""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xmlns=""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hu-HU"/>
          </a:p>
        </p:txBody>
      </p:sp>
      <p:sp>
        <p:nvSpPr>
          <p:cNvPr id="16" name="Espace réservé du texte 8">
            <a:extLst>
              <a:ext uri="{FF2B5EF4-FFF2-40B4-BE49-F238E27FC236}">
                <a16:creationId xmlns:a16="http://schemas.microsoft.com/office/drawing/2014/main" xmlns=""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8" name="Groupe 7">
            <a:extLst>
              <a:ext uri="{FF2B5EF4-FFF2-40B4-BE49-F238E27FC236}">
                <a16:creationId xmlns:a16="http://schemas.microsoft.com/office/drawing/2014/main" xmlns="" id="{1B64881F-8D00-4C4F-9882-B571FAC9DBD9}"/>
              </a:ext>
            </a:extLst>
          </p:cNvPr>
          <p:cNvGrpSpPr/>
          <p:nvPr/>
        </p:nvGrpSpPr>
        <p:grpSpPr>
          <a:xfrm>
            <a:off x="9048328" y="5406321"/>
            <a:ext cx="2763414" cy="696125"/>
            <a:chOff x="9048328" y="5406321"/>
            <a:chExt cx="2763414" cy="696125"/>
          </a:xfrm>
        </p:grpSpPr>
        <p:pic>
          <p:nvPicPr>
            <p:cNvPr id="12" name="Graphique 12">
              <a:extLst>
                <a:ext uri="{FF2B5EF4-FFF2-40B4-BE49-F238E27FC236}">
                  <a16:creationId xmlns:a16="http://schemas.microsoft.com/office/drawing/2014/main" xmlns="" id="{F3F6F94B-9509-481F-BDB4-02287AFD438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048328" y="5409219"/>
              <a:ext cx="756826" cy="693227"/>
            </a:xfrm>
            <a:prstGeom prst="rect">
              <a:avLst/>
            </a:prstGeom>
          </p:spPr>
        </p:pic>
        <p:pic>
          <p:nvPicPr>
            <p:cNvPr id="18" name="Image 17">
              <a:extLst>
                <a:ext uri="{FF2B5EF4-FFF2-40B4-BE49-F238E27FC236}">
                  <a16:creationId xmlns:a16="http://schemas.microsoft.com/office/drawing/2014/main" xmlns="" id="{1B2224E0-C2A5-4329-B66A-D99B521DD6AD}"/>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10048418" y="5406321"/>
              <a:ext cx="1763324" cy="682953"/>
            </a:xfrm>
            <a:prstGeom prst="rect">
              <a:avLst/>
            </a:prstGeom>
          </p:spPr>
        </p:pic>
      </p:grpSp>
      <p:sp>
        <p:nvSpPr>
          <p:cNvPr id="14" name="Cadre 13">
            <a:extLst>
              <a:ext uri="{FF2B5EF4-FFF2-40B4-BE49-F238E27FC236}">
                <a16:creationId xmlns:a16="http://schemas.microsoft.com/office/drawing/2014/main" xmlns="" id="{1D538E0E-0C99-4469-B7A5-02249769597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222429340"/>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17">
          <p15:clr>
            <a:srgbClr val="F26B43"/>
          </p15:clr>
        </p15:guide>
        <p15:guide id="6" pos="288">
          <p15:clr>
            <a:srgbClr val="F26B43"/>
          </p15:clr>
        </p15:guide>
        <p15:guide id="7" pos="357">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84716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0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xmlns=""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xmlns="" id="{58EBDB8A-A132-411F-B6B9-59DC085B79E1}"/>
              </a:ext>
            </a:extLst>
          </p:cNvPr>
          <p:cNvSpPr>
            <a:spLocks noGrp="1"/>
          </p:cNvSpPr>
          <p:nvPr>
            <p:ph idx="15"/>
          </p:nvPr>
        </p:nvSpPr>
        <p:spPr>
          <a:xfrm>
            <a:off x="6280958" y="1808820"/>
            <a:ext cx="5511194"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6" name="Espace réservé du numéro de diapositive 5">
            <a:extLst>
              <a:ext uri="{FF2B5EF4-FFF2-40B4-BE49-F238E27FC236}">
                <a16:creationId xmlns:a16="http://schemas.microsoft.com/office/drawing/2014/main" xmlns="" id="{84B133EB-BD49-4C88-BF23-773A2466DB44}"/>
              </a:ext>
            </a:extLst>
          </p:cNvPr>
          <p:cNvSpPr>
            <a:spLocks noGrp="1"/>
          </p:cNvSpPr>
          <p:nvPr>
            <p:ph type="sldNum" sz="quarter" idx="17"/>
          </p:nvPr>
        </p:nvSpPr>
        <p:spPr/>
        <p:txBody>
          <a:bodyPr/>
          <a:lstStyle/>
          <a:p>
            <a:fld id="{DED0CB61-9598-4307-A896-DC7884B21E1F}" type="slidenum">
              <a:rPr lang="hu-HU" smtClean="0"/>
              <a:t>‹#›</a:t>
            </a:fld>
            <a:endParaRPr lang="hu-HU"/>
          </a:p>
        </p:txBody>
      </p:sp>
      <p:sp>
        <p:nvSpPr>
          <p:cNvPr id="7" name="Titre 6">
            <a:extLst>
              <a:ext uri="{FF2B5EF4-FFF2-40B4-BE49-F238E27FC236}">
                <a16:creationId xmlns:a16="http://schemas.microsoft.com/office/drawing/2014/main" xmlns="" id="{A8E7ED9E-A328-4987-9140-8AE92695412D}"/>
              </a:ext>
            </a:extLst>
          </p:cNvPr>
          <p:cNvSpPr>
            <a:spLocks noGrp="1"/>
          </p:cNvSpPr>
          <p:nvPr>
            <p:ph type="title"/>
          </p:nvPr>
        </p:nvSpPr>
        <p:spPr/>
        <p:txBody>
          <a:bodyPr/>
          <a:lstStyle/>
          <a:p>
            <a:r>
              <a:rPr lang="en-US"/>
              <a:t>Click to edit Master title style</a:t>
            </a:r>
            <a:endParaRPr lang="fr-FR"/>
          </a:p>
        </p:txBody>
      </p:sp>
      <p:sp>
        <p:nvSpPr>
          <p:cNvPr id="11" name="Text Placeholder 8">
            <a:extLst>
              <a:ext uri="{FF2B5EF4-FFF2-40B4-BE49-F238E27FC236}">
                <a16:creationId xmlns:a16="http://schemas.microsoft.com/office/drawing/2014/main" xmlns="" id="{1280ACD6-00A9-4C39-A87C-3E9B0191EBE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2" name="Straight Connector 35">
            <a:extLst>
              <a:ext uri="{FF2B5EF4-FFF2-40B4-BE49-F238E27FC236}">
                <a16:creationId xmlns:a16="http://schemas.microsoft.com/office/drawing/2014/main" xmlns="" id="{C67592C2-0DB8-4942-A571-6655A988B75E}"/>
              </a:ext>
            </a:extLst>
          </p:cNvPr>
          <p:cNvCxnSpPr>
            <a:cxnSpLocks/>
          </p:cNvCxnSpPr>
          <p:nvPr/>
        </p:nvCxnSpPr>
        <p:spPr>
          <a:xfrm flipV="1">
            <a:off x="609593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Cadre 13">
            <a:extLst>
              <a:ext uri="{FF2B5EF4-FFF2-40B4-BE49-F238E27FC236}">
                <a16:creationId xmlns:a16="http://schemas.microsoft.com/office/drawing/2014/main" xmlns="" id="{4D96FD51-B9F2-4FE7-B772-503E351E589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xmlns="" id="{F3AC0888-65E6-477B-BA86-9BACE0C929C7}"/>
              </a:ext>
            </a:extLst>
          </p:cNvPr>
          <p:cNvSpPr>
            <a:spLocks noGrp="1"/>
          </p:cNvSpPr>
          <p:nvPr>
            <p:ph type="body" sz="quarter" idx="19"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29476814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710201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2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xmlns="" id="{1703231E-4063-4D72-A4F3-5BF19050C303}"/>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Espace réservé du numéro de diapositive 10">
            <a:extLst>
              <a:ext uri="{FF2B5EF4-FFF2-40B4-BE49-F238E27FC236}">
                <a16:creationId xmlns:a16="http://schemas.microsoft.com/office/drawing/2014/main" xmlns="" id="{D13C9137-663D-49DC-8F1F-B4154A1768F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10" name="Content Placeholder 2">
            <a:extLst>
              <a:ext uri="{FF2B5EF4-FFF2-40B4-BE49-F238E27FC236}">
                <a16:creationId xmlns:a16="http://schemas.microsoft.com/office/drawing/2014/main" xmlns="" id="{58EBDB8A-A132-411F-B6B9-59DC085B79E1}"/>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xmlns="" id="{DACE61B7-02B5-4E0A-8D96-29AA5F2E9A05}"/>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6" name="Titre 5">
            <a:extLst>
              <a:ext uri="{FF2B5EF4-FFF2-40B4-BE49-F238E27FC236}">
                <a16:creationId xmlns:a16="http://schemas.microsoft.com/office/drawing/2014/main" xmlns="" id="{826B9503-2AC4-450D-A0D4-5019A3085BE9}"/>
              </a:ext>
            </a:extLst>
          </p:cNvPr>
          <p:cNvSpPr>
            <a:spLocks noGrp="1"/>
          </p:cNvSpPr>
          <p:nvPr>
            <p:ph type="title"/>
          </p:nvPr>
        </p:nvSpPr>
        <p:spPr/>
        <p:txBody>
          <a:bodyPr/>
          <a:lstStyle/>
          <a:p>
            <a:r>
              <a:rPr lang="en-US"/>
              <a:t>Click to edit Master title style</a:t>
            </a:r>
            <a:endParaRPr lang="fr-FR"/>
          </a:p>
        </p:txBody>
      </p:sp>
      <p:sp>
        <p:nvSpPr>
          <p:cNvPr id="14" name="Text Placeholder 8">
            <a:extLst>
              <a:ext uri="{FF2B5EF4-FFF2-40B4-BE49-F238E27FC236}">
                <a16:creationId xmlns:a16="http://schemas.microsoft.com/office/drawing/2014/main" xmlns=""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xmlns="" id="{05F617A1-E6DF-48EA-BCD2-4A8DD8E15AE4}"/>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 Placeholder 5">
            <a:extLst>
              <a:ext uri="{FF2B5EF4-FFF2-40B4-BE49-F238E27FC236}">
                <a16:creationId xmlns:a16="http://schemas.microsoft.com/office/drawing/2014/main" xmlns="" id="{0B8FD4C0-96FD-4A08-854E-D1EC426AB4D5}"/>
              </a:ext>
            </a:extLst>
          </p:cNvPr>
          <p:cNvSpPr>
            <a:spLocks noGrp="1"/>
          </p:cNvSpPr>
          <p:nvPr>
            <p:ph type="body" sz="quarter" idx="19"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28744641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613220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75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xmlns="" id="{1703231E-4063-4D72-A4F3-5BF19050C303}"/>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Espace réservé du numéro de diapositive 10">
            <a:extLst>
              <a:ext uri="{FF2B5EF4-FFF2-40B4-BE49-F238E27FC236}">
                <a16:creationId xmlns:a16="http://schemas.microsoft.com/office/drawing/2014/main" xmlns="" id="{D13C9137-663D-49DC-8F1F-B4154A1768F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10" name="Content Placeholder 2">
            <a:extLst>
              <a:ext uri="{FF2B5EF4-FFF2-40B4-BE49-F238E27FC236}">
                <a16:creationId xmlns:a16="http://schemas.microsoft.com/office/drawing/2014/main" xmlns="" id="{58EBDB8A-A132-411F-B6B9-59DC085B79E1}"/>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xmlns="" id="{DACE61B7-02B5-4E0A-8D96-29AA5F2E9A05}"/>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6" name="Titre 5">
            <a:extLst>
              <a:ext uri="{FF2B5EF4-FFF2-40B4-BE49-F238E27FC236}">
                <a16:creationId xmlns:a16="http://schemas.microsoft.com/office/drawing/2014/main" xmlns="" id="{826B9503-2AC4-450D-A0D4-5019A3085BE9}"/>
              </a:ext>
            </a:extLst>
          </p:cNvPr>
          <p:cNvSpPr>
            <a:spLocks noGrp="1"/>
          </p:cNvSpPr>
          <p:nvPr>
            <p:ph type="title"/>
          </p:nvPr>
        </p:nvSpPr>
        <p:spPr/>
        <p:txBody>
          <a:bodyPr/>
          <a:lstStyle/>
          <a:p>
            <a:r>
              <a:rPr lang="en-US"/>
              <a:t>Click to edit Master title style</a:t>
            </a:r>
            <a:endParaRPr lang="fr-FR"/>
          </a:p>
        </p:txBody>
      </p:sp>
      <p:sp>
        <p:nvSpPr>
          <p:cNvPr id="14" name="Text Placeholder 8">
            <a:extLst>
              <a:ext uri="{FF2B5EF4-FFF2-40B4-BE49-F238E27FC236}">
                <a16:creationId xmlns:a16="http://schemas.microsoft.com/office/drawing/2014/main" xmlns=""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xmlns="" id="{418BE7AA-B05F-40FC-BE65-334D5A780A55}"/>
              </a:ext>
            </a:extLst>
          </p:cNvPr>
          <p:cNvCxnSpPr>
            <a:cxnSpLocks/>
          </p:cNvCxnSpPr>
          <p:nvPr/>
        </p:nvCxnSpPr>
        <p:spPr>
          <a:xfrm flipV="1">
            <a:off x="4158848"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xmlns="" id="{8E28A143-6AE4-4026-8B3B-9C8721F9340E}"/>
              </a:ext>
            </a:extLst>
          </p:cNvPr>
          <p:cNvCxnSpPr>
            <a:cxnSpLocks/>
          </p:cNvCxnSpPr>
          <p:nvPr/>
        </p:nvCxnSpPr>
        <p:spPr>
          <a:xfrm flipV="1">
            <a:off x="803313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adre 16">
            <a:extLst>
              <a:ext uri="{FF2B5EF4-FFF2-40B4-BE49-F238E27FC236}">
                <a16:creationId xmlns:a16="http://schemas.microsoft.com/office/drawing/2014/main" xmlns="" id="{919C6419-FFDB-4B8E-901B-D29524A82EFB}"/>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 Placeholder 5">
            <a:extLst>
              <a:ext uri="{FF2B5EF4-FFF2-40B4-BE49-F238E27FC236}">
                <a16:creationId xmlns:a16="http://schemas.microsoft.com/office/drawing/2014/main" xmlns="" id="{917A0680-AD05-4F07-A2E3-10A9F8A60DA9}"/>
              </a:ext>
            </a:extLst>
          </p:cNvPr>
          <p:cNvSpPr>
            <a:spLocks noGrp="1"/>
          </p:cNvSpPr>
          <p:nvPr>
            <p:ph type="body" sz="quarter" idx="19"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242260059"/>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columns">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2675613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77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xmlns="" id="{D13C9137-663D-49DC-8F1F-B4154A1768F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6" name="Titre 5">
            <a:extLst>
              <a:ext uri="{FF2B5EF4-FFF2-40B4-BE49-F238E27FC236}">
                <a16:creationId xmlns:a16="http://schemas.microsoft.com/office/drawing/2014/main" xmlns="" id="{826B9503-2AC4-450D-A0D4-5019A3085BE9}"/>
              </a:ext>
            </a:extLst>
          </p:cNvPr>
          <p:cNvSpPr>
            <a:spLocks noGrp="1"/>
          </p:cNvSpPr>
          <p:nvPr>
            <p:ph type="title"/>
          </p:nvPr>
        </p:nvSpPr>
        <p:spPr>
          <a:xfrm>
            <a:off x="404786" y="382816"/>
            <a:ext cx="11382428" cy="480131"/>
          </a:xfrm>
        </p:spPr>
        <p:txBody>
          <a:bodyPr/>
          <a:lstStyle/>
          <a:p>
            <a:r>
              <a:rPr lang="en-US"/>
              <a:t>Click to edit Master title style</a:t>
            </a:r>
            <a:endParaRPr lang="fr-FR"/>
          </a:p>
        </p:txBody>
      </p:sp>
      <p:sp>
        <p:nvSpPr>
          <p:cNvPr id="14" name="Text Placeholder 8">
            <a:extLst>
              <a:ext uri="{FF2B5EF4-FFF2-40B4-BE49-F238E27FC236}">
                <a16:creationId xmlns:a16="http://schemas.microsoft.com/office/drawing/2014/main" xmlns=""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ontent Placeholder 2">
            <a:extLst>
              <a:ext uri="{FF2B5EF4-FFF2-40B4-BE49-F238E27FC236}">
                <a16:creationId xmlns:a16="http://schemas.microsoft.com/office/drawing/2014/main" xmlns="" id="{C3448DD5-93B4-4A86-B5D7-CD4057F61538}"/>
              </a:ext>
            </a:extLst>
          </p:cNvPr>
          <p:cNvSpPr>
            <a:spLocks noGrp="1"/>
          </p:cNvSpPr>
          <p:nvPr>
            <p:ph idx="1"/>
          </p:nvPr>
        </p:nvSpPr>
        <p:spPr>
          <a:xfrm>
            <a:off x="404785"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xmlns="" id="{3D580420-D108-4DFA-B447-3503E53C92F1}"/>
              </a:ext>
            </a:extLst>
          </p:cNvPr>
          <p:cNvSpPr>
            <a:spLocks noGrp="1"/>
          </p:cNvSpPr>
          <p:nvPr>
            <p:ph idx="15"/>
          </p:nvPr>
        </p:nvSpPr>
        <p:spPr>
          <a:xfrm>
            <a:off x="3309868"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8" name="Content Placeholder 2">
            <a:extLst>
              <a:ext uri="{FF2B5EF4-FFF2-40B4-BE49-F238E27FC236}">
                <a16:creationId xmlns:a16="http://schemas.microsoft.com/office/drawing/2014/main" xmlns="" id="{22215690-EA4B-4816-B47C-BFB80C4C015D}"/>
              </a:ext>
            </a:extLst>
          </p:cNvPr>
          <p:cNvSpPr>
            <a:spLocks noGrp="1"/>
          </p:cNvSpPr>
          <p:nvPr>
            <p:ph idx="16"/>
          </p:nvPr>
        </p:nvSpPr>
        <p:spPr>
          <a:xfrm>
            <a:off x="6214951"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9" name="Content Placeholder 2">
            <a:extLst>
              <a:ext uri="{FF2B5EF4-FFF2-40B4-BE49-F238E27FC236}">
                <a16:creationId xmlns:a16="http://schemas.microsoft.com/office/drawing/2014/main" xmlns="" id="{17D90A67-975F-482E-9AB6-7B0ED64C41FE}"/>
              </a:ext>
            </a:extLst>
          </p:cNvPr>
          <p:cNvSpPr>
            <a:spLocks noGrp="1"/>
          </p:cNvSpPr>
          <p:nvPr>
            <p:ph idx="19"/>
          </p:nvPr>
        </p:nvSpPr>
        <p:spPr>
          <a:xfrm>
            <a:off x="9120035"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0" name="Cadre 19">
            <a:extLst>
              <a:ext uri="{FF2B5EF4-FFF2-40B4-BE49-F238E27FC236}">
                <a16:creationId xmlns:a16="http://schemas.microsoft.com/office/drawing/2014/main" xmlns="" id="{886789B0-90FF-4F37-9433-42344C0A572F}"/>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xmlns="" id="{060E4F68-205C-4A84-9302-7FAB2DC34DE6}"/>
              </a:ext>
            </a:extLst>
          </p:cNvPr>
          <p:cNvSpPr>
            <a:spLocks noGrp="1"/>
          </p:cNvSpPr>
          <p:nvPr>
            <p:ph type="body" sz="quarter" idx="20"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25913299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columns with line">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959069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79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xmlns="" id="{1703231E-4063-4D72-A4F3-5BF19050C303}"/>
              </a:ext>
            </a:extLst>
          </p:cNvPr>
          <p:cNvSpPr>
            <a:spLocks noGrp="1"/>
          </p:cNvSpPr>
          <p:nvPr>
            <p:ph idx="1"/>
          </p:nvPr>
        </p:nvSpPr>
        <p:spPr>
          <a:xfrm>
            <a:off x="404785"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Espace réservé du numéro de diapositive 10">
            <a:extLst>
              <a:ext uri="{FF2B5EF4-FFF2-40B4-BE49-F238E27FC236}">
                <a16:creationId xmlns:a16="http://schemas.microsoft.com/office/drawing/2014/main" xmlns="" id="{D13C9137-663D-49DC-8F1F-B4154A1768F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10" name="Content Placeholder 2">
            <a:extLst>
              <a:ext uri="{FF2B5EF4-FFF2-40B4-BE49-F238E27FC236}">
                <a16:creationId xmlns:a16="http://schemas.microsoft.com/office/drawing/2014/main" xmlns="" id="{58EBDB8A-A132-411F-B6B9-59DC085B79E1}"/>
              </a:ext>
            </a:extLst>
          </p:cNvPr>
          <p:cNvSpPr>
            <a:spLocks noGrp="1"/>
          </p:cNvSpPr>
          <p:nvPr>
            <p:ph idx="15"/>
          </p:nvPr>
        </p:nvSpPr>
        <p:spPr>
          <a:xfrm>
            <a:off x="3309868"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xmlns="" id="{DACE61B7-02B5-4E0A-8D96-29AA5F2E9A05}"/>
              </a:ext>
            </a:extLst>
          </p:cNvPr>
          <p:cNvSpPr>
            <a:spLocks noGrp="1"/>
          </p:cNvSpPr>
          <p:nvPr>
            <p:ph idx="16"/>
          </p:nvPr>
        </p:nvSpPr>
        <p:spPr>
          <a:xfrm>
            <a:off x="6214951"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6" name="Titre 5">
            <a:extLst>
              <a:ext uri="{FF2B5EF4-FFF2-40B4-BE49-F238E27FC236}">
                <a16:creationId xmlns:a16="http://schemas.microsoft.com/office/drawing/2014/main" xmlns="" id="{826B9503-2AC4-450D-A0D4-5019A3085BE9}"/>
              </a:ext>
            </a:extLst>
          </p:cNvPr>
          <p:cNvSpPr>
            <a:spLocks noGrp="1"/>
          </p:cNvSpPr>
          <p:nvPr>
            <p:ph type="title"/>
          </p:nvPr>
        </p:nvSpPr>
        <p:spPr>
          <a:xfrm>
            <a:off x="404786" y="382816"/>
            <a:ext cx="11382428" cy="480131"/>
          </a:xfrm>
        </p:spPr>
        <p:txBody>
          <a:bodyPr/>
          <a:lstStyle/>
          <a:p>
            <a:r>
              <a:rPr lang="en-US"/>
              <a:t>Click to edit Master title style</a:t>
            </a:r>
            <a:endParaRPr lang="fr-FR"/>
          </a:p>
        </p:txBody>
      </p:sp>
      <p:sp>
        <p:nvSpPr>
          <p:cNvPr id="14" name="Text Placeholder 8">
            <a:extLst>
              <a:ext uri="{FF2B5EF4-FFF2-40B4-BE49-F238E27FC236}">
                <a16:creationId xmlns:a16="http://schemas.microsoft.com/office/drawing/2014/main" xmlns=""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xmlns="" id="{1D0309A2-2C77-4A6B-86B6-B5D04081C276}"/>
              </a:ext>
            </a:extLst>
          </p:cNvPr>
          <p:cNvSpPr>
            <a:spLocks noGrp="1"/>
          </p:cNvSpPr>
          <p:nvPr>
            <p:ph idx="19"/>
          </p:nvPr>
        </p:nvSpPr>
        <p:spPr>
          <a:xfrm>
            <a:off x="9120035" y="1808820"/>
            <a:ext cx="2667153" cy="3868080"/>
          </a:xfrm>
        </p:spPr>
        <p:txBody>
          <a:bodyPr>
            <a:noAutofit/>
          </a:bodyPr>
          <a:lstStyle>
            <a:lvl1pPr>
              <a:spcBef>
                <a:spcPts val="1800"/>
              </a:spcBef>
              <a:defRPr sz="1600">
                <a:solidFill>
                  <a:schemeClr val="tx1"/>
                </a:solidFill>
              </a:defRPr>
            </a:lvl1pPr>
            <a:lvl2pPr marL="447675" indent="-314325">
              <a:buFontTx/>
              <a:buBlip>
                <a:blip r:embed="rId7"/>
              </a:buBlip>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cxnSp>
        <p:nvCxnSpPr>
          <p:cNvPr id="16" name="Straight Connector 35">
            <a:extLst>
              <a:ext uri="{FF2B5EF4-FFF2-40B4-BE49-F238E27FC236}">
                <a16:creationId xmlns:a16="http://schemas.microsoft.com/office/drawing/2014/main" xmlns="" id="{5BACBC25-5487-4894-AB69-DC61AF350FEE}"/>
              </a:ext>
            </a:extLst>
          </p:cNvPr>
          <p:cNvCxnSpPr>
            <a:cxnSpLocks/>
          </p:cNvCxnSpPr>
          <p:nvPr/>
        </p:nvCxnSpPr>
        <p:spPr>
          <a:xfrm flipV="1">
            <a:off x="3190903"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xmlns="" id="{F1570288-B026-49B2-AE34-8E27B6EB2D8D}"/>
              </a:ext>
            </a:extLst>
          </p:cNvPr>
          <p:cNvCxnSpPr>
            <a:cxnSpLocks/>
          </p:cNvCxnSpPr>
          <p:nvPr/>
        </p:nvCxnSpPr>
        <p:spPr>
          <a:xfrm flipV="1">
            <a:off x="609598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xmlns="" id="{FDF868AB-0A81-40C5-9695-1BD120946D0A}"/>
              </a:ext>
            </a:extLst>
          </p:cNvPr>
          <p:cNvCxnSpPr>
            <a:cxnSpLocks/>
          </p:cNvCxnSpPr>
          <p:nvPr/>
        </p:nvCxnSpPr>
        <p:spPr>
          <a:xfrm flipV="1">
            <a:off x="900106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xmlns="" id="{3C50CCED-DF68-4D21-B175-373AD9E463DD}"/>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 Placeholder 5">
            <a:extLst>
              <a:ext uri="{FF2B5EF4-FFF2-40B4-BE49-F238E27FC236}">
                <a16:creationId xmlns:a16="http://schemas.microsoft.com/office/drawing/2014/main" xmlns="" id="{7BA22C6F-0CC3-4D57-80F5-CD03A6509911}"/>
              </a:ext>
            </a:extLst>
          </p:cNvPr>
          <p:cNvSpPr>
            <a:spLocks noGrp="1"/>
          </p:cNvSpPr>
          <p:nvPr>
            <p:ph type="body" sz="quarter" idx="20"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420865173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Empty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71077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2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0" name="Graphique 8">
            <a:extLst>
              <a:ext uri="{FF2B5EF4-FFF2-40B4-BE49-F238E27FC236}">
                <a16:creationId xmlns:a16="http://schemas.microsoft.com/office/drawing/2014/main" xmlns="" id="{03FBAD7D-854D-404C-B8B3-4E2C7D8E19D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5" name="Espace réservé du numéro de diapositive 2">
            <a:extLst>
              <a:ext uri="{FF2B5EF4-FFF2-40B4-BE49-F238E27FC236}">
                <a16:creationId xmlns:a16="http://schemas.microsoft.com/office/drawing/2014/main" xmlns="" id="{3E5B363C-4834-4022-B3EF-4F0B2F86B4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7" name="Espace réservé du pied de page 4">
            <a:extLst>
              <a:ext uri="{FF2B5EF4-FFF2-40B4-BE49-F238E27FC236}">
                <a16:creationId xmlns:a16="http://schemas.microsoft.com/office/drawing/2014/main" xmlns="" id="{536A3F82-5F59-45E4-A8C9-83EAACE14FE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Titre 4">
            <a:extLst>
              <a:ext uri="{FF2B5EF4-FFF2-40B4-BE49-F238E27FC236}">
                <a16:creationId xmlns:a16="http://schemas.microsoft.com/office/drawing/2014/main" xmlns="" id="{DC39ED46-ACD4-4140-8AE3-6EA8A681DA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1" name="Text Placeholder 8">
            <a:extLst>
              <a:ext uri="{FF2B5EF4-FFF2-40B4-BE49-F238E27FC236}">
                <a16:creationId xmlns:a16="http://schemas.microsoft.com/office/drawing/2014/main" xmlns="" id="{2B038926-763C-48F5-9721-AE1BAF188A38}"/>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xmlns="" id="{1B796240-8CD8-43A3-8D1A-C67B7CF9EE7B}"/>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xmlns="" id="{CE811145-30D4-4346-98CA-B97A784975AD}"/>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2509680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578066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4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xmlns=""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4" name="Graphique 8">
            <a:extLst>
              <a:ext uri="{FF2B5EF4-FFF2-40B4-BE49-F238E27FC236}">
                <a16:creationId xmlns:a16="http://schemas.microsoft.com/office/drawing/2014/main" xmlns="" id="{5266C08B-2F7E-4F8B-BF8E-E61C11C088E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xmlns="" id="{CE0DAD37-9E91-4CB5-BBFB-D7D0AE680AD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7" name="Espace réservé du numéro de diapositive 2">
            <a:extLst>
              <a:ext uri="{FF2B5EF4-FFF2-40B4-BE49-F238E27FC236}">
                <a16:creationId xmlns:a16="http://schemas.microsoft.com/office/drawing/2014/main" xmlns="" id="{FF24FD81-7B55-4044-B852-C1B3DF92DCD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8" name="Espace réservé du pied de page 4">
            <a:extLst>
              <a:ext uri="{FF2B5EF4-FFF2-40B4-BE49-F238E27FC236}">
                <a16:creationId xmlns:a16="http://schemas.microsoft.com/office/drawing/2014/main" xmlns="" id="{B9B9ED51-C446-4AC1-B24E-06FFE95D92F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xmlns="" id="{29E12D94-276B-4046-B3E1-AA0B7ECE75A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Cadre 11">
            <a:extLst>
              <a:ext uri="{FF2B5EF4-FFF2-40B4-BE49-F238E27FC236}">
                <a16:creationId xmlns:a16="http://schemas.microsoft.com/office/drawing/2014/main" xmlns="" id="{CE3DF51A-74C3-4387-8AC2-7451AC9EA26E}"/>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xmlns="" id="{D139AACC-CA50-4151-87D7-5E65665D2864}"/>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14262307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209685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87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xmlns="" id="{367D8D94-1F4F-4570-BE87-CC0ACCECF1F4}"/>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xmlns="" id="{2F236AEC-C7EC-4113-A52E-42CBE9E2CEC5}"/>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4" name="Graphique 8">
            <a:extLst>
              <a:ext uri="{FF2B5EF4-FFF2-40B4-BE49-F238E27FC236}">
                <a16:creationId xmlns:a16="http://schemas.microsoft.com/office/drawing/2014/main" xmlns="" id="{35F5DA09-4EA3-477B-8AB6-2107939FF73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3F49335F-1C58-4990-9C3F-134638C480A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9" name="Espace réservé du numéro de diapositive 2">
            <a:extLst>
              <a:ext uri="{FF2B5EF4-FFF2-40B4-BE49-F238E27FC236}">
                <a16:creationId xmlns:a16="http://schemas.microsoft.com/office/drawing/2014/main" xmlns=""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0" name="Espace réservé du pied de page 4">
            <a:extLst>
              <a:ext uri="{FF2B5EF4-FFF2-40B4-BE49-F238E27FC236}">
                <a16:creationId xmlns:a16="http://schemas.microsoft.com/office/drawing/2014/main" xmlns="" id="{24E312FF-57A8-41D2-8CEA-B8E4B94D39B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xmlns=""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xmlns="" id="{A3C6331E-7AA2-48FC-848A-107CE4F05F72}"/>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xmlns="" id="{E4713064-6C17-45BD-90AB-6E9E0B88803A}"/>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140530383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2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704686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89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xmlns="" id="{367D8D94-1F4F-4570-BE87-CC0ACCECF1F4}"/>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xmlns="" id="{2F236AEC-C7EC-4113-A52E-42CBE9E2CEC5}"/>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4" name="Graphique 8">
            <a:extLst>
              <a:ext uri="{FF2B5EF4-FFF2-40B4-BE49-F238E27FC236}">
                <a16:creationId xmlns:a16="http://schemas.microsoft.com/office/drawing/2014/main" xmlns="" id="{35F5DA09-4EA3-477B-8AB6-2107939FF73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3F49335F-1C58-4990-9C3F-134638C480A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9" name="Espace réservé du numéro de diapositive 2">
            <a:extLst>
              <a:ext uri="{FF2B5EF4-FFF2-40B4-BE49-F238E27FC236}">
                <a16:creationId xmlns:a16="http://schemas.microsoft.com/office/drawing/2014/main" xmlns="" id="{98936663-DB8F-4803-AE7D-C907BA7F10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0" name="Espace réservé du pied de page 4">
            <a:extLst>
              <a:ext uri="{FF2B5EF4-FFF2-40B4-BE49-F238E27FC236}">
                <a16:creationId xmlns:a16="http://schemas.microsoft.com/office/drawing/2014/main" xmlns="" id="{24E312FF-57A8-41D2-8CEA-B8E4B94D39B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xmlns="" id="{8700E46C-E029-4D65-9750-72D1F0CADC93}"/>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xmlns="" id="{1F374AA6-28F4-41FD-A410-764242D207E0}"/>
              </a:ext>
            </a:extLst>
          </p:cNvPr>
          <p:cNvCxnSpPr>
            <a:cxnSpLocks/>
          </p:cNvCxnSpPr>
          <p:nvPr/>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xmlns="" id="{559CE3AF-CA30-4ED6-8552-329F4537E114}"/>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xmlns="" id="{AD1B61BB-BDEF-4DAB-8CDD-EE8FE2A14DB6}"/>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70264313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3 columns_Dark Blue Bg">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131220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91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xmlns="" id="{97A52EDD-AB3D-46B8-9552-5D0D13D5F36D}"/>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xmlns="" id="{8768F86D-E142-4E52-9D2E-634CC9C1576C}"/>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xmlns="" id="{0768956C-096A-4710-B05A-BFA418BB4758}"/>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4" name="Graphique 8">
            <a:extLst>
              <a:ext uri="{FF2B5EF4-FFF2-40B4-BE49-F238E27FC236}">
                <a16:creationId xmlns:a16="http://schemas.microsoft.com/office/drawing/2014/main" xmlns="" id="{F0A4DBDF-9DE1-4159-B9A5-0F036DC8A42F}"/>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1480B72C-9876-453C-9F2F-0AE2DB43A87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6" name="Espace réservé du numéro de diapositive 2">
            <a:extLst>
              <a:ext uri="{FF2B5EF4-FFF2-40B4-BE49-F238E27FC236}">
                <a16:creationId xmlns:a16="http://schemas.microsoft.com/office/drawing/2014/main" xmlns=""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0" name="Espace réservé du pied de page 4">
            <a:extLst>
              <a:ext uri="{FF2B5EF4-FFF2-40B4-BE49-F238E27FC236}">
                <a16:creationId xmlns:a16="http://schemas.microsoft.com/office/drawing/2014/main" xmlns="" id="{053CAEAD-747A-422E-A5A4-8DCFAFD21E8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xmlns=""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xmlns="" id="{5CE47666-5F6C-4221-BE57-EDA03F18B75B}"/>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xmlns="" id="{D13D2839-C8C2-47A5-929D-74BCB3BF83A3}"/>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166765686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_1 Ipsos MORI Left">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E03E893C-6741-453F-AB83-3BF7E47452D4}"/>
              </a:ext>
            </a:extLst>
          </p:cNvPr>
          <p:cNvGraphicFramePr>
            <a:graphicFrameLocks noChangeAspect="1"/>
          </p:cNvGraphicFramePr>
          <p:nvPr>
            <p:custDataLst>
              <p:tags r:id="rId2"/>
            </p:custDataLst>
            <p:extLst>
              <p:ext uri="{D42A27DB-BD31-4B8C-83A1-F6EECF244321}">
                <p14:modId xmlns:p14="http://schemas.microsoft.com/office/powerpoint/2010/main" val="4231772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18"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xmlns="" id="{E03E893C-6741-453F-AB83-3BF7E47452D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94607D74-F512-4FC3-A30B-919D76C6342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9" name="Forme libre : forme 28">
            <a:extLst>
              <a:ext uri="{FF2B5EF4-FFF2-40B4-BE49-F238E27FC236}">
                <a16:creationId xmlns:a16="http://schemas.microsoft.com/office/drawing/2014/main" xmlns=""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xmlns=""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Connecteur droit 16">
            <a:extLst>
              <a:ext uri="{FF2B5EF4-FFF2-40B4-BE49-F238E27FC236}">
                <a16:creationId xmlns:a16="http://schemas.microsoft.com/office/drawing/2014/main" xmlns="" id="{79935D5E-B7ED-4F9D-A894-6B0811A25EEF}"/>
              </a:ext>
            </a:extLst>
          </p:cNvPr>
          <p:cNvCxnSpPr>
            <a:cxnSpLocks/>
          </p:cNvCxnSpPr>
          <p:nvPr/>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re 1">
            <a:extLst>
              <a:ext uri="{FF2B5EF4-FFF2-40B4-BE49-F238E27FC236}">
                <a16:creationId xmlns:a16="http://schemas.microsoft.com/office/drawing/2014/main" xmlns="" id="{0720AE2E-312C-4683-8989-D798355BADAA}"/>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US"/>
              <a:t>Click to edit Master title style</a:t>
            </a:r>
            <a:endParaRPr lang="en-GB" dirty="0"/>
          </a:p>
        </p:txBody>
      </p:sp>
      <p:sp>
        <p:nvSpPr>
          <p:cNvPr id="24" name="Sous-titre 2">
            <a:extLst>
              <a:ext uri="{FF2B5EF4-FFF2-40B4-BE49-F238E27FC236}">
                <a16:creationId xmlns:a16="http://schemas.microsoft.com/office/drawing/2014/main" xmlns="" id="{65680EBE-7995-4156-B622-28E72E20628F}"/>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5" name="Espace réservé de la date 3">
            <a:extLst>
              <a:ext uri="{FF2B5EF4-FFF2-40B4-BE49-F238E27FC236}">
                <a16:creationId xmlns:a16="http://schemas.microsoft.com/office/drawing/2014/main" xmlns="" id="{40509EFD-4C7C-4D04-B91B-72E1A430F01B}"/>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hu-HU"/>
          </a:p>
        </p:txBody>
      </p:sp>
      <p:sp>
        <p:nvSpPr>
          <p:cNvPr id="16" name="Espace réservé du texte 8">
            <a:extLst>
              <a:ext uri="{FF2B5EF4-FFF2-40B4-BE49-F238E27FC236}">
                <a16:creationId xmlns:a16="http://schemas.microsoft.com/office/drawing/2014/main" xmlns="" id="{E6E47F53-A22F-4C3B-A907-D28F75530F2B}"/>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grpSp>
        <p:nvGrpSpPr>
          <p:cNvPr id="19" name="Groupe 18">
            <a:extLst>
              <a:ext uri="{FF2B5EF4-FFF2-40B4-BE49-F238E27FC236}">
                <a16:creationId xmlns:a16="http://schemas.microsoft.com/office/drawing/2014/main" xmlns="" id="{CF8058C4-507E-4D50-8CE6-68465C1D0E3D}"/>
              </a:ext>
            </a:extLst>
          </p:cNvPr>
          <p:cNvGrpSpPr/>
          <p:nvPr/>
        </p:nvGrpSpPr>
        <p:grpSpPr>
          <a:xfrm>
            <a:off x="594746" y="5417571"/>
            <a:ext cx="2763414" cy="696125"/>
            <a:chOff x="9048328" y="5406321"/>
            <a:chExt cx="2763414" cy="696125"/>
          </a:xfrm>
        </p:grpSpPr>
        <p:pic>
          <p:nvPicPr>
            <p:cNvPr id="20" name="Graphique 12">
              <a:extLst>
                <a:ext uri="{FF2B5EF4-FFF2-40B4-BE49-F238E27FC236}">
                  <a16:creationId xmlns:a16="http://schemas.microsoft.com/office/drawing/2014/main" xmlns="" id="{AFF99FF3-9BC2-459A-8705-BD99E0834E1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048328" y="5409219"/>
              <a:ext cx="756826" cy="693227"/>
            </a:xfrm>
            <a:prstGeom prst="rect">
              <a:avLst/>
            </a:prstGeom>
          </p:spPr>
        </p:pic>
        <p:pic>
          <p:nvPicPr>
            <p:cNvPr id="21" name="Image 20">
              <a:extLst>
                <a:ext uri="{FF2B5EF4-FFF2-40B4-BE49-F238E27FC236}">
                  <a16:creationId xmlns:a16="http://schemas.microsoft.com/office/drawing/2014/main" xmlns="" id="{DFCB8994-61E9-4607-96FC-9B9CEB5E9963}"/>
                </a:ext>
              </a:extLst>
            </p:cNvPr>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10048418" y="5406321"/>
              <a:ext cx="1763324" cy="682953"/>
            </a:xfrm>
            <a:prstGeom prst="rect">
              <a:avLst/>
            </a:prstGeom>
          </p:spPr>
        </p:pic>
      </p:grpSp>
      <p:sp>
        <p:nvSpPr>
          <p:cNvPr id="14" name="Cadre 13">
            <a:extLst>
              <a:ext uri="{FF2B5EF4-FFF2-40B4-BE49-F238E27FC236}">
                <a16:creationId xmlns:a16="http://schemas.microsoft.com/office/drawing/2014/main" xmlns="" id="{5283D492-7053-433C-BBE7-4DB8490091EE}"/>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79203271"/>
      </p:ext>
    </p:extLst>
  </p:cSld>
  <p:clrMapOvr>
    <a:masterClrMapping/>
  </p:clrMapOvr>
  <p:extLst>
    <p:ext uri="{DCECCB84-F9BA-43D5-87BE-67443E8EF086}">
      <p15:sldGuideLst xmlns:p15="http://schemas.microsoft.com/office/powerpoint/2012/main">
        <p15:guide id="1" orient="horz" pos="329">
          <p15:clr>
            <a:srgbClr val="F26B43"/>
          </p15:clr>
        </p15:guide>
        <p15:guide id="2" orient="horz" pos="1886">
          <p15:clr>
            <a:srgbClr val="F26B43"/>
          </p15:clr>
        </p15:guide>
        <p15:guide id="4" orient="horz" pos="3317">
          <p15:clr>
            <a:srgbClr val="F26B43"/>
          </p15:clr>
        </p15:guide>
        <p15:guide id="5" orient="horz" pos="3906">
          <p15:clr>
            <a:srgbClr val="F26B43"/>
          </p15:clr>
        </p15:guide>
        <p15:guide id="6" pos="288">
          <p15:clr>
            <a:srgbClr val="F26B43"/>
          </p15:clr>
        </p15:guide>
        <p15:guide id="7" pos="357">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3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97790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4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0" name="Content Placeholder 2">
            <a:extLst>
              <a:ext uri="{FF2B5EF4-FFF2-40B4-BE49-F238E27FC236}">
                <a16:creationId xmlns:a16="http://schemas.microsoft.com/office/drawing/2014/main" xmlns="" id="{97A52EDD-AB3D-46B8-9552-5D0D13D5F36D}"/>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xmlns="" id="{8768F86D-E142-4E52-9D2E-634CC9C1576C}"/>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xmlns="" id="{0768956C-096A-4710-B05A-BFA418BB4758}"/>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4" name="Graphique 8">
            <a:extLst>
              <a:ext uri="{FF2B5EF4-FFF2-40B4-BE49-F238E27FC236}">
                <a16:creationId xmlns:a16="http://schemas.microsoft.com/office/drawing/2014/main" xmlns="" id="{F0A4DBDF-9DE1-4159-B9A5-0F036DC8A42F}"/>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1480B72C-9876-453C-9F2F-0AE2DB43A87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6" name="Espace réservé du numéro de diapositive 2">
            <a:extLst>
              <a:ext uri="{FF2B5EF4-FFF2-40B4-BE49-F238E27FC236}">
                <a16:creationId xmlns:a16="http://schemas.microsoft.com/office/drawing/2014/main" xmlns="" id="{1B7C54F0-393D-414A-AB4A-9C866103590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0" name="Espace réservé du pied de page 4">
            <a:extLst>
              <a:ext uri="{FF2B5EF4-FFF2-40B4-BE49-F238E27FC236}">
                <a16:creationId xmlns:a16="http://schemas.microsoft.com/office/drawing/2014/main" xmlns="" id="{053CAEAD-747A-422E-A5A4-8DCFAFD21E8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xmlns="" id="{C789CF81-246C-4814-B82F-ECB801F4C802}"/>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3" name="Straight Connector 35">
            <a:extLst>
              <a:ext uri="{FF2B5EF4-FFF2-40B4-BE49-F238E27FC236}">
                <a16:creationId xmlns:a16="http://schemas.microsoft.com/office/drawing/2014/main" xmlns="" id="{38BA5899-CDBB-42D8-BFCD-64F5857EFC65}"/>
              </a:ext>
            </a:extLst>
          </p:cNvPr>
          <p:cNvCxnSpPr>
            <a:cxnSpLocks/>
          </p:cNvCxnSpPr>
          <p:nvPr/>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Straight Connector 35">
            <a:extLst>
              <a:ext uri="{FF2B5EF4-FFF2-40B4-BE49-F238E27FC236}">
                <a16:creationId xmlns:a16="http://schemas.microsoft.com/office/drawing/2014/main" xmlns="" id="{0319CC48-B0CA-4682-86EB-D878921F8F3B}"/>
              </a:ext>
            </a:extLst>
          </p:cNvPr>
          <p:cNvCxnSpPr>
            <a:cxnSpLocks/>
          </p:cNvCxnSpPr>
          <p:nvPr/>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xmlns="" id="{EB3C9E83-59DE-4031-99F8-8E589A475E76}"/>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xmlns="" id="{68207C00-928F-496F-B7C6-9171CBC214C4}"/>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276966189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4 columns_Dark Blue Bg ">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5730789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6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xmlns="" id="{D13C9137-663D-49DC-8F1F-B4154A1768F8}"/>
              </a:ext>
            </a:extLst>
          </p:cNvPr>
          <p:cNvSpPr>
            <a:spLocks noGrp="1"/>
          </p:cNvSpPr>
          <p:nvPr>
            <p:ph type="sldNum" sz="quarter" idx="14"/>
          </p:nvPr>
        </p:nvSpPr>
        <p:spPr/>
        <p:txBody>
          <a:bodyPr/>
          <a:lstStyle>
            <a:lvl1pPr>
              <a:defRPr>
                <a:solidFill>
                  <a:schemeClr val="bg1"/>
                </a:solidFill>
              </a:defRPr>
            </a:lvl1pPr>
          </a:lstStyle>
          <a:p>
            <a:fld id="{DED0CB61-9598-4307-A896-DC7884B21E1F}" type="slidenum">
              <a:rPr lang="hu-HU" smtClean="0"/>
              <a:t>‹#›</a:t>
            </a:fld>
            <a:endParaRPr lang="hu-HU"/>
          </a:p>
        </p:txBody>
      </p:sp>
      <p:sp>
        <p:nvSpPr>
          <p:cNvPr id="6" name="Titre 5">
            <a:extLst>
              <a:ext uri="{FF2B5EF4-FFF2-40B4-BE49-F238E27FC236}">
                <a16:creationId xmlns:a16="http://schemas.microsoft.com/office/drawing/2014/main" xmlns=""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en-US"/>
              <a:t>Click to edit Master title style</a:t>
            </a:r>
            <a:endParaRPr lang="fr-FR" dirty="0"/>
          </a:p>
        </p:txBody>
      </p:sp>
      <p:sp>
        <p:nvSpPr>
          <p:cNvPr id="14" name="Text Placeholder 8">
            <a:extLst>
              <a:ext uri="{FF2B5EF4-FFF2-40B4-BE49-F238E27FC236}">
                <a16:creationId xmlns:a16="http://schemas.microsoft.com/office/drawing/2014/main" xmlns=""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ontent Placeholder 2">
            <a:extLst>
              <a:ext uri="{FF2B5EF4-FFF2-40B4-BE49-F238E27FC236}">
                <a16:creationId xmlns:a16="http://schemas.microsoft.com/office/drawing/2014/main" xmlns="" id="{A2E8BB07-B67E-46A3-983C-459CF2A9231C}"/>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0" name="Content Placeholder 2">
            <a:extLst>
              <a:ext uri="{FF2B5EF4-FFF2-40B4-BE49-F238E27FC236}">
                <a16:creationId xmlns:a16="http://schemas.microsoft.com/office/drawing/2014/main" xmlns="" id="{904DA21D-F627-4FE5-9AB1-E7433AA0327D}"/>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xmlns="" id="{98957F28-66B5-4ECC-AA41-7CCADEDEAC7F}"/>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xmlns="" id="{3F65E827-F95D-4C8F-84F2-47397F0206A3}"/>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3" name="Espace réservé du pied de page 4">
            <a:extLst>
              <a:ext uri="{FF2B5EF4-FFF2-40B4-BE49-F238E27FC236}">
                <a16:creationId xmlns:a16="http://schemas.microsoft.com/office/drawing/2014/main" xmlns="" id="{A3E362D2-078D-4128-B488-B68D1D62549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xmlns="" id="{8099771D-F956-4DB9-B4F7-7E761C11A3BB}"/>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xmlns="" id="{581BF1F8-6CC9-494D-8602-9E9AB8CE19EC}"/>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194759346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columns_Dark Blue Bg with line">
    <p:bg>
      <p:bgPr>
        <a:solidFill>
          <a:schemeClr val="accent1"/>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139164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99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xmlns="" id="{D13C9137-663D-49DC-8F1F-B4154A1768F8}"/>
              </a:ext>
            </a:extLst>
          </p:cNvPr>
          <p:cNvSpPr>
            <a:spLocks noGrp="1"/>
          </p:cNvSpPr>
          <p:nvPr>
            <p:ph type="sldNum" sz="quarter" idx="14"/>
          </p:nvPr>
        </p:nvSpPr>
        <p:spPr/>
        <p:txBody>
          <a:bodyPr/>
          <a:lstStyle>
            <a:lvl1pPr>
              <a:defRPr>
                <a:solidFill>
                  <a:schemeClr val="bg1"/>
                </a:solidFill>
              </a:defRPr>
            </a:lvl1pPr>
          </a:lstStyle>
          <a:p>
            <a:fld id="{DED0CB61-9598-4307-A896-DC7884B21E1F}" type="slidenum">
              <a:rPr lang="hu-HU" smtClean="0"/>
              <a:t>‹#›</a:t>
            </a:fld>
            <a:endParaRPr lang="hu-HU"/>
          </a:p>
        </p:txBody>
      </p:sp>
      <p:sp>
        <p:nvSpPr>
          <p:cNvPr id="6" name="Titre 5">
            <a:extLst>
              <a:ext uri="{FF2B5EF4-FFF2-40B4-BE49-F238E27FC236}">
                <a16:creationId xmlns:a16="http://schemas.microsoft.com/office/drawing/2014/main" xmlns=""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en-US"/>
              <a:t>Click to edit Master title style</a:t>
            </a:r>
            <a:endParaRPr lang="fr-FR"/>
          </a:p>
        </p:txBody>
      </p:sp>
      <p:sp>
        <p:nvSpPr>
          <p:cNvPr id="14" name="Text Placeholder 8">
            <a:extLst>
              <a:ext uri="{FF2B5EF4-FFF2-40B4-BE49-F238E27FC236}">
                <a16:creationId xmlns:a16="http://schemas.microsoft.com/office/drawing/2014/main" xmlns="" id="{20B967EF-526B-42DF-870F-C27D85C3749D}"/>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6" name="Straight Connector 35">
            <a:extLst>
              <a:ext uri="{FF2B5EF4-FFF2-40B4-BE49-F238E27FC236}">
                <a16:creationId xmlns:a16="http://schemas.microsoft.com/office/drawing/2014/main" xmlns="" id="{5BACBC25-5487-4894-AB69-DC61AF350FEE}"/>
              </a:ext>
            </a:extLst>
          </p:cNvPr>
          <p:cNvCxnSpPr>
            <a:cxnSpLocks/>
          </p:cNvCxnSpPr>
          <p:nvPr/>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xmlns="" id="{F1570288-B026-49B2-AE34-8E27B6EB2D8D}"/>
              </a:ext>
            </a:extLst>
          </p:cNvPr>
          <p:cNvCxnSpPr>
            <a:cxnSpLocks/>
          </p:cNvCxnSpPr>
          <p:nvPr/>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xmlns="" id="{FDF868AB-0A81-40C5-9695-1BD120946D0A}"/>
              </a:ext>
            </a:extLst>
          </p:cNvPr>
          <p:cNvCxnSpPr>
            <a:cxnSpLocks/>
          </p:cNvCxnSpPr>
          <p:nvPr/>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0B87A726-5D45-49B7-B6E4-02D113462CA8}"/>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0" name="Content Placeholder 2">
            <a:extLst>
              <a:ext uri="{FF2B5EF4-FFF2-40B4-BE49-F238E27FC236}">
                <a16:creationId xmlns:a16="http://schemas.microsoft.com/office/drawing/2014/main" xmlns="" id="{48469EBA-FCE4-409D-99AD-B18807B78960}"/>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xmlns="" id="{E5B593F1-F213-4F09-9902-DFB955D2770C}"/>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xmlns="" id="{7CE1EB90-82E9-4FC8-B6D3-007BF2FBE500}"/>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3" name="Espace réservé du pied de page 4">
            <a:extLst>
              <a:ext uri="{FF2B5EF4-FFF2-40B4-BE49-F238E27FC236}">
                <a16:creationId xmlns:a16="http://schemas.microsoft.com/office/drawing/2014/main" xmlns="" id="{5A248F93-3019-4CAF-B706-E2441D4F541A}"/>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24" name="Cadre 23">
            <a:extLst>
              <a:ext uri="{FF2B5EF4-FFF2-40B4-BE49-F238E27FC236}">
                <a16:creationId xmlns:a16="http://schemas.microsoft.com/office/drawing/2014/main" xmlns="" id="{325EBEA5-1389-448B-8CAE-B7B851880844}"/>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xmlns="" id="{588D9899-BB37-4FE9-A385-9495B967978B}"/>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324488249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Empty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753115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1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xmlns="" id="{7D382778-4BBE-4E08-86E4-7B7315AC1A6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BA150D9F-19CF-41D5-863B-7F91F1AB7D3B}"/>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6" name="Espace réservé du numéro de diapositive 2">
            <a:extLst>
              <a:ext uri="{FF2B5EF4-FFF2-40B4-BE49-F238E27FC236}">
                <a16:creationId xmlns:a16="http://schemas.microsoft.com/office/drawing/2014/main" xmlns="" id="{31F9D6FB-8DB3-4379-851A-D7F19062A2E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7" name="Espace réservé du pied de page 4">
            <a:extLst>
              <a:ext uri="{FF2B5EF4-FFF2-40B4-BE49-F238E27FC236}">
                <a16:creationId xmlns:a16="http://schemas.microsoft.com/office/drawing/2014/main" xmlns="" id="{ADCF342B-275C-4A27-A66D-2820075198A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xmlns="" id="{D47377B4-5609-49EE-8F95-1C8A59DF904C}"/>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xmlns="" id="{77A1E76D-CD0A-45A9-B7A0-29F80C335450}"/>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xmlns="" id="{25A51E10-43D8-4454-9A7D-4CCEC4EE6933}"/>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3956728362"/>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4246007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3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xmlns=""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Graphique 8">
            <a:extLst>
              <a:ext uri="{FF2B5EF4-FFF2-40B4-BE49-F238E27FC236}">
                <a16:creationId xmlns:a16="http://schemas.microsoft.com/office/drawing/2014/main" xmlns="" id="{3E2F2A02-19F4-4543-A149-7BA6112B4EB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xmlns="" id="{3A83716A-3280-4F1F-A538-84B68BE706C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6" name="Espace réservé du numéro de diapositive 2">
            <a:extLst>
              <a:ext uri="{FF2B5EF4-FFF2-40B4-BE49-F238E27FC236}">
                <a16:creationId xmlns:a16="http://schemas.microsoft.com/office/drawing/2014/main" xmlns="" id="{EA13E63A-DB9A-4943-94F5-7D1662AF82E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7" name="Espace réservé du pied de page 4">
            <a:extLst>
              <a:ext uri="{FF2B5EF4-FFF2-40B4-BE49-F238E27FC236}">
                <a16:creationId xmlns:a16="http://schemas.microsoft.com/office/drawing/2014/main" xmlns="" id="{AF25B436-5E52-4A56-8F65-3680B6E8DD4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xmlns="" id="{121403F2-4414-4234-BC39-C68A3C04006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xmlns="" id="{7C4457B5-A8C3-46A7-868D-52171EF747ED}"/>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xmlns="" id="{EBB2D13E-460C-4484-956A-2E4184DC013A}"/>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288055486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2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964225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06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xmlns=""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xmlns="" id="{58EBDB8A-A132-411F-B6B9-59DC085B79E1}"/>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3" name="Graphique 8">
            <a:extLst>
              <a:ext uri="{FF2B5EF4-FFF2-40B4-BE49-F238E27FC236}">
                <a16:creationId xmlns:a16="http://schemas.microsoft.com/office/drawing/2014/main" xmlns="" id="{FAB72C51-19EB-42BF-84AF-F648EA3B2BB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xmlns="" id="{7E11A5F4-9100-441C-8387-740981956A1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dirty="0"/>
          </a:p>
        </p:txBody>
      </p:sp>
      <p:sp>
        <p:nvSpPr>
          <p:cNvPr id="19" name="Espace réservé du numéro de diapositive 2">
            <a:extLst>
              <a:ext uri="{FF2B5EF4-FFF2-40B4-BE49-F238E27FC236}">
                <a16:creationId xmlns:a16="http://schemas.microsoft.com/office/drawing/2014/main" xmlns=""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0" name="Espace réservé du pied de page 4">
            <a:extLst>
              <a:ext uri="{FF2B5EF4-FFF2-40B4-BE49-F238E27FC236}">
                <a16:creationId xmlns:a16="http://schemas.microsoft.com/office/drawing/2014/main" xmlns="" id="{3B60D1F3-5624-4887-AC07-8B788D01CBD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xmlns=""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xmlns="" id="{5ABA2AAA-2D64-4286-AA8D-E8C4B33EF196}"/>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5">
            <a:extLst>
              <a:ext uri="{FF2B5EF4-FFF2-40B4-BE49-F238E27FC236}">
                <a16:creationId xmlns:a16="http://schemas.microsoft.com/office/drawing/2014/main" xmlns="" id="{E91D8FF7-186F-4A83-B25D-BE2CF23F6B73}"/>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247379915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2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294657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08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xmlns="" id="{1703231E-4063-4D72-A4F3-5BF19050C303}"/>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xmlns="" id="{58EBDB8A-A132-411F-B6B9-59DC085B79E1}"/>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3" name="Graphique 8">
            <a:extLst>
              <a:ext uri="{FF2B5EF4-FFF2-40B4-BE49-F238E27FC236}">
                <a16:creationId xmlns:a16="http://schemas.microsoft.com/office/drawing/2014/main" xmlns="" id="{FAB72C51-19EB-42BF-84AF-F648EA3B2BB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xmlns="" id="{7E11A5F4-9100-441C-8387-740981956A1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dirty="0"/>
          </a:p>
        </p:txBody>
      </p:sp>
      <p:sp>
        <p:nvSpPr>
          <p:cNvPr id="19" name="Espace réservé du numéro de diapositive 2">
            <a:extLst>
              <a:ext uri="{FF2B5EF4-FFF2-40B4-BE49-F238E27FC236}">
                <a16:creationId xmlns:a16="http://schemas.microsoft.com/office/drawing/2014/main" xmlns="" id="{13763D44-1A8C-41DD-9E5B-CB819BE4C5DF}"/>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0" name="Espace réservé du pied de page 4">
            <a:extLst>
              <a:ext uri="{FF2B5EF4-FFF2-40B4-BE49-F238E27FC236}">
                <a16:creationId xmlns:a16="http://schemas.microsoft.com/office/drawing/2014/main" xmlns="" id="{3B60D1F3-5624-4887-AC07-8B788D01CBD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xmlns="" id="{76E829D9-0666-4D5B-9896-28C1CEC4B7E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xmlns="" id="{5E3D423D-34E1-4BDE-8374-98A2C452EFBE}"/>
              </a:ext>
            </a:extLst>
          </p:cNvPr>
          <p:cNvCxnSpPr>
            <a:cxnSpLocks/>
          </p:cNvCxnSpPr>
          <p:nvPr/>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5" name="Cadre 14">
            <a:extLst>
              <a:ext uri="{FF2B5EF4-FFF2-40B4-BE49-F238E27FC236}">
                <a16:creationId xmlns:a16="http://schemas.microsoft.com/office/drawing/2014/main" xmlns="" id="{A05C525A-2558-46E8-80B5-9413899901D1}"/>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xmlns="" id="{8EC52CDF-D466-4846-9EB9-A47E3FF52F9D}"/>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202225360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3 columns_Blue Bg">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655293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11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xmlns="" id="{A86D5BC3-F5D3-415B-B920-B84A14BC8E32}"/>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xmlns="" id="{0114C476-0380-4CDD-850C-316ADAE5BF6C}"/>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xmlns="" id="{6A1D61AC-BD7C-4366-9299-08E3EFE54064}"/>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7" name="Graphique 8">
            <a:extLst>
              <a:ext uri="{FF2B5EF4-FFF2-40B4-BE49-F238E27FC236}">
                <a16:creationId xmlns:a16="http://schemas.microsoft.com/office/drawing/2014/main" xmlns="" id="{179657D5-47C7-4E75-BEE7-A780E55EE72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0D86C3E4-5B42-4A1F-B550-10045E81063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3" name="Espace réservé du numéro de diapositive 2">
            <a:extLst>
              <a:ext uri="{FF2B5EF4-FFF2-40B4-BE49-F238E27FC236}">
                <a16:creationId xmlns:a16="http://schemas.microsoft.com/office/drawing/2014/main" xmlns=""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4" name="Espace réservé du pied de page 4">
            <a:extLst>
              <a:ext uri="{FF2B5EF4-FFF2-40B4-BE49-F238E27FC236}">
                <a16:creationId xmlns:a16="http://schemas.microsoft.com/office/drawing/2014/main" xmlns="" id="{BA89C3CB-68C8-4D8E-9AFC-40C4E7D1120F}"/>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xmlns=""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xmlns="" id="{2B4A1FD1-2F6F-4AF1-B710-F76E885B2287}"/>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xmlns="" id="{69F96A21-9D84-41D1-8541-CC00DB1A993D}"/>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2160937328"/>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3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415155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13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Content Placeholder 2">
            <a:extLst>
              <a:ext uri="{FF2B5EF4-FFF2-40B4-BE49-F238E27FC236}">
                <a16:creationId xmlns:a16="http://schemas.microsoft.com/office/drawing/2014/main" xmlns="" id="{A86D5BC3-F5D3-415B-B920-B84A14BC8E32}"/>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xmlns="" id="{0114C476-0380-4CDD-850C-316ADAE5BF6C}"/>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xmlns="" id="{6A1D61AC-BD7C-4366-9299-08E3EFE54064}"/>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7" name="Graphique 8">
            <a:extLst>
              <a:ext uri="{FF2B5EF4-FFF2-40B4-BE49-F238E27FC236}">
                <a16:creationId xmlns:a16="http://schemas.microsoft.com/office/drawing/2014/main" xmlns="" id="{179657D5-47C7-4E75-BEE7-A780E55EE72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0D86C3E4-5B42-4A1F-B550-10045E81063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3" name="Espace réservé du numéro de diapositive 2">
            <a:extLst>
              <a:ext uri="{FF2B5EF4-FFF2-40B4-BE49-F238E27FC236}">
                <a16:creationId xmlns:a16="http://schemas.microsoft.com/office/drawing/2014/main" xmlns="" id="{5D573DBF-7B78-4EB4-859D-55DACC88EEC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4" name="Espace réservé du pied de page 4">
            <a:extLst>
              <a:ext uri="{FF2B5EF4-FFF2-40B4-BE49-F238E27FC236}">
                <a16:creationId xmlns:a16="http://schemas.microsoft.com/office/drawing/2014/main" xmlns="" id="{BA89C3CB-68C8-4D8E-9AFC-40C4E7D1120F}"/>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4" name="Text Placeholder 8">
            <a:extLst>
              <a:ext uri="{FF2B5EF4-FFF2-40B4-BE49-F238E27FC236}">
                <a16:creationId xmlns:a16="http://schemas.microsoft.com/office/drawing/2014/main" xmlns="" id="{4AD0B33D-4376-4867-B390-62408684645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xmlns="" id="{6D1337EB-DEA5-4E68-BE59-E3A0603AE2DF}"/>
              </a:ext>
            </a:extLst>
          </p:cNvPr>
          <p:cNvCxnSpPr>
            <a:cxnSpLocks/>
          </p:cNvCxnSpPr>
          <p:nvPr/>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xmlns="" id="{F9606CDD-74E8-4C9E-BCA3-937206DAC0A3}"/>
              </a:ext>
            </a:extLst>
          </p:cNvPr>
          <p:cNvCxnSpPr>
            <a:cxnSpLocks/>
          </p:cNvCxnSpPr>
          <p:nvPr/>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8" name="Cadre 17">
            <a:extLst>
              <a:ext uri="{FF2B5EF4-FFF2-40B4-BE49-F238E27FC236}">
                <a16:creationId xmlns:a16="http://schemas.microsoft.com/office/drawing/2014/main" xmlns="" id="{2D1E5417-BAA4-429E-95E5-698476B66195}"/>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xmlns="" id="{5071CAB1-520A-412F-9E41-239A58BC41C5}"/>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52773823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 columns_Blue Bg ">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582034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15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xmlns=""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en-US"/>
              <a:t>Click to edit Master title style</a:t>
            </a:r>
            <a:endParaRPr lang="fr-FR" dirty="0"/>
          </a:p>
        </p:txBody>
      </p:sp>
      <p:sp>
        <p:nvSpPr>
          <p:cNvPr id="15" name="Content Placeholder 2">
            <a:extLst>
              <a:ext uri="{FF2B5EF4-FFF2-40B4-BE49-F238E27FC236}">
                <a16:creationId xmlns:a16="http://schemas.microsoft.com/office/drawing/2014/main" xmlns="" id="{A2E8BB07-B67E-46A3-983C-459CF2A9231C}"/>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0" name="Content Placeholder 2">
            <a:extLst>
              <a:ext uri="{FF2B5EF4-FFF2-40B4-BE49-F238E27FC236}">
                <a16:creationId xmlns:a16="http://schemas.microsoft.com/office/drawing/2014/main" xmlns="" id="{904DA21D-F627-4FE5-9AB1-E7433AA0327D}"/>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xmlns="" id="{98957F28-66B5-4ECC-AA41-7CCADEDEAC7F}"/>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xmlns="" id="{3F65E827-F95D-4C8F-84F2-47397F0206A3}"/>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xmlns=""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xmlns="" id="{4B2C0F4A-6984-48C5-B4CD-E7BBF23E101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xmlns="" id="{A5504A1B-576C-4AEF-94C6-8ABC9093DC51}"/>
              </a:ext>
            </a:extLst>
          </p:cNvPr>
          <p:cNvSpPr>
            <a:spLocks noGrp="1"/>
          </p:cNvSpPr>
          <p:nvPr>
            <p:ph type="sldNum" sz="quarter" idx="24"/>
          </p:nvPr>
        </p:nvSpPr>
        <p:spPr/>
        <p:txBody>
          <a:bodyPr/>
          <a:lstStyle>
            <a:lvl1pPr>
              <a:defRPr>
                <a:solidFill>
                  <a:schemeClr val="bg1"/>
                </a:solidFill>
              </a:defRPr>
            </a:lvl1pPr>
          </a:lstStyle>
          <a:p>
            <a:fld id="{DED0CB61-9598-4307-A896-DC7884B21E1F}" type="slidenum">
              <a:rPr lang="hu-HU" smtClean="0"/>
              <a:t>‹#›</a:t>
            </a:fld>
            <a:endParaRPr lang="hu-HU"/>
          </a:p>
        </p:txBody>
      </p:sp>
      <p:sp>
        <p:nvSpPr>
          <p:cNvPr id="18" name="Cadre 17">
            <a:extLst>
              <a:ext uri="{FF2B5EF4-FFF2-40B4-BE49-F238E27FC236}">
                <a16:creationId xmlns:a16="http://schemas.microsoft.com/office/drawing/2014/main" xmlns="" id="{285449E9-76FD-41C4-AB0F-35C777B4B504}"/>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xmlns="" id="{677EC601-BF34-434D-8E7A-B489ACDB1B0A}"/>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3323471511"/>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683229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4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xmlns="" id="{1703231E-4063-4D72-A4F3-5BF19050C303}"/>
              </a:ext>
            </a:extLst>
          </p:cNvPr>
          <p:cNvSpPr>
            <a:spLocks noGrp="1"/>
          </p:cNvSpPr>
          <p:nvPr>
            <p:ph idx="1"/>
          </p:nvPr>
        </p:nvSpPr>
        <p:spPr>
          <a:xfrm>
            <a:off x="404786" y="1808820"/>
            <a:ext cx="7584906" cy="3868080"/>
          </a:xfrm>
        </p:spPr>
        <p:txBody>
          <a:bodyPr>
            <a:noAutofit/>
          </a:bodyPr>
          <a:lstStyle>
            <a:lvl1pPr>
              <a:spcBef>
                <a:spcPts val="1800"/>
              </a:spcBef>
              <a:defRPr sz="1600">
                <a:solidFill>
                  <a:schemeClr val="tx1"/>
                </a:solidFill>
              </a:defRPr>
            </a:lvl1pPr>
            <a:lvl2pPr>
              <a:defRPr sz="1600">
                <a:solidFill>
                  <a:schemeClr val="tx1"/>
                </a:solidFill>
              </a:defRPr>
            </a:lvl2pPr>
            <a:lvl3pPr>
              <a:defRPr sz="16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xmlns="" id="{77735C07-2264-401E-9223-98C1CA429B7F}"/>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
        <p:nvSpPr>
          <p:cNvPr id="10" name="Text Placeholder 8">
            <a:extLst>
              <a:ext uri="{FF2B5EF4-FFF2-40B4-BE49-F238E27FC236}">
                <a16:creationId xmlns:a16="http://schemas.microsoft.com/office/drawing/2014/main" xmlns="" id="{A72C4E26-BE79-4277-9CB6-37B313081844}"/>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7" name="Espace réservé du numéro de diapositive 6">
            <a:extLst>
              <a:ext uri="{FF2B5EF4-FFF2-40B4-BE49-F238E27FC236}">
                <a16:creationId xmlns:a16="http://schemas.microsoft.com/office/drawing/2014/main" xmlns="" id="{6426E006-4F5B-402C-916F-29E383EE0863}"/>
              </a:ext>
            </a:extLst>
          </p:cNvPr>
          <p:cNvSpPr>
            <a:spLocks noGrp="1"/>
          </p:cNvSpPr>
          <p:nvPr>
            <p:ph type="sldNum" sz="quarter" idx="18"/>
          </p:nvPr>
        </p:nvSpPr>
        <p:spPr/>
        <p:txBody>
          <a:bodyPr/>
          <a:lstStyle/>
          <a:p>
            <a:fld id="{DED0CB61-9598-4307-A896-DC7884B21E1F}" type="slidenum">
              <a:rPr lang="hu-HU" smtClean="0"/>
              <a:t>‹#›</a:t>
            </a:fld>
            <a:endParaRPr lang="hu-HU"/>
          </a:p>
        </p:txBody>
      </p:sp>
      <p:sp>
        <p:nvSpPr>
          <p:cNvPr id="8" name="Titre 7">
            <a:extLst>
              <a:ext uri="{FF2B5EF4-FFF2-40B4-BE49-F238E27FC236}">
                <a16:creationId xmlns:a16="http://schemas.microsoft.com/office/drawing/2014/main" xmlns="" id="{E05915BF-F664-49DE-8489-CADDC55CA228}"/>
              </a:ext>
            </a:extLst>
          </p:cNvPr>
          <p:cNvSpPr>
            <a:spLocks noGrp="1"/>
          </p:cNvSpPr>
          <p:nvPr>
            <p:ph type="title"/>
          </p:nvPr>
        </p:nvSpPr>
        <p:spPr/>
        <p:txBody>
          <a:bodyPr/>
          <a:lstStyle/>
          <a:p>
            <a:r>
              <a:rPr lang="en-US"/>
              <a:t>Click to edit Master title style</a:t>
            </a:r>
            <a:endParaRPr lang="fr-FR"/>
          </a:p>
        </p:txBody>
      </p:sp>
      <p:sp>
        <p:nvSpPr>
          <p:cNvPr id="9" name="Cadre 8">
            <a:extLst>
              <a:ext uri="{FF2B5EF4-FFF2-40B4-BE49-F238E27FC236}">
                <a16:creationId xmlns:a16="http://schemas.microsoft.com/office/drawing/2014/main" xmlns="" id="{2F76EB0B-D792-435A-A672-36B46B20BA9C}"/>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3419352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4 columns_Blue Bg with line">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452392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8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xmlns=""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en-US"/>
              <a:t>Click to edit Master title style</a:t>
            </a:r>
            <a:endParaRPr lang="fr-FR"/>
          </a:p>
        </p:txBody>
      </p:sp>
      <p:cxnSp>
        <p:nvCxnSpPr>
          <p:cNvPr id="16" name="Straight Connector 35">
            <a:extLst>
              <a:ext uri="{FF2B5EF4-FFF2-40B4-BE49-F238E27FC236}">
                <a16:creationId xmlns:a16="http://schemas.microsoft.com/office/drawing/2014/main" xmlns="" id="{5BACBC25-5487-4894-AB69-DC61AF350FEE}"/>
              </a:ext>
            </a:extLst>
          </p:cNvPr>
          <p:cNvCxnSpPr>
            <a:cxnSpLocks/>
          </p:cNvCxnSpPr>
          <p:nvPr/>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xmlns="" id="{F1570288-B026-49B2-AE34-8E27B6EB2D8D}"/>
              </a:ext>
            </a:extLst>
          </p:cNvPr>
          <p:cNvCxnSpPr>
            <a:cxnSpLocks/>
          </p:cNvCxnSpPr>
          <p:nvPr/>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xmlns="" id="{FDF868AB-0A81-40C5-9695-1BD120946D0A}"/>
              </a:ext>
            </a:extLst>
          </p:cNvPr>
          <p:cNvCxnSpPr>
            <a:cxnSpLocks/>
          </p:cNvCxnSpPr>
          <p:nvPr/>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0B87A726-5D45-49B7-B6E4-02D113462CA8}"/>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0" name="Content Placeholder 2">
            <a:extLst>
              <a:ext uri="{FF2B5EF4-FFF2-40B4-BE49-F238E27FC236}">
                <a16:creationId xmlns:a16="http://schemas.microsoft.com/office/drawing/2014/main" xmlns="" id="{48469EBA-FCE4-409D-99AD-B18807B78960}"/>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xmlns="" id="{E5B593F1-F213-4F09-9902-DFB955D2770C}"/>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xmlns="" id="{7CE1EB90-82E9-4FC8-B6D3-007BF2FBE500}"/>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6" name="Text Placeholder 8">
            <a:extLst>
              <a:ext uri="{FF2B5EF4-FFF2-40B4-BE49-F238E27FC236}">
                <a16:creationId xmlns:a16="http://schemas.microsoft.com/office/drawing/2014/main" xmlns=""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xmlns="" id="{41A1F7B3-78F2-4338-8319-8B897FA823B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xmlns="" id="{ED3453C5-5187-47ED-80EA-CF36689212CA}"/>
              </a:ext>
            </a:extLst>
          </p:cNvPr>
          <p:cNvSpPr>
            <a:spLocks noGrp="1"/>
          </p:cNvSpPr>
          <p:nvPr>
            <p:ph type="sldNum" sz="quarter" idx="24"/>
          </p:nvPr>
        </p:nvSpPr>
        <p:spPr/>
        <p:txBody>
          <a:bodyPr/>
          <a:lstStyle>
            <a:lvl1pPr>
              <a:defRPr>
                <a:solidFill>
                  <a:schemeClr val="bg1"/>
                </a:solidFill>
              </a:defRPr>
            </a:lvl1pPr>
          </a:lstStyle>
          <a:p>
            <a:fld id="{DED0CB61-9598-4307-A896-DC7884B21E1F}" type="slidenum">
              <a:rPr lang="hu-HU" smtClean="0"/>
              <a:t>‹#›</a:t>
            </a:fld>
            <a:endParaRPr lang="hu-HU"/>
          </a:p>
        </p:txBody>
      </p:sp>
      <p:sp>
        <p:nvSpPr>
          <p:cNvPr id="29" name="Text Placeholder 5">
            <a:extLst>
              <a:ext uri="{FF2B5EF4-FFF2-40B4-BE49-F238E27FC236}">
                <a16:creationId xmlns:a16="http://schemas.microsoft.com/office/drawing/2014/main" xmlns="" id="{14D45F11-0055-46E5-9968-3FD5DC5D98AA}"/>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bg2"/>
                </a:solidFill>
              </a:defRPr>
            </a:lvl1pPr>
          </a:lstStyle>
          <a:p>
            <a:pPr lvl="0"/>
            <a:r>
              <a:rPr lang="en-GB" dirty="0"/>
              <a:t>Subtitle of the slide</a:t>
            </a:r>
          </a:p>
        </p:txBody>
      </p:sp>
    </p:spTree>
    <p:extLst>
      <p:ext uri="{BB962C8B-B14F-4D97-AF65-F5344CB8AC3E}">
        <p14:creationId xmlns:p14="http://schemas.microsoft.com/office/powerpoint/2010/main" val="359916290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Empty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14208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20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xmlns="" id="{D89E5884-F1A8-4E0D-9234-BB2A7C6AA430}"/>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818C64AC-1412-4DDD-9F43-C2EF0519216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8" name="Espace réservé du numéro de diapositive 2">
            <a:extLst>
              <a:ext uri="{FF2B5EF4-FFF2-40B4-BE49-F238E27FC236}">
                <a16:creationId xmlns:a16="http://schemas.microsoft.com/office/drawing/2014/main" xmlns="" id="{83E3C24A-2205-49DD-8B09-37A94D1654F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9" name="Espace réservé du pied de page 4">
            <a:extLst>
              <a:ext uri="{FF2B5EF4-FFF2-40B4-BE49-F238E27FC236}">
                <a16:creationId xmlns:a16="http://schemas.microsoft.com/office/drawing/2014/main" xmlns="" id="{D391BA41-15A6-4B3E-AA8F-038F30517DCA}"/>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xmlns="" id="{43749402-7B23-4B7E-B9FD-7CAE1CA86FA4}"/>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xmlns="" id="{194712C5-0D63-4C06-B235-CC788C7E08B4}"/>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xmlns="" id="{7ED44F4F-6D28-4DC7-8C2D-ED5FD213A4AE}"/>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31584030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ontent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43430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23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xmlns=""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Graphique 8">
            <a:extLst>
              <a:ext uri="{FF2B5EF4-FFF2-40B4-BE49-F238E27FC236}">
                <a16:creationId xmlns:a16="http://schemas.microsoft.com/office/drawing/2014/main" xmlns="" id="{2513B4C4-9B08-40EC-B04E-201CA7DE434E}"/>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xmlns="" id="{B6971712-3753-4718-88F2-399AFD21BA7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6" name="Espace réservé du numéro de diapositive 2">
            <a:extLst>
              <a:ext uri="{FF2B5EF4-FFF2-40B4-BE49-F238E27FC236}">
                <a16:creationId xmlns:a16="http://schemas.microsoft.com/office/drawing/2014/main" xmlns="" id="{3F3ECF30-253F-41F7-AE85-6ED0B962BF5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7" name="Espace réservé du pied de page 4">
            <a:extLst>
              <a:ext uri="{FF2B5EF4-FFF2-40B4-BE49-F238E27FC236}">
                <a16:creationId xmlns:a16="http://schemas.microsoft.com/office/drawing/2014/main" xmlns="" id="{EBE9D903-93C1-4E77-A737-5DA411D2FA94}"/>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xmlns="" id="{24E21DDE-C5A0-4A10-8DBA-9017D1642C9A}"/>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xmlns="" id="{4E714486-5B7B-4F48-BEFC-281DDDE32204}"/>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xmlns="" id="{77F83AB3-5C9C-4BE8-A193-E20B344A74F6}"/>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206265535"/>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2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539970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25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xmlns="" id="{D5051729-BB8F-4F8B-9768-535B59EB220A}"/>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xmlns="" id="{4A67810E-C380-4F6B-97F0-4AACF4232B48}"/>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8" name="Graphique 8">
            <a:extLst>
              <a:ext uri="{FF2B5EF4-FFF2-40B4-BE49-F238E27FC236}">
                <a16:creationId xmlns:a16="http://schemas.microsoft.com/office/drawing/2014/main" xmlns="" id="{FD938CEE-A044-4227-9DE9-9D7C7481578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A123DD79-4804-466E-858A-943320EFB04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0" name="Espace réservé du numéro de diapositive 2">
            <a:extLst>
              <a:ext uri="{FF2B5EF4-FFF2-40B4-BE49-F238E27FC236}">
                <a16:creationId xmlns:a16="http://schemas.microsoft.com/office/drawing/2014/main" xmlns=""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1" name="Espace réservé du pied de page 4">
            <a:extLst>
              <a:ext uri="{FF2B5EF4-FFF2-40B4-BE49-F238E27FC236}">
                <a16:creationId xmlns:a16="http://schemas.microsoft.com/office/drawing/2014/main" xmlns="" id="{A1BE0EC3-13A4-4B01-B222-35E0403F4ED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xmlns=""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xmlns="" id="{07C69250-80AB-4E19-908E-FE1A9C259EA5}"/>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xmlns="" id="{7A748F82-9296-4BB0-AD75-21BF8922F81C}"/>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83483210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2 columns_Turquoise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290578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27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xmlns="" id="{D5051729-BB8F-4F8B-9768-535B59EB220A}"/>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xmlns="" id="{4A67810E-C380-4F6B-97F0-4AACF4232B48}"/>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8" name="Graphique 8">
            <a:extLst>
              <a:ext uri="{FF2B5EF4-FFF2-40B4-BE49-F238E27FC236}">
                <a16:creationId xmlns:a16="http://schemas.microsoft.com/office/drawing/2014/main" xmlns="" id="{FD938CEE-A044-4227-9DE9-9D7C7481578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A123DD79-4804-466E-858A-943320EFB04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0" name="Espace réservé du numéro de diapositive 2">
            <a:extLst>
              <a:ext uri="{FF2B5EF4-FFF2-40B4-BE49-F238E27FC236}">
                <a16:creationId xmlns:a16="http://schemas.microsoft.com/office/drawing/2014/main" xmlns="" id="{2D9890A8-BA01-4982-A473-4ABF58AED3D5}"/>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1" name="Espace réservé du pied de page 4">
            <a:extLst>
              <a:ext uri="{FF2B5EF4-FFF2-40B4-BE49-F238E27FC236}">
                <a16:creationId xmlns:a16="http://schemas.microsoft.com/office/drawing/2014/main" xmlns="" id="{A1BE0EC3-13A4-4B01-B222-35E0403F4ED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xmlns="" id="{5E1329CB-08A8-4373-99C4-D2CCF23098ED}"/>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xmlns="" id="{CCC03A1B-8149-4249-BC87-D1342F48BC4A}"/>
              </a:ext>
            </a:extLst>
          </p:cNvPr>
          <p:cNvCxnSpPr>
            <a:cxnSpLocks/>
          </p:cNvCxnSpPr>
          <p:nvPr/>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xmlns="" id="{AF8F0B5D-F839-44E6-BB0C-0E7ADA65D542}"/>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xmlns="" id="{29573541-96E6-4C37-91CF-5BF474FEF155}"/>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81448774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3 columns_Turquoise Bg">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855885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30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xmlns="" id="{E6FF21A3-5C44-47ED-B6D7-AE6CB6A1102B}"/>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xmlns="" id="{75D31501-DC21-4740-ACF3-F1316E598191}"/>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xmlns="" id="{C9E9C974-F8D0-482E-9985-E67DFC62129F}"/>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8" name="Graphique 8">
            <a:extLst>
              <a:ext uri="{FF2B5EF4-FFF2-40B4-BE49-F238E27FC236}">
                <a16:creationId xmlns:a16="http://schemas.microsoft.com/office/drawing/2014/main" xmlns="" id="{F84A8F74-C187-471B-BECD-90117FE9539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96221AE0-5837-481C-BC68-0F09E348A56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3" name="Espace réservé du numéro de diapositive 2">
            <a:extLst>
              <a:ext uri="{FF2B5EF4-FFF2-40B4-BE49-F238E27FC236}">
                <a16:creationId xmlns:a16="http://schemas.microsoft.com/office/drawing/2014/main" xmlns=""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4" name="Espace réservé du pied de page 4">
            <a:extLst>
              <a:ext uri="{FF2B5EF4-FFF2-40B4-BE49-F238E27FC236}">
                <a16:creationId xmlns:a16="http://schemas.microsoft.com/office/drawing/2014/main" xmlns="" id="{A199F665-569C-4DB3-8791-44F0F59D740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xmlns=""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xmlns="" id="{AEAD5079-35F7-4EBC-8A2B-EF2178EF685B}"/>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xmlns="" id="{8443CC35-1369-46A5-A365-ED8AF062A97A}"/>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411952126"/>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3 columns_Turquoise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93100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32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5" name="Content Placeholder 2">
            <a:extLst>
              <a:ext uri="{FF2B5EF4-FFF2-40B4-BE49-F238E27FC236}">
                <a16:creationId xmlns:a16="http://schemas.microsoft.com/office/drawing/2014/main" xmlns="" id="{E6FF21A3-5C44-47ED-B6D7-AE6CB6A1102B}"/>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6" name="Content Placeholder 2">
            <a:extLst>
              <a:ext uri="{FF2B5EF4-FFF2-40B4-BE49-F238E27FC236}">
                <a16:creationId xmlns:a16="http://schemas.microsoft.com/office/drawing/2014/main" xmlns="" id="{75D31501-DC21-4740-ACF3-F1316E598191}"/>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xmlns="" id="{C9E9C974-F8D0-482E-9985-E67DFC62129F}"/>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8" name="Graphique 8">
            <a:extLst>
              <a:ext uri="{FF2B5EF4-FFF2-40B4-BE49-F238E27FC236}">
                <a16:creationId xmlns:a16="http://schemas.microsoft.com/office/drawing/2014/main" xmlns="" id="{F84A8F74-C187-471B-BECD-90117FE95392}"/>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96221AE0-5837-481C-BC68-0F09E348A56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3" name="Espace réservé du numéro de diapositive 2">
            <a:extLst>
              <a:ext uri="{FF2B5EF4-FFF2-40B4-BE49-F238E27FC236}">
                <a16:creationId xmlns:a16="http://schemas.microsoft.com/office/drawing/2014/main" xmlns="" id="{473C7761-AA9D-4D80-922D-D9468B5F3BAA}"/>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4" name="Espace réservé du pied de page 4">
            <a:extLst>
              <a:ext uri="{FF2B5EF4-FFF2-40B4-BE49-F238E27FC236}">
                <a16:creationId xmlns:a16="http://schemas.microsoft.com/office/drawing/2014/main" xmlns="" id="{A199F665-569C-4DB3-8791-44F0F59D740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Text Placeholder 8">
            <a:extLst>
              <a:ext uri="{FF2B5EF4-FFF2-40B4-BE49-F238E27FC236}">
                <a16:creationId xmlns:a16="http://schemas.microsoft.com/office/drawing/2014/main" xmlns="" id="{A93F987A-170C-4E76-A7D8-DC706875F85A}"/>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xmlns="" id="{FAF1B7B1-87E0-46A4-AA07-C1063E54C3AD}"/>
              </a:ext>
            </a:extLst>
          </p:cNvPr>
          <p:cNvCxnSpPr>
            <a:cxnSpLocks/>
          </p:cNvCxnSpPr>
          <p:nvPr/>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xmlns="" id="{18811E3C-6550-477D-B750-990B471D9E0E}"/>
              </a:ext>
            </a:extLst>
          </p:cNvPr>
          <p:cNvCxnSpPr>
            <a:cxnSpLocks/>
          </p:cNvCxnSpPr>
          <p:nvPr/>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xmlns="" id="{037D93BB-8CB2-444A-9066-CCC9764644FE}"/>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 Placeholder 5">
            <a:extLst>
              <a:ext uri="{FF2B5EF4-FFF2-40B4-BE49-F238E27FC236}">
                <a16:creationId xmlns:a16="http://schemas.microsoft.com/office/drawing/2014/main" xmlns="" id="{B2766C16-43A5-49A4-8298-39F9CF033777}"/>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227476187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 columns_Green Bg ">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826765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35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xmlns=""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en-US"/>
              <a:t>Click to edit Master title style</a:t>
            </a:r>
            <a:endParaRPr lang="fr-FR" dirty="0"/>
          </a:p>
        </p:txBody>
      </p:sp>
      <p:sp>
        <p:nvSpPr>
          <p:cNvPr id="15" name="Content Placeholder 2">
            <a:extLst>
              <a:ext uri="{FF2B5EF4-FFF2-40B4-BE49-F238E27FC236}">
                <a16:creationId xmlns:a16="http://schemas.microsoft.com/office/drawing/2014/main" xmlns="" id="{A2E8BB07-B67E-46A3-983C-459CF2A9231C}"/>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0" name="Content Placeholder 2">
            <a:extLst>
              <a:ext uri="{FF2B5EF4-FFF2-40B4-BE49-F238E27FC236}">
                <a16:creationId xmlns:a16="http://schemas.microsoft.com/office/drawing/2014/main" xmlns="" id="{904DA21D-F627-4FE5-9AB1-E7433AA0327D}"/>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xmlns="" id="{98957F28-66B5-4ECC-AA41-7CCADEDEAC7F}"/>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xmlns="" id="{3F65E827-F95D-4C8F-84F2-47397F0206A3}"/>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xmlns=""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xmlns="" id="{4B2C0F4A-6984-48C5-B4CD-E7BBF23E101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xmlns="" id="{A5504A1B-576C-4AEF-94C6-8ABC9093DC51}"/>
              </a:ext>
            </a:extLst>
          </p:cNvPr>
          <p:cNvSpPr>
            <a:spLocks noGrp="1"/>
          </p:cNvSpPr>
          <p:nvPr>
            <p:ph type="sldNum" sz="quarter" idx="24"/>
          </p:nvPr>
        </p:nvSpPr>
        <p:spPr/>
        <p:txBody>
          <a:bodyPr/>
          <a:lstStyle>
            <a:lvl1pPr>
              <a:defRPr>
                <a:solidFill>
                  <a:schemeClr val="bg1"/>
                </a:solidFill>
              </a:defRPr>
            </a:lvl1pPr>
          </a:lstStyle>
          <a:p>
            <a:fld id="{DED0CB61-9598-4307-A896-DC7884B21E1F}" type="slidenum">
              <a:rPr lang="hu-HU" smtClean="0"/>
              <a:t>‹#›</a:t>
            </a:fld>
            <a:endParaRPr lang="hu-HU"/>
          </a:p>
        </p:txBody>
      </p:sp>
      <p:sp>
        <p:nvSpPr>
          <p:cNvPr id="18" name="Text Placeholder 5">
            <a:extLst>
              <a:ext uri="{FF2B5EF4-FFF2-40B4-BE49-F238E27FC236}">
                <a16:creationId xmlns:a16="http://schemas.microsoft.com/office/drawing/2014/main" xmlns="" id="{FFDDB01A-CADB-4BFF-9A20-F0CE8C98EA5E}"/>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1924662087"/>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4 columns_Green Bg with line">
    <p:bg>
      <p:bgPr>
        <a:solidFill>
          <a:schemeClr val="tx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750920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37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xmlns=""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en-US"/>
              <a:t>Click to edit Master title style</a:t>
            </a:r>
            <a:endParaRPr lang="fr-FR"/>
          </a:p>
        </p:txBody>
      </p:sp>
      <p:cxnSp>
        <p:nvCxnSpPr>
          <p:cNvPr id="16" name="Straight Connector 35">
            <a:extLst>
              <a:ext uri="{FF2B5EF4-FFF2-40B4-BE49-F238E27FC236}">
                <a16:creationId xmlns:a16="http://schemas.microsoft.com/office/drawing/2014/main" xmlns="" id="{5BACBC25-5487-4894-AB69-DC61AF350FEE}"/>
              </a:ext>
            </a:extLst>
          </p:cNvPr>
          <p:cNvCxnSpPr>
            <a:cxnSpLocks/>
          </p:cNvCxnSpPr>
          <p:nvPr/>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xmlns="" id="{F1570288-B026-49B2-AE34-8E27B6EB2D8D}"/>
              </a:ext>
            </a:extLst>
          </p:cNvPr>
          <p:cNvCxnSpPr>
            <a:cxnSpLocks/>
          </p:cNvCxnSpPr>
          <p:nvPr/>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xmlns="" id="{FDF868AB-0A81-40C5-9695-1BD120946D0A}"/>
              </a:ext>
            </a:extLst>
          </p:cNvPr>
          <p:cNvCxnSpPr>
            <a:cxnSpLocks/>
          </p:cNvCxnSpPr>
          <p:nvPr/>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0B87A726-5D45-49B7-B6E4-02D113462CA8}"/>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0" name="Content Placeholder 2">
            <a:extLst>
              <a:ext uri="{FF2B5EF4-FFF2-40B4-BE49-F238E27FC236}">
                <a16:creationId xmlns:a16="http://schemas.microsoft.com/office/drawing/2014/main" xmlns="" id="{48469EBA-FCE4-409D-99AD-B18807B78960}"/>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xmlns="" id="{E5B593F1-F213-4F09-9902-DFB955D2770C}"/>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xmlns="" id="{7CE1EB90-82E9-4FC8-B6D3-007BF2FBE500}"/>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6" name="Text Placeholder 8">
            <a:extLst>
              <a:ext uri="{FF2B5EF4-FFF2-40B4-BE49-F238E27FC236}">
                <a16:creationId xmlns:a16="http://schemas.microsoft.com/office/drawing/2014/main" xmlns=""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xmlns="" id="{41A1F7B3-78F2-4338-8319-8B897FA823B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xmlns="" id="{ED3453C5-5187-47ED-80EA-CF36689212CA}"/>
              </a:ext>
            </a:extLst>
          </p:cNvPr>
          <p:cNvSpPr>
            <a:spLocks noGrp="1"/>
          </p:cNvSpPr>
          <p:nvPr>
            <p:ph type="sldNum" sz="quarter" idx="24"/>
          </p:nvPr>
        </p:nvSpPr>
        <p:spPr/>
        <p:txBody>
          <a:bodyPr/>
          <a:lstStyle>
            <a:lvl1pPr>
              <a:defRPr>
                <a:solidFill>
                  <a:schemeClr val="bg1"/>
                </a:solidFill>
              </a:defRPr>
            </a:lvl1pPr>
          </a:lstStyle>
          <a:p>
            <a:fld id="{DED0CB61-9598-4307-A896-DC7884B21E1F}" type="slidenum">
              <a:rPr lang="hu-HU" smtClean="0"/>
              <a:t>‹#›</a:t>
            </a:fld>
            <a:endParaRPr lang="hu-HU"/>
          </a:p>
        </p:txBody>
      </p:sp>
      <p:sp>
        <p:nvSpPr>
          <p:cNvPr id="23" name="Text Placeholder 5">
            <a:extLst>
              <a:ext uri="{FF2B5EF4-FFF2-40B4-BE49-F238E27FC236}">
                <a16:creationId xmlns:a16="http://schemas.microsoft.com/office/drawing/2014/main" xmlns="" id="{65B523C8-85BC-4271-BE91-AC4EDD53217D}"/>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tx2"/>
                </a:solidFill>
              </a:defRPr>
            </a:lvl1pPr>
          </a:lstStyle>
          <a:p>
            <a:pPr lvl="0"/>
            <a:r>
              <a:rPr lang="en-GB" dirty="0"/>
              <a:t>Subtitle of the slide</a:t>
            </a:r>
          </a:p>
        </p:txBody>
      </p:sp>
    </p:spTree>
    <p:extLst>
      <p:ext uri="{BB962C8B-B14F-4D97-AF65-F5344CB8AC3E}">
        <p14:creationId xmlns:p14="http://schemas.microsoft.com/office/powerpoint/2010/main" val="3781951326"/>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Empty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645838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39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pic>
        <p:nvPicPr>
          <p:cNvPr id="12" name="Graphique 8">
            <a:extLst>
              <a:ext uri="{FF2B5EF4-FFF2-40B4-BE49-F238E27FC236}">
                <a16:creationId xmlns:a16="http://schemas.microsoft.com/office/drawing/2014/main" xmlns="" id="{437C81F6-288B-4CD6-8434-31E05629586C}"/>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934B8D39-A21D-4C23-9BB3-0812B9F0884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6" name="Espace réservé du numéro de diapositive 2">
            <a:extLst>
              <a:ext uri="{FF2B5EF4-FFF2-40B4-BE49-F238E27FC236}">
                <a16:creationId xmlns:a16="http://schemas.microsoft.com/office/drawing/2014/main" xmlns="" id="{F763B716-FDA1-4D3C-824D-1B00864184A9}"/>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7" name="Espace réservé du pied de page 4">
            <a:extLst>
              <a:ext uri="{FF2B5EF4-FFF2-40B4-BE49-F238E27FC236}">
                <a16:creationId xmlns:a16="http://schemas.microsoft.com/office/drawing/2014/main" xmlns="" id="{49679F60-0A60-49CD-A33B-A0143C31A6D1}"/>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0" name="Text Placeholder 8">
            <a:extLst>
              <a:ext uri="{FF2B5EF4-FFF2-40B4-BE49-F238E27FC236}">
                <a16:creationId xmlns:a16="http://schemas.microsoft.com/office/drawing/2014/main" xmlns="" id="{D1CD4711-4D41-4B4B-B260-0ED56BC2605B}"/>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1" name="Cadre 10">
            <a:extLst>
              <a:ext uri="{FF2B5EF4-FFF2-40B4-BE49-F238E27FC236}">
                <a16:creationId xmlns:a16="http://schemas.microsoft.com/office/drawing/2014/main" xmlns="" id="{1F69778B-1BE8-4B74-A9C2-53A5A24C5B18}"/>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 Placeholder 5">
            <a:extLst>
              <a:ext uri="{FF2B5EF4-FFF2-40B4-BE49-F238E27FC236}">
                <a16:creationId xmlns:a16="http://schemas.microsoft.com/office/drawing/2014/main" xmlns="" id="{EEBB7907-5266-4FE1-9F42-2DAB4AE75953}"/>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2065542419"/>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ver_3">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075C7A91-CC93-4B69-84A3-D6E6299E1C1C}"/>
              </a:ext>
            </a:extLst>
          </p:cNvPr>
          <p:cNvGraphicFramePr>
            <a:graphicFrameLocks noChangeAspect="1"/>
          </p:cNvGraphicFramePr>
          <p:nvPr>
            <p:custDataLst>
              <p:tags r:id="rId2"/>
            </p:custDataLst>
            <p:extLst>
              <p:ext uri="{D42A27DB-BD31-4B8C-83A1-F6EECF244321}">
                <p14:modId xmlns:p14="http://schemas.microsoft.com/office/powerpoint/2010/main" val="3075898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66"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xmlns=""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4455627D-8E54-4A37-802B-8C427B3EB1B5}"/>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23" name="Forme libre : forme 22">
            <a:extLst>
              <a:ext uri="{FF2B5EF4-FFF2-40B4-BE49-F238E27FC236}">
                <a16:creationId xmlns:a16="http://schemas.microsoft.com/office/drawing/2014/main" xmlns="" id="{66AEBE2B-012F-42BB-A823-995DB0D71DD2}"/>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xmlns="" id="{534AE452-7F08-4FA5-B95D-44688A32E41E}"/>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xmlns=""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xmlns=""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hu-HU"/>
          </a:p>
        </p:txBody>
      </p:sp>
      <p:sp>
        <p:nvSpPr>
          <p:cNvPr id="24" name="Titre 1">
            <a:extLst>
              <a:ext uri="{FF2B5EF4-FFF2-40B4-BE49-F238E27FC236}">
                <a16:creationId xmlns:a16="http://schemas.microsoft.com/office/drawing/2014/main" xmlns="" id="{282677E1-E7D7-461C-9F6D-B1708372F571}"/>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US"/>
              <a:t>Click to edit Master title style</a:t>
            </a:r>
            <a:endParaRPr lang="en-GB" dirty="0"/>
          </a:p>
        </p:txBody>
      </p:sp>
      <p:sp>
        <p:nvSpPr>
          <p:cNvPr id="26" name="Espace réservé du texte 8">
            <a:extLst>
              <a:ext uri="{FF2B5EF4-FFF2-40B4-BE49-F238E27FC236}">
                <a16:creationId xmlns:a16="http://schemas.microsoft.com/office/drawing/2014/main" xmlns=""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xmlns="" id="{55C72328-61FF-4531-AF88-298161BE3728}"/>
              </a:ext>
            </a:extLst>
          </p:cNvPr>
          <p:cNvCxnSpPr>
            <a:cxnSpLocks/>
          </p:cNvCxnSpPr>
          <p:nvPr/>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Image 15" descr="Une image contenant objet&#10;&#10;Description générée automatiquement">
            <a:extLst>
              <a:ext uri="{FF2B5EF4-FFF2-40B4-BE49-F238E27FC236}">
                <a16:creationId xmlns:a16="http://schemas.microsoft.com/office/drawing/2014/main" xmlns="" id="{5919B4CD-5E7E-4686-8385-C8E06F74C4D8}"/>
              </a:ext>
            </a:extLst>
          </p:cNvPr>
          <p:cNvPicPr>
            <a:picLocks noChangeAspect="1"/>
          </p:cNvPicPr>
          <p:nvPr/>
        </p:nvPicPr>
        <p:blipFill rotWithShape="1">
          <a:blip r:embed="rId8" cstate="screen">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pic>
        <p:nvPicPr>
          <p:cNvPr id="14" name="Graphique 12">
            <a:extLst>
              <a:ext uri="{FF2B5EF4-FFF2-40B4-BE49-F238E27FC236}">
                <a16:creationId xmlns:a16="http://schemas.microsoft.com/office/drawing/2014/main" xmlns="" id="{33FF114A-8E2E-4078-8447-E6672F2878C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5" name="Cadre 14">
            <a:extLst>
              <a:ext uri="{FF2B5EF4-FFF2-40B4-BE49-F238E27FC236}">
                <a16:creationId xmlns:a16="http://schemas.microsoft.com/office/drawing/2014/main" xmlns="" id="{FBAD0157-C8A9-43A3-BB2C-AE46F0750E4C}"/>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2090253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29">
          <p15:clr>
            <a:srgbClr val="F26B43"/>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Content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164986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2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Espace réservé du contenu 2">
            <a:extLst>
              <a:ext uri="{FF2B5EF4-FFF2-40B4-BE49-F238E27FC236}">
                <a16:creationId xmlns:a16="http://schemas.microsoft.com/office/drawing/2014/main" xmlns="" id="{1703231E-4063-4D72-A4F3-5BF19050C303}"/>
              </a:ext>
            </a:extLst>
          </p:cNvPr>
          <p:cNvSpPr>
            <a:spLocks noGrp="1"/>
          </p:cNvSpPr>
          <p:nvPr>
            <p:ph idx="1"/>
          </p:nvPr>
        </p:nvSpPr>
        <p:spPr/>
        <p:txBody>
          <a:bodyPr/>
          <a:lstStyle>
            <a:lvl1pPr>
              <a:defRPr>
                <a:solidFill>
                  <a:schemeClr val="bg1"/>
                </a:solidFill>
              </a:defRPr>
            </a:lvl1pPr>
            <a:lvl2pPr marL="447675" indent="-314325">
              <a:buFontTx/>
              <a:buBlip>
                <a:blip r:embed="rId7"/>
              </a:buBlip>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Graphique 8">
            <a:extLst>
              <a:ext uri="{FF2B5EF4-FFF2-40B4-BE49-F238E27FC236}">
                <a16:creationId xmlns:a16="http://schemas.microsoft.com/office/drawing/2014/main" xmlns="" id="{668B2CFD-22F1-4431-AF94-F5F28A5873D5}"/>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5" name="Titre 4">
            <a:extLst>
              <a:ext uri="{FF2B5EF4-FFF2-40B4-BE49-F238E27FC236}">
                <a16:creationId xmlns:a16="http://schemas.microsoft.com/office/drawing/2014/main" xmlns="" id="{4160477B-743B-492A-BC15-89FE6D09C28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6" name="Espace réservé du numéro de diapositive 2">
            <a:extLst>
              <a:ext uri="{FF2B5EF4-FFF2-40B4-BE49-F238E27FC236}">
                <a16:creationId xmlns:a16="http://schemas.microsoft.com/office/drawing/2014/main" xmlns="" id="{77A23A92-4733-4D64-9578-199845FA4004}"/>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7" name="Espace réservé du pied de page 4">
            <a:extLst>
              <a:ext uri="{FF2B5EF4-FFF2-40B4-BE49-F238E27FC236}">
                <a16:creationId xmlns:a16="http://schemas.microsoft.com/office/drawing/2014/main" xmlns="" id="{2143B5D6-D335-415F-ABD0-9712884C01B1}"/>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1" name="Text Placeholder 8">
            <a:extLst>
              <a:ext uri="{FF2B5EF4-FFF2-40B4-BE49-F238E27FC236}">
                <a16:creationId xmlns:a16="http://schemas.microsoft.com/office/drawing/2014/main" xmlns="" id="{4DA76F43-5248-440F-A481-AE3424C906AE}"/>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3" name="Cadre 12">
            <a:extLst>
              <a:ext uri="{FF2B5EF4-FFF2-40B4-BE49-F238E27FC236}">
                <a16:creationId xmlns:a16="http://schemas.microsoft.com/office/drawing/2014/main" xmlns="" id="{1F5493F3-3396-494C-B7AA-936DEA3472CF}"/>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 Placeholder 5">
            <a:extLst>
              <a:ext uri="{FF2B5EF4-FFF2-40B4-BE49-F238E27FC236}">
                <a16:creationId xmlns:a16="http://schemas.microsoft.com/office/drawing/2014/main" xmlns="" id="{796A4A4C-FAE1-400E-841F-11BD7E16F458}"/>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278423564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2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555099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44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xmlns="" id="{FC0E9943-F655-4D87-8A71-C5CD7B1F3302}"/>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xmlns="" id="{66438B2F-8ED1-4D14-A1C7-E9F68322689E}"/>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8" name="Graphique 8">
            <a:extLst>
              <a:ext uri="{FF2B5EF4-FFF2-40B4-BE49-F238E27FC236}">
                <a16:creationId xmlns:a16="http://schemas.microsoft.com/office/drawing/2014/main" xmlns="" id="{ACDC552B-8CDA-48CA-A8A8-811FCC54FFE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263ED53C-324B-4E02-A190-3A1DB4E58E0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0" name="Espace réservé du numéro de diapositive 2">
            <a:extLst>
              <a:ext uri="{FF2B5EF4-FFF2-40B4-BE49-F238E27FC236}">
                <a16:creationId xmlns:a16="http://schemas.microsoft.com/office/drawing/2014/main" xmlns=""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1" name="Espace réservé du pied de page 4">
            <a:extLst>
              <a:ext uri="{FF2B5EF4-FFF2-40B4-BE49-F238E27FC236}">
                <a16:creationId xmlns:a16="http://schemas.microsoft.com/office/drawing/2014/main" xmlns="" id="{C64E4412-2519-4051-AC29-ED56CF367D6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xmlns=""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xmlns="" id="{BBDD52F3-BBB0-4B91-8EEB-208C077F83A1}"/>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 Placeholder 5">
            <a:extLst>
              <a:ext uri="{FF2B5EF4-FFF2-40B4-BE49-F238E27FC236}">
                <a16:creationId xmlns:a16="http://schemas.microsoft.com/office/drawing/2014/main" xmlns="" id="{019D636F-9750-48F3-BC45-01CF2EDDD38E}"/>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1529470631"/>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2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092986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470"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xmlns="" id="{FC0E9943-F655-4D87-8A71-C5CD7B1F3302}"/>
              </a:ext>
            </a:extLst>
          </p:cNvPr>
          <p:cNvSpPr>
            <a:spLocks noGrp="1"/>
          </p:cNvSpPr>
          <p:nvPr>
            <p:ph idx="1"/>
          </p:nvPr>
        </p:nvSpPr>
        <p:spPr>
          <a:xfrm>
            <a:off x="404786"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xmlns="" id="{66438B2F-8ED1-4D14-A1C7-E9F68322689E}"/>
              </a:ext>
            </a:extLst>
          </p:cNvPr>
          <p:cNvSpPr>
            <a:spLocks noGrp="1"/>
          </p:cNvSpPr>
          <p:nvPr>
            <p:ph idx="15"/>
          </p:nvPr>
        </p:nvSpPr>
        <p:spPr>
          <a:xfrm>
            <a:off x="6276022" y="1808820"/>
            <a:ext cx="5511194"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8" name="Graphique 8">
            <a:extLst>
              <a:ext uri="{FF2B5EF4-FFF2-40B4-BE49-F238E27FC236}">
                <a16:creationId xmlns:a16="http://schemas.microsoft.com/office/drawing/2014/main" xmlns="" id="{ACDC552B-8CDA-48CA-A8A8-811FCC54FFE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263ED53C-324B-4E02-A190-3A1DB4E58E0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0" name="Espace réservé du numéro de diapositive 2">
            <a:extLst>
              <a:ext uri="{FF2B5EF4-FFF2-40B4-BE49-F238E27FC236}">
                <a16:creationId xmlns:a16="http://schemas.microsoft.com/office/drawing/2014/main" xmlns="" id="{15860257-6371-40C0-A1CD-7F88E895871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1" name="Espace réservé du pied de page 4">
            <a:extLst>
              <a:ext uri="{FF2B5EF4-FFF2-40B4-BE49-F238E27FC236}">
                <a16:creationId xmlns:a16="http://schemas.microsoft.com/office/drawing/2014/main" xmlns="" id="{C64E4412-2519-4051-AC29-ED56CF367D63}"/>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2" name="Text Placeholder 8">
            <a:extLst>
              <a:ext uri="{FF2B5EF4-FFF2-40B4-BE49-F238E27FC236}">
                <a16:creationId xmlns:a16="http://schemas.microsoft.com/office/drawing/2014/main" xmlns="" id="{7894B4D6-48C5-485B-A19E-2E2EFB7416D6}"/>
              </a:ext>
            </a:extLst>
          </p:cNvPr>
          <p:cNvSpPr>
            <a:spLocks noGrp="1"/>
          </p:cNvSpPr>
          <p:nvPr>
            <p:ph type="body" sz="quarter" idx="17"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5" name="Straight Connector 35">
            <a:extLst>
              <a:ext uri="{FF2B5EF4-FFF2-40B4-BE49-F238E27FC236}">
                <a16:creationId xmlns:a16="http://schemas.microsoft.com/office/drawing/2014/main" xmlns="" id="{23DB9D5B-DC75-428B-A756-12D2B3B16114}"/>
              </a:ext>
            </a:extLst>
          </p:cNvPr>
          <p:cNvCxnSpPr>
            <a:cxnSpLocks/>
          </p:cNvCxnSpPr>
          <p:nvPr/>
        </p:nvCxnSpPr>
        <p:spPr>
          <a:xfrm flipV="1">
            <a:off x="609593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xmlns="" id="{A69985D8-FF27-401D-AE13-C8809DEE9C6B}"/>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 Placeholder 5">
            <a:extLst>
              <a:ext uri="{FF2B5EF4-FFF2-40B4-BE49-F238E27FC236}">
                <a16:creationId xmlns:a16="http://schemas.microsoft.com/office/drawing/2014/main" xmlns="" id="{4A789430-8E0C-43E5-9540-C3B4C242F390}"/>
              </a:ext>
            </a:extLst>
          </p:cNvPr>
          <p:cNvSpPr>
            <a:spLocks noGrp="1"/>
          </p:cNvSpPr>
          <p:nvPr>
            <p:ph type="body" sz="quarter" idx="18"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768692060"/>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3 columns_Violet Bg">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807013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494"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xmlns="" id="{2B84738E-FC65-4057-B3F9-EDDD50E90A80}"/>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xmlns="" id="{787E670E-DB4B-44E8-8FE3-D62DABA7F3D8}"/>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xmlns="" id="{49614C37-0687-453B-98AC-92943109E118}"/>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8" name="Graphique 8">
            <a:extLst>
              <a:ext uri="{FF2B5EF4-FFF2-40B4-BE49-F238E27FC236}">
                <a16:creationId xmlns:a16="http://schemas.microsoft.com/office/drawing/2014/main" xmlns="" id="{63FE658E-9ADA-4627-B4E3-4DE0E374FD5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511B61A5-D4C6-4685-8C16-DCFA216B92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2" name="Espace réservé du numéro de diapositive 2">
            <a:extLst>
              <a:ext uri="{FF2B5EF4-FFF2-40B4-BE49-F238E27FC236}">
                <a16:creationId xmlns:a16="http://schemas.microsoft.com/office/drawing/2014/main" xmlns=""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3" name="Espace réservé du pied de page 4">
            <a:extLst>
              <a:ext uri="{FF2B5EF4-FFF2-40B4-BE49-F238E27FC236}">
                <a16:creationId xmlns:a16="http://schemas.microsoft.com/office/drawing/2014/main" xmlns="" id="{B0C6C810-3AC8-4CF2-81C8-1D7058CBD48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xmlns=""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Cadre 16">
            <a:extLst>
              <a:ext uri="{FF2B5EF4-FFF2-40B4-BE49-F238E27FC236}">
                <a16:creationId xmlns:a16="http://schemas.microsoft.com/office/drawing/2014/main" xmlns="" id="{752D4BAC-73DB-4CB5-B77A-A9F7350DB68A}"/>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 Placeholder 5">
            <a:extLst>
              <a:ext uri="{FF2B5EF4-FFF2-40B4-BE49-F238E27FC236}">
                <a16:creationId xmlns:a16="http://schemas.microsoft.com/office/drawing/2014/main" xmlns="" id="{CB788D81-D31A-4CAC-81E9-93C2CF76C27D}"/>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503234957"/>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3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408021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51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3" name="Content Placeholder 2">
            <a:extLst>
              <a:ext uri="{FF2B5EF4-FFF2-40B4-BE49-F238E27FC236}">
                <a16:creationId xmlns:a16="http://schemas.microsoft.com/office/drawing/2014/main" xmlns="" id="{2B84738E-FC65-4057-B3F9-EDDD50E90A80}"/>
              </a:ext>
            </a:extLst>
          </p:cNvPr>
          <p:cNvSpPr>
            <a:spLocks noGrp="1"/>
          </p:cNvSpPr>
          <p:nvPr>
            <p:ph idx="1"/>
          </p:nvPr>
        </p:nvSpPr>
        <p:spPr>
          <a:xfrm>
            <a:off x="404786"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4" name="Content Placeholder 2">
            <a:extLst>
              <a:ext uri="{FF2B5EF4-FFF2-40B4-BE49-F238E27FC236}">
                <a16:creationId xmlns:a16="http://schemas.microsoft.com/office/drawing/2014/main" xmlns="" id="{787E670E-DB4B-44E8-8FE3-D62DABA7F3D8}"/>
              </a:ext>
            </a:extLst>
          </p:cNvPr>
          <p:cNvSpPr>
            <a:spLocks noGrp="1"/>
          </p:cNvSpPr>
          <p:nvPr>
            <p:ph idx="15"/>
          </p:nvPr>
        </p:nvSpPr>
        <p:spPr>
          <a:xfrm>
            <a:off x="4279090"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xmlns="" id="{49614C37-0687-453B-98AC-92943109E118}"/>
              </a:ext>
            </a:extLst>
          </p:cNvPr>
          <p:cNvSpPr>
            <a:spLocks noGrp="1"/>
          </p:cNvSpPr>
          <p:nvPr>
            <p:ph idx="16"/>
          </p:nvPr>
        </p:nvSpPr>
        <p:spPr>
          <a:xfrm>
            <a:off x="8153368" y="1808820"/>
            <a:ext cx="3633820" cy="3868080"/>
          </a:xfrm>
        </p:spPr>
        <p:txBody>
          <a:bodyPr>
            <a:noAutofit/>
          </a:bodyPr>
          <a:lstStyle>
            <a:lvl1pPr>
              <a:spcBef>
                <a:spcPts val="1800"/>
              </a:spcBef>
              <a:defRPr sz="1600">
                <a:solidFill>
                  <a:schemeClr val="bg1"/>
                </a:solidFill>
              </a:defRPr>
            </a:lvl1pPr>
            <a:lvl2pPr marL="447675" indent="-314325">
              <a:buFontTx/>
              <a:buBlip>
                <a:blip r:embed="rId7"/>
              </a:buBlip>
              <a:defRPr sz="1600">
                <a:solidFill>
                  <a:schemeClr val="bg1"/>
                </a:solidFill>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pic>
        <p:nvPicPr>
          <p:cNvPr id="18" name="Graphique 8">
            <a:extLst>
              <a:ext uri="{FF2B5EF4-FFF2-40B4-BE49-F238E27FC236}">
                <a16:creationId xmlns:a16="http://schemas.microsoft.com/office/drawing/2014/main" xmlns="" id="{63FE658E-9ADA-4627-B4E3-4DE0E374FD5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Titre 2">
            <a:extLst>
              <a:ext uri="{FF2B5EF4-FFF2-40B4-BE49-F238E27FC236}">
                <a16:creationId xmlns:a16="http://schemas.microsoft.com/office/drawing/2014/main" xmlns="" id="{511B61A5-D4C6-4685-8C16-DCFA216B92B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2" name="Espace réservé du numéro de diapositive 2">
            <a:extLst>
              <a:ext uri="{FF2B5EF4-FFF2-40B4-BE49-F238E27FC236}">
                <a16:creationId xmlns:a16="http://schemas.microsoft.com/office/drawing/2014/main" xmlns="" id="{F2B16B7C-A9B4-4FD7-826E-9D73B19E65A0}"/>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3" name="Espace réservé du pied de page 4">
            <a:extLst>
              <a:ext uri="{FF2B5EF4-FFF2-40B4-BE49-F238E27FC236}">
                <a16:creationId xmlns:a16="http://schemas.microsoft.com/office/drawing/2014/main" xmlns="" id="{B0C6C810-3AC8-4CF2-81C8-1D7058CBD48D}"/>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6" name="Text Placeholder 8">
            <a:extLst>
              <a:ext uri="{FF2B5EF4-FFF2-40B4-BE49-F238E27FC236}">
                <a16:creationId xmlns:a16="http://schemas.microsoft.com/office/drawing/2014/main" xmlns="" id="{7BDDDA5B-7CD0-43A3-9A8B-D5946ECB060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7" name="Straight Connector 35">
            <a:extLst>
              <a:ext uri="{FF2B5EF4-FFF2-40B4-BE49-F238E27FC236}">
                <a16:creationId xmlns:a16="http://schemas.microsoft.com/office/drawing/2014/main" xmlns="" id="{983523C1-7153-4692-B90B-65F30FC43340}"/>
              </a:ext>
            </a:extLst>
          </p:cNvPr>
          <p:cNvCxnSpPr>
            <a:cxnSpLocks/>
          </p:cNvCxnSpPr>
          <p:nvPr/>
        </p:nvCxnSpPr>
        <p:spPr>
          <a:xfrm flipV="1">
            <a:off x="4158848"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xmlns="" id="{68E2FD7F-148A-4626-93A8-57B0F05B1379}"/>
              </a:ext>
            </a:extLst>
          </p:cNvPr>
          <p:cNvCxnSpPr>
            <a:cxnSpLocks/>
          </p:cNvCxnSpPr>
          <p:nvPr/>
        </p:nvCxnSpPr>
        <p:spPr>
          <a:xfrm flipV="1">
            <a:off x="803313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xmlns="" id="{B232E484-4563-4A71-9DDC-EE6C0E44DBE7}"/>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Text Placeholder 5">
            <a:extLst>
              <a:ext uri="{FF2B5EF4-FFF2-40B4-BE49-F238E27FC236}">
                <a16:creationId xmlns:a16="http://schemas.microsoft.com/office/drawing/2014/main" xmlns="" id="{CB22B22F-4618-4887-8E43-5E57CBAAA40B}"/>
              </a:ext>
            </a:extLst>
          </p:cNvPr>
          <p:cNvSpPr>
            <a:spLocks noGrp="1"/>
          </p:cNvSpPr>
          <p:nvPr>
            <p:ph type="body" sz="quarter" idx="19"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2617847843"/>
      </p:ext>
    </p:extLst>
  </p:cSld>
  <p:clrMapOvr>
    <a:masterClrMapping/>
  </p:clrMapOvr>
  <p:extLst>
    <p:ext uri="{DCECCB84-F9BA-43D5-87BE-67443E8EF086}">
      <p15:sldGuideLst xmlns:p15="http://schemas.microsoft.com/office/powerpoint/2012/main">
        <p15:guide id="1" pos="248">
          <p15:clr>
            <a:srgbClr val="F26B43"/>
          </p15:clr>
        </p15:guide>
        <p15:guide id="2" pos="7428">
          <p15:clr>
            <a:srgbClr val="F26B43"/>
          </p15:clr>
        </p15:guide>
        <p15:guide id="3" orient="horz" pos="232">
          <p15:clr>
            <a:srgbClr val="F26B43"/>
          </p15:clr>
        </p15:guide>
        <p15:guide id="5" orient="horz" pos="1135">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 columns_Violet Bg ">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10792337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542"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xmlns=""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en-US"/>
              <a:t>Click to edit Master title style</a:t>
            </a:r>
            <a:endParaRPr lang="fr-FR" dirty="0"/>
          </a:p>
        </p:txBody>
      </p:sp>
      <p:sp>
        <p:nvSpPr>
          <p:cNvPr id="15" name="Content Placeholder 2">
            <a:extLst>
              <a:ext uri="{FF2B5EF4-FFF2-40B4-BE49-F238E27FC236}">
                <a16:creationId xmlns:a16="http://schemas.microsoft.com/office/drawing/2014/main" xmlns="" id="{A2E8BB07-B67E-46A3-983C-459CF2A9231C}"/>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0" name="Content Placeholder 2">
            <a:extLst>
              <a:ext uri="{FF2B5EF4-FFF2-40B4-BE49-F238E27FC236}">
                <a16:creationId xmlns:a16="http://schemas.microsoft.com/office/drawing/2014/main" xmlns="" id="{904DA21D-F627-4FE5-9AB1-E7433AA0327D}"/>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xmlns="" id="{98957F28-66B5-4ECC-AA41-7CCADEDEAC7F}"/>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xmlns="" id="{3F65E827-F95D-4C8F-84F2-47397F0206A3}"/>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16" name="Text Placeholder 8">
            <a:extLst>
              <a:ext uri="{FF2B5EF4-FFF2-40B4-BE49-F238E27FC236}">
                <a16:creationId xmlns:a16="http://schemas.microsoft.com/office/drawing/2014/main" xmlns="" id="{DECC98CB-42ED-4358-8632-DB1E5894A4AC}"/>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7" name="Espace réservé du pied de page 4">
            <a:extLst>
              <a:ext uri="{FF2B5EF4-FFF2-40B4-BE49-F238E27FC236}">
                <a16:creationId xmlns:a16="http://schemas.microsoft.com/office/drawing/2014/main" xmlns="" id="{4B2C0F4A-6984-48C5-B4CD-E7BBF23E1018}"/>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3" name="Espace réservé du numéro de diapositive 2">
            <a:extLst>
              <a:ext uri="{FF2B5EF4-FFF2-40B4-BE49-F238E27FC236}">
                <a16:creationId xmlns:a16="http://schemas.microsoft.com/office/drawing/2014/main" xmlns="" id="{A5504A1B-576C-4AEF-94C6-8ABC9093DC51}"/>
              </a:ext>
            </a:extLst>
          </p:cNvPr>
          <p:cNvSpPr>
            <a:spLocks noGrp="1"/>
          </p:cNvSpPr>
          <p:nvPr>
            <p:ph type="sldNum" sz="quarter" idx="24"/>
          </p:nvPr>
        </p:nvSpPr>
        <p:spPr/>
        <p:txBody>
          <a:bodyPr/>
          <a:lstStyle>
            <a:lvl1pPr>
              <a:defRPr>
                <a:solidFill>
                  <a:schemeClr val="bg1"/>
                </a:solidFill>
              </a:defRPr>
            </a:lvl1pPr>
          </a:lstStyle>
          <a:p>
            <a:fld id="{DED0CB61-9598-4307-A896-DC7884B21E1F}" type="slidenum">
              <a:rPr lang="hu-HU" smtClean="0"/>
              <a:t>‹#›</a:t>
            </a:fld>
            <a:endParaRPr lang="hu-HU"/>
          </a:p>
        </p:txBody>
      </p:sp>
      <p:sp>
        <p:nvSpPr>
          <p:cNvPr id="18" name="Text Placeholder 5">
            <a:extLst>
              <a:ext uri="{FF2B5EF4-FFF2-40B4-BE49-F238E27FC236}">
                <a16:creationId xmlns:a16="http://schemas.microsoft.com/office/drawing/2014/main" xmlns="" id="{7FBA5258-DEB6-4FB6-B6F2-E5305CC25656}"/>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2366359830"/>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76">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4 columns_Violet Bg with line">
    <p:bg>
      <p:bgPr>
        <a:solidFill>
          <a:schemeClr val="accent4"/>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2105922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566"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6" name="Titre 5">
            <a:extLst>
              <a:ext uri="{FF2B5EF4-FFF2-40B4-BE49-F238E27FC236}">
                <a16:creationId xmlns:a16="http://schemas.microsoft.com/office/drawing/2014/main" xmlns="" id="{826B9503-2AC4-450D-A0D4-5019A3085BE9}"/>
              </a:ext>
            </a:extLst>
          </p:cNvPr>
          <p:cNvSpPr>
            <a:spLocks noGrp="1"/>
          </p:cNvSpPr>
          <p:nvPr>
            <p:ph type="title"/>
          </p:nvPr>
        </p:nvSpPr>
        <p:spPr>
          <a:xfrm>
            <a:off x="404786" y="382816"/>
            <a:ext cx="11382428" cy="480131"/>
          </a:xfrm>
        </p:spPr>
        <p:txBody>
          <a:bodyPr/>
          <a:lstStyle>
            <a:lvl1pPr>
              <a:defRPr>
                <a:solidFill>
                  <a:schemeClr val="bg1"/>
                </a:solidFill>
              </a:defRPr>
            </a:lvl1pPr>
          </a:lstStyle>
          <a:p>
            <a:r>
              <a:rPr lang="en-US"/>
              <a:t>Click to edit Master title style</a:t>
            </a:r>
            <a:endParaRPr lang="fr-FR"/>
          </a:p>
        </p:txBody>
      </p:sp>
      <p:cxnSp>
        <p:nvCxnSpPr>
          <p:cNvPr id="16" name="Straight Connector 35">
            <a:extLst>
              <a:ext uri="{FF2B5EF4-FFF2-40B4-BE49-F238E27FC236}">
                <a16:creationId xmlns:a16="http://schemas.microsoft.com/office/drawing/2014/main" xmlns="" id="{5BACBC25-5487-4894-AB69-DC61AF350FEE}"/>
              </a:ext>
            </a:extLst>
          </p:cNvPr>
          <p:cNvCxnSpPr>
            <a:cxnSpLocks/>
          </p:cNvCxnSpPr>
          <p:nvPr/>
        </p:nvCxnSpPr>
        <p:spPr>
          <a:xfrm flipV="1">
            <a:off x="3190903"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Straight Connector 35">
            <a:extLst>
              <a:ext uri="{FF2B5EF4-FFF2-40B4-BE49-F238E27FC236}">
                <a16:creationId xmlns:a16="http://schemas.microsoft.com/office/drawing/2014/main" xmlns="" id="{F1570288-B026-49B2-AE34-8E27B6EB2D8D}"/>
              </a:ext>
            </a:extLst>
          </p:cNvPr>
          <p:cNvCxnSpPr>
            <a:cxnSpLocks/>
          </p:cNvCxnSpPr>
          <p:nvPr/>
        </p:nvCxnSpPr>
        <p:spPr>
          <a:xfrm flipV="1">
            <a:off x="6095986"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Straight Connector 35">
            <a:extLst>
              <a:ext uri="{FF2B5EF4-FFF2-40B4-BE49-F238E27FC236}">
                <a16:creationId xmlns:a16="http://schemas.microsoft.com/office/drawing/2014/main" xmlns="" id="{FDF868AB-0A81-40C5-9695-1BD120946D0A}"/>
              </a:ext>
            </a:extLst>
          </p:cNvPr>
          <p:cNvCxnSpPr>
            <a:cxnSpLocks/>
          </p:cNvCxnSpPr>
          <p:nvPr/>
        </p:nvCxnSpPr>
        <p:spPr>
          <a:xfrm flipV="1">
            <a:off x="9001069" y="1808820"/>
            <a:ext cx="0" cy="3868080"/>
          </a:xfrm>
          <a:prstGeom prst="line">
            <a:avLst/>
          </a:prstGeom>
          <a:ln w="12700">
            <a:gradFill>
              <a:gsLst>
                <a:gs pos="0">
                  <a:schemeClr val="bg1">
                    <a:alpha val="0"/>
                  </a:schemeClr>
                </a:gs>
                <a:gs pos="55000">
                  <a:schemeClr val="bg1"/>
                </a:gs>
                <a:gs pos="100000">
                  <a:schemeClr val="bg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xmlns="" id="{0B87A726-5D45-49B7-B6E4-02D113462CA8}"/>
              </a:ext>
            </a:extLst>
          </p:cNvPr>
          <p:cNvSpPr>
            <a:spLocks noGrp="1"/>
          </p:cNvSpPr>
          <p:nvPr>
            <p:ph idx="19"/>
          </p:nvPr>
        </p:nvSpPr>
        <p:spPr>
          <a:xfrm>
            <a:off x="404785"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0" name="Content Placeholder 2">
            <a:extLst>
              <a:ext uri="{FF2B5EF4-FFF2-40B4-BE49-F238E27FC236}">
                <a16:creationId xmlns:a16="http://schemas.microsoft.com/office/drawing/2014/main" xmlns="" id="{48469EBA-FCE4-409D-99AD-B18807B78960}"/>
              </a:ext>
            </a:extLst>
          </p:cNvPr>
          <p:cNvSpPr>
            <a:spLocks noGrp="1"/>
          </p:cNvSpPr>
          <p:nvPr>
            <p:ph idx="20"/>
          </p:nvPr>
        </p:nvSpPr>
        <p:spPr>
          <a:xfrm>
            <a:off x="3309877"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1" name="Content Placeholder 2">
            <a:extLst>
              <a:ext uri="{FF2B5EF4-FFF2-40B4-BE49-F238E27FC236}">
                <a16:creationId xmlns:a16="http://schemas.microsoft.com/office/drawing/2014/main" xmlns="" id="{E5B593F1-F213-4F09-9902-DFB955D2770C}"/>
              </a:ext>
            </a:extLst>
          </p:cNvPr>
          <p:cNvSpPr>
            <a:spLocks noGrp="1"/>
          </p:cNvSpPr>
          <p:nvPr>
            <p:ph idx="21"/>
          </p:nvPr>
        </p:nvSpPr>
        <p:spPr>
          <a:xfrm>
            <a:off x="6214969"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2" name="Content Placeholder 2">
            <a:extLst>
              <a:ext uri="{FF2B5EF4-FFF2-40B4-BE49-F238E27FC236}">
                <a16:creationId xmlns:a16="http://schemas.microsoft.com/office/drawing/2014/main" xmlns="" id="{7CE1EB90-82E9-4FC8-B6D3-007BF2FBE500}"/>
              </a:ext>
            </a:extLst>
          </p:cNvPr>
          <p:cNvSpPr>
            <a:spLocks noGrp="1"/>
          </p:cNvSpPr>
          <p:nvPr>
            <p:ph idx="22"/>
          </p:nvPr>
        </p:nvSpPr>
        <p:spPr>
          <a:xfrm>
            <a:off x="9120060" y="1808820"/>
            <a:ext cx="2667154" cy="3868080"/>
          </a:xfrm>
        </p:spPr>
        <p:txBody>
          <a:bodyPr>
            <a:noAutofit/>
          </a:bodyPr>
          <a:lstStyle>
            <a:lvl1pPr>
              <a:spcBef>
                <a:spcPts val="1800"/>
              </a:spcBef>
              <a:defRPr sz="1600">
                <a:solidFill>
                  <a:schemeClr val="bg1"/>
                </a:solidFill>
              </a:defRPr>
            </a:lvl1pPr>
            <a:lvl2pPr marL="447675" indent="-314325">
              <a:buFontTx/>
              <a:buBlip>
                <a:blip r:embed="rId7"/>
              </a:buBlip>
              <a:defRPr lang="en-GB" sz="1600" kern="1200" dirty="0">
                <a:solidFill>
                  <a:schemeClr val="bg1"/>
                </a:solidFill>
                <a:latin typeface="+mn-lt"/>
                <a:ea typeface="+mn-ea"/>
                <a:cs typeface="+mn-cs"/>
              </a:defRPr>
            </a:lvl2pPr>
            <a:lvl3pPr>
              <a:defRPr sz="1600">
                <a:solidFill>
                  <a:schemeClr val="bg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26" name="Text Placeholder 8">
            <a:extLst>
              <a:ext uri="{FF2B5EF4-FFF2-40B4-BE49-F238E27FC236}">
                <a16:creationId xmlns:a16="http://schemas.microsoft.com/office/drawing/2014/main" xmlns="" id="{8D0EA6A7-13A6-4F7C-BD66-1B36B778A722}"/>
              </a:ext>
            </a:extLst>
          </p:cNvPr>
          <p:cNvSpPr>
            <a:spLocks noGrp="1"/>
          </p:cNvSpPr>
          <p:nvPr>
            <p:ph type="body" sz="quarter" idx="23"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7" name="Espace réservé du pied de page 4">
            <a:extLst>
              <a:ext uri="{FF2B5EF4-FFF2-40B4-BE49-F238E27FC236}">
                <a16:creationId xmlns:a16="http://schemas.microsoft.com/office/drawing/2014/main" xmlns="" id="{41A1F7B3-78F2-4338-8319-8B897FA823B9}"/>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5" name="Espace réservé du numéro de diapositive 4">
            <a:extLst>
              <a:ext uri="{FF2B5EF4-FFF2-40B4-BE49-F238E27FC236}">
                <a16:creationId xmlns:a16="http://schemas.microsoft.com/office/drawing/2014/main" xmlns="" id="{ED3453C5-5187-47ED-80EA-CF36689212CA}"/>
              </a:ext>
            </a:extLst>
          </p:cNvPr>
          <p:cNvSpPr>
            <a:spLocks noGrp="1"/>
          </p:cNvSpPr>
          <p:nvPr>
            <p:ph type="sldNum" sz="quarter" idx="24"/>
          </p:nvPr>
        </p:nvSpPr>
        <p:spPr/>
        <p:txBody>
          <a:bodyPr/>
          <a:lstStyle>
            <a:lvl1pPr>
              <a:defRPr>
                <a:solidFill>
                  <a:schemeClr val="bg1"/>
                </a:solidFill>
              </a:defRPr>
            </a:lvl1pPr>
          </a:lstStyle>
          <a:p>
            <a:fld id="{DED0CB61-9598-4307-A896-DC7884B21E1F}" type="slidenum">
              <a:rPr lang="hu-HU" smtClean="0"/>
              <a:t>‹#›</a:t>
            </a:fld>
            <a:endParaRPr lang="hu-HU"/>
          </a:p>
        </p:txBody>
      </p:sp>
      <p:sp>
        <p:nvSpPr>
          <p:cNvPr id="23" name="Text Placeholder 5">
            <a:extLst>
              <a:ext uri="{FF2B5EF4-FFF2-40B4-BE49-F238E27FC236}">
                <a16:creationId xmlns:a16="http://schemas.microsoft.com/office/drawing/2014/main" xmlns="" id="{D54D7D76-2F05-497F-9611-CAC623149EDF}"/>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4"/>
                </a:solidFill>
              </a:defRPr>
            </a:lvl1pPr>
          </a:lstStyle>
          <a:p>
            <a:pPr lvl="0"/>
            <a:r>
              <a:rPr lang="en-GB" dirty="0"/>
              <a:t>Subtitle of the slide</a:t>
            </a:r>
          </a:p>
        </p:txBody>
      </p:sp>
    </p:spTree>
    <p:extLst>
      <p:ext uri="{BB962C8B-B14F-4D97-AF65-F5344CB8AC3E}">
        <p14:creationId xmlns:p14="http://schemas.microsoft.com/office/powerpoint/2010/main" val="1302223112"/>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471215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59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4" name="Titre 3">
            <a:extLst>
              <a:ext uri="{FF2B5EF4-FFF2-40B4-BE49-F238E27FC236}">
                <a16:creationId xmlns:a16="http://schemas.microsoft.com/office/drawing/2014/main" xmlns="" id="{8A63819D-3826-4C37-A6B2-F6BF2FA7C128}"/>
              </a:ext>
            </a:extLst>
          </p:cNvPr>
          <p:cNvSpPr>
            <a:spLocks noGrp="1"/>
          </p:cNvSpPr>
          <p:nvPr>
            <p:ph type="title"/>
          </p:nvPr>
        </p:nvSpPr>
        <p:spPr/>
        <p:txBody>
          <a:bodyPr/>
          <a:lstStyle/>
          <a:p>
            <a:r>
              <a:rPr lang="en-US"/>
              <a:t>Click to edit Master title style</a:t>
            </a:r>
            <a:endParaRPr lang="fr-FR"/>
          </a:p>
        </p:txBody>
      </p:sp>
      <p:sp>
        <p:nvSpPr>
          <p:cNvPr id="11" name="Text Placeholder 8">
            <a:extLst>
              <a:ext uri="{FF2B5EF4-FFF2-40B4-BE49-F238E27FC236}">
                <a16:creationId xmlns:a16="http://schemas.microsoft.com/office/drawing/2014/main" xmlns="" id="{2E3BBFF9-605D-4045-AFCA-0630CAF62903}"/>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0" name="Cadre 9">
            <a:extLst>
              <a:ext uri="{FF2B5EF4-FFF2-40B4-BE49-F238E27FC236}">
                <a16:creationId xmlns:a16="http://schemas.microsoft.com/office/drawing/2014/main" xmlns="" id="{890877FE-2B52-4BAA-A5B3-3185907E4417}"/>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 Placeholder 5">
            <a:extLst>
              <a:ext uri="{FF2B5EF4-FFF2-40B4-BE49-F238E27FC236}">
                <a16:creationId xmlns:a16="http://schemas.microsoft.com/office/drawing/2014/main" xmlns="" id="{28355A60-9982-4E92-8911-F1D8053002C3}"/>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12589692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4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290694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61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5" name="Espace réservé du texte 4">
            <a:extLst>
              <a:ext uri="{FF2B5EF4-FFF2-40B4-BE49-F238E27FC236}">
                <a16:creationId xmlns:a16="http://schemas.microsoft.com/office/drawing/2014/main" xmlns="" id="{F29F32CF-ADE9-4D3D-9458-4DBEF9BE018B}"/>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13" name="Espace réservé du texte 4">
            <a:extLst>
              <a:ext uri="{FF2B5EF4-FFF2-40B4-BE49-F238E27FC236}">
                <a16:creationId xmlns:a16="http://schemas.microsoft.com/office/drawing/2014/main" xmlns="" id="{8F949CB4-ADF1-411D-B5B0-474DDF2975F4}"/>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xmlns="" id="{F575F9CB-6641-4AA5-BBBF-DCB5E35A79B3}"/>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15" name="Espace réservé du texte 4">
            <a:extLst>
              <a:ext uri="{FF2B5EF4-FFF2-40B4-BE49-F238E27FC236}">
                <a16:creationId xmlns:a16="http://schemas.microsoft.com/office/drawing/2014/main" xmlns="" id="{673ECD5B-058F-460C-B800-3658FC97D202}"/>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16" name="Espace réservé du texte 15">
            <a:extLst>
              <a:ext uri="{FF2B5EF4-FFF2-40B4-BE49-F238E27FC236}">
                <a16:creationId xmlns:a16="http://schemas.microsoft.com/office/drawing/2014/main" xmlns="" id="{2D19A821-9323-436D-9BBA-EF55905E3049}"/>
              </a:ext>
            </a:extLst>
          </p:cNvPr>
          <p:cNvSpPr>
            <a:spLocks noGrp="1"/>
          </p:cNvSpPr>
          <p:nvPr>
            <p:ph type="body" sz="quarter" idx="24"/>
          </p:nvPr>
        </p:nvSpPr>
        <p:spPr>
          <a:xfrm>
            <a:off x="404786" y="278548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7" name="Espace réservé du texte 15">
            <a:extLst>
              <a:ext uri="{FF2B5EF4-FFF2-40B4-BE49-F238E27FC236}">
                <a16:creationId xmlns:a16="http://schemas.microsoft.com/office/drawing/2014/main" xmlns="" id="{8F509378-7F96-4CC3-B445-AFDF4E8F71BC}"/>
              </a:ext>
            </a:extLst>
          </p:cNvPr>
          <p:cNvSpPr>
            <a:spLocks noGrp="1"/>
          </p:cNvSpPr>
          <p:nvPr>
            <p:ph type="body" sz="quarter" idx="25"/>
          </p:nvPr>
        </p:nvSpPr>
        <p:spPr>
          <a:xfrm>
            <a:off x="3405979" y="278548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8" name="Espace réservé du texte 15">
            <a:extLst>
              <a:ext uri="{FF2B5EF4-FFF2-40B4-BE49-F238E27FC236}">
                <a16:creationId xmlns:a16="http://schemas.microsoft.com/office/drawing/2014/main" xmlns="" id="{FE25E091-C850-4A35-8C6B-48D1A63C1D4F}"/>
              </a:ext>
            </a:extLst>
          </p:cNvPr>
          <p:cNvSpPr>
            <a:spLocks noGrp="1"/>
          </p:cNvSpPr>
          <p:nvPr>
            <p:ph type="body" sz="quarter" idx="26"/>
          </p:nvPr>
        </p:nvSpPr>
        <p:spPr>
          <a:xfrm>
            <a:off x="6407172" y="278548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9" name="Espace réservé du texte 15">
            <a:extLst>
              <a:ext uri="{FF2B5EF4-FFF2-40B4-BE49-F238E27FC236}">
                <a16:creationId xmlns:a16="http://schemas.microsoft.com/office/drawing/2014/main" xmlns="" id="{BB3AB300-BC70-4E89-90E0-8D61F56FBB2D}"/>
              </a:ext>
            </a:extLst>
          </p:cNvPr>
          <p:cNvSpPr>
            <a:spLocks noGrp="1"/>
          </p:cNvSpPr>
          <p:nvPr>
            <p:ph type="body" sz="quarter" idx="27"/>
          </p:nvPr>
        </p:nvSpPr>
        <p:spPr>
          <a:xfrm>
            <a:off x="9408367" y="2785487"/>
            <a:ext cx="2378847" cy="1477328"/>
          </a:xfrm>
        </p:spPr>
        <p:txBody>
          <a:bodyPr lIns="0" rIns="0">
            <a:spAutoFit/>
          </a:bodyPr>
          <a:lstStyle>
            <a:lvl1pPr>
              <a:defRPr sz="1600"/>
            </a:lvl1pPr>
            <a:lvl2pPr marL="447675" indent="-314325">
              <a:buFontTx/>
              <a:buBlip>
                <a:blip r:embed="rId10"/>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4" name="Titre 3">
            <a:extLst>
              <a:ext uri="{FF2B5EF4-FFF2-40B4-BE49-F238E27FC236}">
                <a16:creationId xmlns:a16="http://schemas.microsoft.com/office/drawing/2014/main" xmlns="" id="{0DC641C9-B54A-4E65-BAB2-93108534F4F0}"/>
              </a:ext>
            </a:extLst>
          </p:cNvPr>
          <p:cNvSpPr>
            <a:spLocks noGrp="1"/>
          </p:cNvSpPr>
          <p:nvPr>
            <p:ph type="title"/>
          </p:nvPr>
        </p:nvSpPr>
        <p:spPr/>
        <p:txBody>
          <a:bodyPr/>
          <a:lstStyle/>
          <a:p>
            <a:r>
              <a:rPr lang="en-US"/>
              <a:t>Click to edit Master title style</a:t>
            </a:r>
            <a:endParaRPr lang="fr-FR"/>
          </a:p>
        </p:txBody>
      </p:sp>
      <p:sp>
        <p:nvSpPr>
          <p:cNvPr id="20" name="Text Placeholder 8">
            <a:extLst>
              <a:ext uri="{FF2B5EF4-FFF2-40B4-BE49-F238E27FC236}">
                <a16:creationId xmlns:a16="http://schemas.microsoft.com/office/drawing/2014/main" xmlns="" id="{72A123BC-64B8-4F7B-855D-41D9EB63A6F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8" name="Cadre 27">
            <a:extLst>
              <a:ext uri="{FF2B5EF4-FFF2-40B4-BE49-F238E27FC236}">
                <a16:creationId xmlns:a16="http://schemas.microsoft.com/office/drawing/2014/main" xmlns="" id="{DEB3BC3E-E116-4E0A-97F3-66A29CB1DC55}"/>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 Placeholder 5">
            <a:extLst>
              <a:ext uri="{FF2B5EF4-FFF2-40B4-BE49-F238E27FC236}">
                <a16:creationId xmlns:a16="http://schemas.microsoft.com/office/drawing/2014/main" xmlns="" id="{1838AB54-965E-43C4-ABA2-1134BE968C2C}"/>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02430745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4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4639646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63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4" name="Titre 3">
            <a:extLst>
              <a:ext uri="{FF2B5EF4-FFF2-40B4-BE49-F238E27FC236}">
                <a16:creationId xmlns:a16="http://schemas.microsoft.com/office/drawing/2014/main" xmlns="" id="{0DC641C9-B54A-4E65-BAB2-93108534F4F0}"/>
              </a:ext>
            </a:extLst>
          </p:cNvPr>
          <p:cNvSpPr>
            <a:spLocks noGrp="1"/>
          </p:cNvSpPr>
          <p:nvPr>
            <p:ph type="title"/>
          </p:nvPr>
        </p:nvSpPr>
        <p:spPr/>
        <p:txBody>
          <a:bodyPr/>
          <a:lstStyle/>
          <a:p>
            <a:r>
              <a:rPr lang="en-US"/>
              <a:t>Click to edit Master title style</a:t>
            </a:r>
            <a:endParaRPr lang="fr-FR"/>
          </a:p>
        </p:txBody>
      </p:sp>
      <p:sp>
        <p:nvSpPr>
          <p:cNvPr id="20" name="Text Placeholder 8">
            <a:extLst>
              <a:ext uri="{FF2B5EF4-FFF2-40B4-BE49-F238E27FC236}">
                <a16:creationId xmlns:a16="http://schemas.microsoft.com/office/drawing/2014/main" xmlns=""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5" name="Espace réservé du texte 4">
            <a:extLst>
              <a:ext uri="{FF2B5EF4-FFF2-40B4-BE49-F238E27FC236}">
                <a16:creationId xmlns:a16="http://schemas.microsoft.com/office/drawing/2014/main" xmlns="" id="{1A62086C-76E4-4718-9B87-7C2FB4830775}"/>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xmlns="" id="{1F85B39E-ADE6-4814-B538-973092E927F1}"/>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8" name="Espace réservé du texte 4">
            <a:extLst>
              <a:ext uri="{FF2B5EF4-FFF2-40B4-BE49-F238E27FC236}">
                <a16:creationId xmlns:a16="http://schemas.microsoft.com/office/drawing/2014/main" xmlns="" id="{9CE6EC93-06F2-4F91-965C-189C479505A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9" name="Espace réservé du texte 15">
            <a:extLst>
              <a:ext uri="{FF2B5EF4-FFF2-40B4-BE49-F238E27FC236}">
                <a16:creationId xmlns:a16="http://schemas.microsoft.com/office/drawing/2014/main" xmlns="" id="{F78CE628-C138-44AB-BF90-4CD6DCBF6C9B}"/>
              </a:ext>
            </a:extLst>
          </p:cNvPr>
          <p:cNvSpPr>
            <a:spLocks noGrp="1"/>
          </p:cNvSpPr>
          <p:nvPr>
            <p:ph type="body" sz="quarter" idx="24"/>
          </p:nvPr>
        </p:nvSpPr>
        <p:spPr>
          <a:xfrm>
            <a:off x="404786" y="278548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0" name="Espace réservé du texte 15">
            <a:extLst>
              <a:ext uri="{FF2B5EF4-FFF2-40B4-BE49-F238E27FC236}">
                <a16:creationId xmlns:a16="http://schemas.microsoft.com/office/drawing/2014/main" xmlns="" id="{6683BE0B-F7A1-470B-9F10-E4277EE351EC}"/>
              </a:ext>
            </a:extLst>
          </p:cNvPr>
          <p:cNvSpPr>
            <a:spLocks noGrp="1"/>
          </p:cNvSpPr>
          <p:nvPr>
            <p:ph type="body" sz="quarter" idx="25"/>
          </p:nvPr>
        </p:nvSpPr>
        <p:spPr>
          <a:xfrm>
            <a:off x="3405979" y="278548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2" name="Espace réservé du texte 15">
            <a:extLst>
              <a:ext uri="{FF2B5EF4-FFF2-40B4-BE49-F238E27FC236}">
                <a16:creationId xmlns:a16="http://schemas.microsoft.com/office/drawing/2014/main" xmlns="" id="{4171E4E7-27E3-4CAE-8117-8B0985E3269E}"/>
              </a:ext>
            </a:extLst>
          </p:cNvPr>
          <p:cNvSpPr>
            <a:spLocks noGrp="1"/>
          </p:cNvSpPr>
          <p:nvPr>
            <p:ph type="body" sz="quarter" idx="27"/>
          </p:nvPr>
        </p:nvSpPr>
        <p:spPr>
          <a:xfrm>
            <a:off x="9408367" y="278548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3" name="Espace réservé du texte 4">
            <a:extLst>
              <a:ext uri="{FF2B5EF4-FFF2-40B4-BE49-F238E27FC236}">
                <a16:creationId xmlns:a16="http://schemas.microsoft.com/office/drawing/2014/main" xmlns="" id="{CF196C90-BFA5-4EB1-809E-257C96ED6B2B}"/>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34" name="Espace réservé du texte 15">
            <a:extLst>
              <a:ext uri="{FF2B5EF4-FFF2-40B4-BE49-F238E27FC236}">
                <a16:creationId xmlns:a16="http://schemas.microsoft.com/office/drawing/2014/main" xmlns="" id="{BA8D7796-2153-4B06-BE09-A751E28741D5}"/>
              </a:ext>
            </a:extLst>
          </p:cNvPr>
          <p:cNvSpPr>
            <a:spLocks noGrp="1"/>
          </p:cNvSpPr>
          <p:nvPr>
            <p:ph type="body" sz="quarter" idx="26"/>
          </p:nvPr>
        </p:nvSpPr>
        <p:spPr>
          <a:xfrm>
            <a:off x="6407172" y="2785487"/>
            <a:ext cx="2378847" cy="1477328"/>
          </a:xfrm>
        </p:spPr>
        <p:txBody>
          <a:bodyPr lIns="0" rIns="0">
            <a:spAutoFit/>
          </a:bodyPr>
          <a:lstStyle>
            <a:lvl1pPr>
              <a:defRPr sz="1600"/>
            </a:lvl1pPr>
            <a:lvl2pPr marL="447675" indent="-314325">
              <a:buFontTx/>
              <a:buBlip>
                <a:blip r:embed="rId10"/>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35" name="Cadre 34">
            <a:extLst>
              <a:ext uri="{FF2B5EF4-FFF2-40B4-BE49-F238E27FC236}">
                <a16:creationId xmlns:a16="http://schemas.microsoft.com/office/drawing/2014/main" xmlns="" id="{5950ADE3-A3C7-426D-AFD5-0939554DBFB8}"/>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Text Placeholder 5">
            <a:extLst>
              <a:ext uri="{FF2B5EF4-FFF2-40B4-BE49-F238E27FC236}">
                <a16:creationId xmlns:a16="http://schemas.microsoft.com/office/drawing/2014/main" xmlns="" id="{2D68E82E-B4A0-495A-9636-7D159DCADCD1}"/>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482328641"/>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ver_2 Ipsos MORI Righ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075C7A91-CC93-4B69-84A3-D6E6299E1C1C}"/>
              </a:ext>
            </a:extLst>
          </p:cNvPr>
          <p:cNvGraphicFramePr>
            <a:graphicFrameLocks noChangeAspect="1"/>
          </p:cNvGraphicFramePr>
          <p:nvPr>
            <p:custDataLst>
              <p:tags r:id="rId2"/>
            </p:custDataLst>
            <p:extLst>
              <p:ext uri="{D42A27DB-BD31-4B8C-83A1-F6EECF244321}">
                <p14:modId xmlns:p14="http://schemas.microsoft.com/office/powerpoint/2010/main" val="1799825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90"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xmlns=""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4455627D-8E54-4A37-802B-8C427B3EB1B5}"/>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0" name="Rectangle 9">
            <a:extLst>
              <a:ext uri="{FF2B5EF4-FFF2-40B4-BE49-F238E27FC236}">
                <a16:creationId xmlns:a16="http://schemas.microsoft.com/office/drawing/2014/main" xmlns="" id="{57E47097-F136-43B2-BE43-71747E067B34}"/>
              </a:ext>
            </a:extLst>
          </p:cNvPr>
          <p:cNvSpPr/>
          <p:nvPr/>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orme libre : forme 22">
            <a:extLst>
              <a:ext uri="{FF2B5EF4-FFF2-40B4-BE49-F238E27FC236}">
                <a16:creationId xmlns:a16="http://schemas.microsoft.com/office/drawing/2014/main" xmlns="" id="{66AEBE2B-012F-42BB-A823-995DB0D71DD2}"/>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xmlns="" id="{534AE452-7F08-4FA5-B95D-44688A32E41E}"/>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xmlns=""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xmlns=""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hu-HU"/>
          </a:p>
        </p:txBody>
      </p:sp>
      <p:sp>
        <p:nvSpPr>
          <p:cNvPr id="24" name="Titre 1">
            <a:extLst>
              <a:ext uri="{FF2B5EF4-FFF2-40B4-BE49-F238E27FC236}">
                <a16:creationId xmlns:a16="http://schemas.microsoft.com/office/drawing/2014/main" xmlns="" id="{282677E1-E7D7-461C-9F6D-B1708372F571}"/>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US"/>
              <a:t>Click to edit Master title style</a:t>
            </a:r>
            <a:endParaRPr lang="en-GB" dirty="0"/>
          </a:p>
        </p:txBody>
      </p:sp>
      <p:sp>
        <p:nvSpPr>
          <p:cNvPr id="26" name="Espace réservé du texte 8">
            <a:extLst>
              <a:ext uri="{FF2B5EF4-FFF2-40B4-BE49-F238E27FC236}">
                <a16:creationId xmlns:a16="http://schemas.microsoft.com/office/drawing/2014/main" xmlns=""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xmlns="" id="{55C72328-61FF-4531-AF88-298161BE3728}"/>
              </a:ext>
            </a:extLst>
          </p:cNvPr>
          <p:cNvCxnSpPr>
            <a:cxnSpLocks/>
          </p:cNvCxnSpPr>
          <p:nvPr/>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xmlns="" id="{5464AFE6-C7AF-431B-8B04-FA8719DF399C}"/>
              </a:ext>
            </a:extLst>
          </p:cNvPr>
          <p:cNvGrpSpPr/>
          <p:nvPr/>
        </p:nvGrpSpPr>
        <p:grpSpPr>
          <a:xfrm>
            <a:off x="9048328" y="5406321"/>
            <a:ext cx="2763414" cy="696125"/>
            <a:chOff x="9048328" y="5406321"/>
            <a:chExt cx="2763414" cy="696125"/>
          </a:xfrm>
        </p:grpSpPr>
        <p:pic>
          <p:nvPicPr>
            <p:cNvPr id="16" name="Graphique 12">
              <a:extLst>
                <a:ext uri="{FF2B5EF4-FFF2-40B4-BE49-F238E27FC236}">
                  <a16:creationId xmlns:a16="http://schemas.microsoft.com/office/drawing/2014/main" xmlns="" id="{533CEAB0-3602-4EF4-8078-1F0CB9C6A0E4}"/>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048328" y="5409219"/>
              <a:ext cx="756826" cy="693227"/>
            </a:xfrm>
            <a:prstGeom prst="rect">
              <a:avLst/>
            </a:prstGeom>
          </p:spPr>
        </p:pic>
        <p:pic>
          <p:nvPicPr>
            <p:cNvPr id="17" name="Image 16">
              <a:extLst>
                <a:ext uri="{FF2B5EF4-FFF2-40B4-BE49-F238E27FC236}">
                  <a16:creationId xmlns:a16="http://schemas.microsoft.com/office/drawing/2014/main" xmlns="" id="{A8A28707-ED0C-4597-9138-2DCD4A3A72BF}"/>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10048418" y="5406321"/>
              <a:ext cx="1763324" cy="682953"/>
            </a:xfrm>
            <a:prstGeom prst="rect">
              <a:avLst/>
            </a:prstGeom>
          </p:spPr>
        </p:pic>
      </p:grpSp>
      <p:sp>
        <p:nvSpPr>
          <p:cNvPr id="15" name="Cadre 14">
            <a:extLst>
              <a:ext uri="{FF2B5EF4-FFF2-40B4-BE49-F238E27FC236}">
                <a16:creationId xmlns:a16="http://schemas.microsoft.com/office/drawing/2014/main" xmlns="" id="{1AC7D41B-FA8F-4B2A-AF6E-0B01F725BF47}"/>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724667425"/>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16">
          <p15:clr>
            <a:srgbClr val="F26B43"/>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4 columns with colored titles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14324197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6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4" name="Titre 3">
            <a:extLst>
              <a:ext uri="{FF2B5EF4-FFF2-40B4-BE49-F238E27FC236}">
                <a16:creationId xmlns:a16="http://schemas.microsoft.com/office/drawing/2014/main" xmlns="" id="{0DC641C9-B54A-4E65-BAB2-93108534F4F0}"/>
              </a:ext>
            </a:extLst>
          </p:cNvPr>
          <p:cNvSpPr>
            <a:spLocks noGrp="1"/>
          </p:cNvSpPr>
          <p:nvPr>
            <p:ph type="title"/>
          </p:nvPr>
        </p:nvSpPr>
        <p:spPr/>
        <p:txBody>
          <a:bodyPr/>
          <a:lstStyle/>
          <a:p>
            <a:r>
              <a:rPr lang="en-US"/>
              <a:t>Click to edit Master title style</a:t>
            </a:r>
            <a:endParaRPr lang="fr-FR"/>
          </a:p>
        </p:txBody>
      </p:sp>
      <p:sp>
        <p:nvSpPr>
          <p:cNvPr id="20" name="Text Placeholder 8">
            <a:extLst>
              <a:ext uri="{FF2B5EF4-FFF2-40B4-BE49-F238E27FC236}">
                <a16:creationId xmlns:a16="http://schemas.microsoft.com/office/drawing/2014/main" xmlns="" id="{72A123BC-64B8-4F7B-855D-41D9EB63A6F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xmlns="" id="{FFF7EE1B-7DB4-488B-B26D-A38B11675A8E}"/>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xmlns="" id="{96518655-1BBA-4FB9-A1A1-87676ECAF404}"/>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xmlns="" id="{8634DFA4-CD88-4C57-A92C-47493D245D0F}"/>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25" name="Espace réservé du texte 4">
            <a:extLst>
              <a:ext uri="{FF2B5EF4-FFF2-40B4-BE49-F238E27FC236}">
                <a16:creationId xmlns:a16="http://schemas.microsoft.com/office/drawing/2014/main" xmlns="" id="{09285BF7-E824-44DC-8939-2EEDF8EAB5ED}"/>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xmlns="" id="{7EA390A2-E2D4-4D20-BDB9-C874325BA370}"/>
              </a:ext>
            </a:extLst>
          </p:cNvPr>
          <p:cNvSpPr>
            <a:spLocks noGrp="1"/>
          </p:cNvSpPr>
          <p:nvPr>
            <p:ph type="body" sz="quarter" idx="24"/>
          </p:nvPr>
        </p:nvSpPr>
        <p:spPr>
          <a:xfrm>
            <a:off x="404786" y="278548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7" name="Espace réservé du texte 15">
            <a:extLst>
              <a:ext uri="{FF2B5EF4-FFF2-40B4-BE49-F238E27FC236}">
                <a16:creationId xmlns:a16="http://schemas.microsoft.com/office/drawing/2014/main" xmlns="" id="{1564D801-B0E6-43C3-8B94-0E89FD96100D}"/>
              </a:ext>
            </a:extLst>
          </p:cNvPr>
          <p:cNvSpPr>
            <a:spLocks noGrp="1"/>
          </p:cNvSpPr>
          <p:nvPr>
            <p:ph type="body" sz="quarter" idx="25"/>
          </p:nvPr>
        </p:nvSpPr>
        <p:spPr>
          <a:xfrm>
            <a:off x="3405979" y="278548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8" name="Espace réservé du texte 15">
            <a:extLst>
              <a:ext uri="{FF2B5EF4-FFF2-40B4-BE49-F238E27FC236}">
                <a16:creationId xmlns:a16="http://schemas.microsoft.com/office/drawing/2014/main" xmlns="" id="{461F3D26-7698-4382-817D-06AE9A8CDF0C}"/>
              </a:ext>
            </a:extLst>
          </p:cNvPr>
          <p:cNvSpPr>
            <a:spLocks noGrp="1"/>
          </p:cNvSpPr>
          <p:nvPr>
            <p:ph type="body" sz="quarter" idx="26"/>
          </p:nvPr>
        </p:nvSpPr>
        <p:spPr>
          <a:xfrm>
            <a:off x="6407172" y="278548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9" name="Espace réservé du texte 15">
            <a:extLst>
              <a:ext uri="{FF2B5EF4-FFF2-40B4-BE49-F238E27FC236}">
                <a16:creationId xmlns:a16="http://schemas.microsoft.com/office/drawing/2014/main" xmlns="" id="{B611E923-D3EE-49B7-A936-85891DEAA76C}"/>
              </a:ext>
            </a:extLst>
          </p:cNvPr>
          <p:cNvSpPr>
            <a:spLocks noGrp="1"/>
          </p:cNvSpPr>
          <p:nvPr>
            <p:ph type="body" sz="quarter" idx="27"/>
          </p:nvPr>
        </p:nvSpPr>
        <p:spPr>
          <a:xfrm>
            <a:off x="9408367" y="2785487"/>
            <a:ext cx="2378847" cy="1477328"/>
          </a:xfrm>
        </p:spPr>
        <p:txBody>
          <a:bodyPr lIns="0" rIns="0">
            <a:spAutoFit/>
          </a:bodyPr>
          <a:lstStyle>
            <a:lvl1pPr>
              <a:defRPr sz="1600"/>
            </a:lvl1pPr>
            <a:lvl2pPr marL="447675" indent="-314325">
              <a:buFontTx/>
              <a:buBlip>
                <a:blip r:embed="rId10"/>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30" name="Straight Connector 35">
            <a:extLst>
              <a:ext uri="{FF2B5EF4-FFF2-40B4-BE49-F238E27FC236}">
                <a16:creationId xmlns:a16="http://schemas.microsoft.com/office/drawing/2014/main" xmlns="" id="{F37A373E-B0C6-4A3A-88BD-3C093DFFB918}"/>
              </a:ext>
            </a:extLst>
          </p:cNvPr>
          <p:cNvCxnSpPr>
            <a:cxnSpLocks/>
          </p:cNvCxnSpPr>
          <p:nvPr/>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xmlns="" id="{0BDAA492-5340-46F7-A09D-5F68BE925AB6}"/>
              </a:ext>
            </a:extLst>
          </p:cNvPr>
          <p:cNvCxnSpPr>
            <a:cxnSpLocks/>
          </p:cNvCxnSpPr>
          <p:nvPr/>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xmlns="" id="{8EDA2254-B51E-42A4-9F98-3E60FD4D7E0B}"/>
              </a:ext>
            </a:extLst>
          </p:cNvPr>
          <p:cNvCxnSpPr>
            <a:cxnSpLocks/>
          </p:cNvCxnSpPr>
          <p:nvPr/>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xmlns="" id="{A212F427-1752-4AF4-86EE-581E8AB69C8B}"/>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 Placeholder 5">
            <a:extLst>
              <a:ext uri="{FF2B5EF4-FFF2-40B4-BE49-F238E27FC236}">
                <a16:creationId xmlns:a16="http://schemas.microsoft.com/office/drawing/2014/main" xmlns="" id="{53005C0A-6EF4-4FF3-A6A8-13317676675D}"/>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5074735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4 columns with colored titles [V2]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2792951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68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4" name="Titre 3">
            <a:extLst>
              <a:ext uri="{FF2B5EF4-FFF2-40B4-BE49-F238E27FC236}">
                <a16:creationId xmlns:a16="http://schemas.microsoft.com/office/drawing/2014/main" xmlns="" id="{0DC641C9-B54A-4E65-BAB2-93108534F4F0}"/>
              </a:ext>
            </a:extLst>
          </p:cNvPr>
          <p:cNvSpPr>
            <a:spLocks noGrp="1"/>
          </p:cNvSpPr>
          <p:nvPr>
            <p:ph type="title"/>
          </p:nvPr>
        </p:nvSpPr>
        <p:spPr/>
        <p:txBody>
          <a:bodyPr/>
          <a:lstStyle/>
          <a:p>
            <a:r>
              <a:rPr lang="en-US"/>
              <a:t>Click to edit Master title style</a:t>
            </a:r>
            <a:endParaRPr lang="fr-FR"/>
          </a:p>
        </p:txBody>
      </p:sp>
      <p:sp>
        <p:nvSpPr>
          <p:cNvPr id="20" name="Text Placeholder 8">
            <a:extLst>
              <a:ext uri="{FF2B5EF4-FFF2-40B4-BE49-F238E27FC236}">
                <a16:creationId xmlns:a16="http://schemas.microsoft.com/office/drawing/2014/main" xmlns="" id="{3DAB39EE-A592-42CC-A3A7-B1D1A851EA3B}"/>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Espace réservé du texte 4">
            <a:extLst>
              <a:ext uri="{FF2B5EF4-FFF2-40B4-BE49-F238E27FC236}">
                <a16:creationId xmlns:a16="http://schemas.microsoft.com/office/drawing/2014/main" xmlns="" id="{5FBBBE71-038F-47FD-AA2F-DDF7087FA884}"/>
              </a:ext>
            </a:extLst>
          </p:cNvPr>
          <p:cNvSpPr>
            <a:spLocks noGrp="1"/>
          </p:cNvSpPr>
          <p:nvPr>
            <p:ph type="body" sz="quarter" idx="20" hasCustomPrompt="1"/>
          </p:nvPr>
        </p:nvSpPr>
        <p:spPr>
          <a:xfrm>
            <a:off x="404786" y="1993900"/>
            <a:ext cx="2378846" cy="341632"/>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3" name="Espace réservé du texte 4">
            <a:extLst>
              <a:ext uri="{FF2B5EF4-FFF2-40B4-BE49-F238E27FC236}">
                <a16:creationId xmlns:a16="http://schemas.microsoft.com/office/drawing/2014/main" xmlns="" id="{019C832B-ADC5-4655-A9BB-B9E27C49AAA6}"/>
              </a:ext>
            </a:extLst>
          </p:cNvPr>
          <p:cNvSpPr>
            <a:spLocks noGrp="1"/>
          </p:cNvSpPr>
          <p:nvPr>
            <p:ph type="body" sz="quarter" idx="21" hasCustomPrompt="1"/>
          </p:nvPr>
        </p:nvSpPr>
        <p:spPr>
          <a:xfrm>
            <a:off x="3405979" y="1993900"/>
            <a:ext cx="2378846" cy="341632"/>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4" name="Espace réservé du texte 4">
            <a:extLst>
              <a:ext uri="{FF2B5EF4-FFF2-40B4-BE49-F238E27FC236}">
                <a16:creationId xmlns:a16="http://schemas.microsoft.com/office/drawing/2014/main" xmlns="" id="{33B8FF24-5350-4358-8A61-01E632CBA034}"/>
              </a:ext>
            </a:extLst>
          </p:cNvPr>
          <p:cNvSpPr>
            <a:spLocks noGrp="1"/>
          </p:cNvSpPr>
          <p:nvPr>
            <p:ph type="body" sz="quarter" idx="22" hasCustomPrompt="1"/>
          </p:nvPr>
        </p:nvSpPr>
        <p:spPr>
          <a:xfrm>
            <a:off x="6407173" y="1993900"/>
            <a:ext cx="2378846"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5" name="Espace réservé du texte 4">
            <a:extLst>
              <a:ext uri="{FF2B5EF4-FFF2-40B4-BE49-F238E27FC236}">
                <a16:creationId xmlns:a16="http://schemas.microsoft.com/office/drawing/2014/main" xmlns="" id="{F6A611CF-4A0C-414F-97D1-05D2E00D9491}"/>
              </a:ext>
            </a:extLst>
          </p:cNvPr>
          <p:cNvSpPr>
            <a:spLocks noGrp="1"/>
          </p:cNvSpPr>
          <p:nvPr>
            <p:ph type="body" sz="quarter" idx="23" hasCustomPrompt="1"/>
          </p:nvPr>
        </p:nvSpPr>
        <p:spPr>
          <a:xfrm>
            <a:off x="9408368" y="1993900"/>
            <a:ext cx="2378846" cy="341632"/>
          </a:xfrm>
          <a:noFill/>
        </p:spPr>
        <p:txBody>
          <a:bodyPr lIns="72000" rIns="0" anchor="t">
            <a:spAutoFit/>
          </a:bodyPr>
          <a:lstStyle>
            <a:lvl1pPr marL="0" indent="0" algn="l">
              <a:buNone/>
              <a:defRPr b="1" cap="all" baseline="0">
                <a:solidFill>
                  <a:schemeClr val="accent1"/>
                </a:solidFill>
              </a:defRPr>
            </a:lvl1pPr>
          </a:lstStyle>
          <a:p>
            <a:pPr lvl="0"/>
            <a:r>
              <a:rPr lang="en-GB" dirty="0"/>
              <a:t>Title</a:t>
            </a:r>
          </a:p>
        </p:txBody>
      </p:sp>
      <p:sp>
        <p:nvSpPr>
          <p:cNvPr id="26" name="Espace réservé du texte 15">
            <a:extLst>
              <a:ext uri="{FF2B5EF4-FFF2-40B4-BE49-F238E27FC236}">
                <a16:creationId xmlns:a16="http://schemas.microsoft.com/office/drawing/2014/main" xmlns="" id="{14D079C5-56C5-4829-9279-B9D159053C09}"/>
              </a:ext>
            </a:extLst>
          </p:cNvPr>
          <p:cNvSpPr>
            <a:spLocks noGrp="1"/>
          </p:cNvSpPr>
          <p:nvPr>
            <p:ph type="body" sz="quarter" idx="24"/>
          </p:nvPr>
        </p:nvSpPr>
        <p:spPr>
          <a:xfrm>
            <a:off x="404786" y="278548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7" name="Espace réservé du texte 15">
            <a:extLst>
              <a:ext uri="{FF2B5EF4-FFF2-40B4-BE49-F238E27FC236}">
                <a16:creationId xmlns:a16="http://schemas.microsoft.com/office/drawing/2014/main" xmlns="" id="{A8B2B706-3906-4253-B6DB-A7C2AFD16B11}"/>
              </a:ext>
            </a:extLst>
          </p:cNvPr>
          <p:cNvSpPr>
            <a:spLocks noGrp="1"/>
          </p:cNvSpPr>
          <p:nvPr>
            <p:ph type="body" sz="quarter" idx="25"/>
          </p:nvPr>
        </p:nvSpPr>
        <p:spPr>
          <a:xfrm>
            <a:off x="3405979" y="278548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8" name="Espace réservé du texte 15">
            <a:extLst>
              <a:ext uri="{FF2B5EF4-FFF2-40B4-BE49-F238E27FC236}">
                <a16:creationId xmlns:a16="http://schemas.microsoft.com/office/drawing/2014/main" xmlns="" id="{829361D3-585B-4494-AC11-E01E8991D2BE}"/>
              </a:ext>
            </a:extLst>
          </p:cNvPr>
          <p:cNvSpPr>
            <a:spLocks noGrp="1"/>
          </p:cNvSpPr>
          <p:nvPr>
            <p:ph type="body" sz="quarter" idx="26"/>
          </p:nvPr>
        </p:nvSpPr>
        <p:spPr>
          <a:xfrm>
            <a:off x="6407172" y="2785487"/>
            <a:ext cx="2378847" cy="1477328"/>
          </a:xfrm>
        </p:spPr>
        <p:txBody>
          <a:bodyPr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9" name="Espace réservé du texte 15">
            <a:extLst>
              <a:ext uri="{FF2B5EF4-FFF2-40B4-BE49-F238E27FC236}">
                <a16:creationId xmlns:a16="http://schemas.microsoft.com/office/drawing/2014/main" xmlns="" id="{432D91E9-DE40-4B4D-9E1B-9DBA866F3398}"/>
              </a:ext>
            </a:extLst>
          </p:cNvPr>
          <p:cNvSpPr>
            <a:spLocks noGrp="1"/>
          </p:cNvSpPr>
          <p:nvPr>
            <p:ph type="body" sz="quarter" idx="27"/>
          </p:nvPr>
        </p:nvSpPr>
        <p:spPr>
          <a:xfrm>
            <a:off x="9408367" y="2785487"/>
            <a:ext cx="2378847" cy="1477328"/>
          </a:xfrm>
        </p:spPr>
        <p:txBody>
          <a:bodyPr lIns="0" rIns="0">
            <a:spAutoFit/>
          </a:bodyPr>
          <a:lstStyle>
            <a:lvl1pPr>
              <a:defRPr sz="1600"/>
            </a:lvl1pPr>
            <a:lvl2pPr marL="447675" indent="-314325">
              <a:buFontTx/>
              <a:buBlip>
                <a:blip r:embed="rId10"/>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cxnSp>
        <p:nvCxnSpPr>
          <p:cNvPr id="30" name="Straight Connector 35">
            <a:extLst>
              <a:ext uri="{FF2B5EF4-FFF2-40B4-BE49-F238E27FC236}">
                <a16:creationId xmlns:a16="http://schemas.microsoft.com/office/drawing/2014/main" xmlns="" id="{4D161E9A-7872-4440-9E61-28B41BBA4C74}"/>
              </a:ext>
            </a:extLst>
          </p:cNvPr>
          <p:cNvCxnSpPr>
            <a:cxnSpLocks/>
          </p:cNvCxnSpPr>
          <p:nvPr/>
        </p:nvCxnSpPr>
        <p:spPr>
          <a:xfrm flipV="1">
            <a:off x="3094806"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1" name="Straight Connector 35">
            <a:extLst>
              <a:ext uri="{FF2B5EF4-FFF2-40B4-BE49-F238E27FC236}">
                <a16:creationId xmlns:a16="http://schemas.microsoft.com/office/drawing/2014/main" xmlns="" id="{CBF43B31-2F37-4F9B-ABAB-B30C401656C8}"/>
              </a:ext>
            </a:extLst>
          </p:cNvPr>
          <p:cNvCxnSpPr>
            <a:cxnSpLocks/>
          </p:cNvCxnSpPr>
          <p:nvPr/>
        </p:nvCxnSpPr>
        <p:spPr>
          <a:xfrm flipV="1">
            <a:off x="6095999"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Straight Connector 35">
            <a:extLst>
              <a:ext uri="{FF2B5EF4-FFF2-40B4-BE49-F238E27FC236}">
                <a16:creationId xmlns:a16="http://schemas.microsoft.com/office/drawing/2014/main" xmlns="" id="{29B91B6C-BAB5-4232-87EA-0EA2E4093CD3}"/>
              </a:ext>
            </a:extLst>
          </p:cNvPr>
          <p:cNvCxnSpPr>
            <a:cxnSpLocks/>
          </p:cNvCxnSpPr>
          <p:nvPr/>
        </p:nvCxnSpPr>
        <p:spPr>
          <a:xfrm flipV="1">
            <a:off x="909719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3" name="Cadre 32">
            <a:extLst>
              <a:ext uri="{FF2B5EF4-FFF2-40B4-BE49-F238E27FC236}">
                <a16:creationId xmlns:a16="http://schemas.microsoft.com/office/drawing/2014/main" xmlns="" id="{CAFBA9EB-068D-4D30-BD0A-3F25A7908937}"/>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 Placeholder 5">
            <a:extLst>
              <a:ext uri="{FF2B5EF4-FFF2-40B4-BE49-F238E27FC236}">
                <a16:creationId xmlns:a16="http://schemas.microsoft.com/office/drawing/2014/main" xmlns="" id="{E607E369-1FB7-4222-A216-38CB663A48B4}"/>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6122492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 columns with colored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719168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71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16" name="Espace réservé du texte 15">
            <a:extLst>
              <a:ext uri="{FF2B5EF4-FFF2-40B4-BE49-F238E27FC236}">
                <a16:creationId xmlns:a16="http://schemas.microsoft.com/office/drawing/2014/main" xmlns="" id="{2D19A821-9323-436D-9BBA-EF55905E3049}"/>
              </a:ext>
            </a:extLst>
          </p:cNvPr>
          <p:cNvSpPr>
            <a:spLocks noGrp="1"/>
          </p:cNvSpPr>
          <p:nvPr>
            <p:ph type="body" sz="quarter" idx="24"/>
          </p:nvPr>
        </p:nvSpPr>
        <p:spPr>
          <a:xfrm>
            <a:off x="396180" y="278548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7" name="Espace réservé du texte 15">
            <a:extLst>
              <a:ext uri="{FF2B5EF4-FFF2-40B4-BE49-F238E27FC236}">
                <a16:creationId xmlns:a16="http://schemas.microsoft.com/office/drawing/2014/main" xmlns="" id="{8F509378-7F96-4CC3-B445-AFDF4E8F71BC}"/>
              </a:ext>
            </a:extLst>
          </p:cNvPr>
          <p:cNvSpPr>
            <a:spLocks noGrp="1"/>
          </p:cNvSpPr>
          <p:nvPr>
            <p:ph type="body" sz="quarter" idx="25"/>
          </p:nvPr>
        </p:nvSpPr>
        <p:spPr>
          <a:xfrm>
            <a:off x="4494645" y="278548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8" name="Espace réservé du texte 15">
            <a:extLst>
              <a:ext uri="{FF2B5EF4-FFF2-40B4-BE49-F238E27FC236}">
                <a16:creationId xmlns:a16="http://schemas.microsoft.com/office/drawing/2014/main" xmlns="" id="{FE25E091-C850-4A35-8C6B-48D1A63C1D4F}"/>
              </a:ext>
            </a:extLst>
          </p:cNvPr>
          <p:cNvSpPr>
            <a:spLocks noGrp="1"/>
          </p:cNvSpPr>
          <p:nvPr>
            <p:ph type="body" sz="quarter" idx="26"/>
          </p:nvPr>
        </p:nvSpPr>
        <p:spPr>
          <a:xfrm>
            <a:off x="8593109" y="2785487"/>
            <a:ext cx="3195010" cy="1231106"/>
          </a:xfrm>
        </p:spPr>
        <p:txBody>
          <a:bodyPr wrap="square"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9" name="Espace réservé du texte 4">
            <a:extLst>
              <a:ext uri="{FF2B5EF4-FFF2-40B4-BE49-F238E27FC236}">
                <a16:creationId xmlns:a16="http://schemas.microsoft.com/office/drawing/2014/main" xmlns="" id="{8F53EFDF-586B-4B52-A77B-E7663334D337}"/>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0" name="Espace réservé du texte 4">
            <a:extLst>
              <a:ext uri="{FF2B5EF4-FFF2-40B4-BE49-F238E27FC236}">
                <a16:creationId xmlns:a16="http://schemas.microsoft.com/office/drawing/2014/main" xmlns="" id="{C9BF9C92-4CA0-4CDA-A4F8-082D2B2EF99F}"/>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xmlns="" id="{681CE642-3E81-4565-8966-09C10814A63E}"/>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sp>
        <p:nvSpPr>
          <p:cNvPr id="4" name="Titre 3">
            <a:extLst>
              <a:ext uri="{FF2B5EF4-FFF2-40B4-BE49-F238E27FC236}">
                <a16:creationId xmlns:a16="http://schemas.microsoft.com/office/drawing/2014/main" xmlns="" id="{286C96D8-5D31-4787-ADE2-CBD1DEDCC029}"/>
              </a:ext>
            </a:extLst>
          </p:cNvPr>
          <p:cNvSpPr>
            <a:spLocks noGrp="1"/>
          </p:cNvSpPr>
          <p:nvPr>
            <p:ph type="title"/>
          </p:nvPr>
        </p:nvSpPr>
        <p:spPr/>
        <p:txBody>
          <a:bodyPr/>
          <a:lstStyle/>
          <a:p>
            <a:r>
              <a:rPr lang="en-US"/>
              <a:t>Click to edit Master title style</a:t>
            </a:r>
            <a:endParaRPr lang="fr-FR"/>
          </a:p>
        </p:txBody>
      </p:sp>
      <p:sp>
        <p:nvSpPr>
          <p:cNvPr id="14" name="Text Placeholder 8">
            <a:extLst>
              <a:ext uri="{FF2B5EF4-FFF2-40B4-BE49-F238E27FC236}">
                <a16:creationId xmlns:a16="http://schemas.microsoft.com/office/drawing/2014/main" xmlns="" id="{B2E3F45E-E84E-4C33-9A96-378F378EB37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3" name="Cadre 22">
            <a:extLst>
              <a:ext uri="{FF2B5EF4-FFF2-40B4-BE49-F238E27FC236}">
                <a16:creationId xmlns:a16="http://schemas.microsoft.com/office/drawing/2014/main" xmlns="" id="{A6E5563B-23BC-4408-B9D4-58AD99313E6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 Placeholder 5">
            <a:extLst>
              <a:ext uri="{FF2B5EF4-FFF2-40B4-BE49-F238E27FC236}">
                <a16:creationId xmlns:a16="http://schemas.microsoft.com/office/drawing/2014/main" xmlns="" id="{AED187A8-F999-40E8-90EB-093733CC60B8}"/>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57379562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columns with colored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1503460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73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4" name="Titre 3">
            <a:extLst>
              <a:ext uri="{FF2B5EF4-FFF2-40B4-BE49-F238E27FC236}">
                <a16:creationId xmlns:a16="http://schemas.microsoft.com/office/drawing/2014/main" xmlns="" id="{286C96D8-5D31-4787-ADE2-CBD1DEDCC029}"/>
              </a:ext>
            </a:extLst>
          </p:cNvPr>
          <p:cNvSpPr>
            <a:spLocks noGrp="1"/>
          </p:cNvSpPr>
          <p:nvPr>
            <p:ph type="title"/>
          </p:nvPr>
        </p:nvSpPr>
        <p:spPr/>
        <p:txBody>
          <a:bodyPr/>
          <a:lstStyle/>
          <a:p>
            <a:r>
              <a:rPr lang="en-US"/>
              <a:t>Click to edit Master title style</a:t>
            </a:r>
            <a:endParaRPr lang="fr-FR"/>
          </a:p>
        </p:txBody>
      </p:sp>
      <p:sp>
        <p:nvSpPr>
          <p:cNvPr id="14" name="Text Placeholder 8">
            <a:extLst>
              <a:ext uri="{FF2B5EF4-FFF2-40B4-BE49-F238E27FC236}">
                <a16:creationId xmlns:a16="http://schemas.microsoft.com/office/drawing/2014/main" xmlns=""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xmlns="" id="{515C157A-6F74-44A8-9785-4A8F9335C023}"/>
              </a:ext>
            </a:extLst>
          </p:cNvPr>
          <p:cNvSpPr>
            <a:spLocks noGrp="1"/>
          </p:cNvSpPr>
          <p:nvPr>
            <p:ph type="body" sz="quarter" idx="24"/>
          </p:nvPr>
        </p:nvSpPr>
        <p:spPr>
          <a:xfrm>
            <a:off x="396180" y="278548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Espace réservé du texte 15">
            <a:extLst>
              <a:ext uri="{FF2B5EF4-FFF2-40B4-BE49-F238E27FC236}">
                <a16:creationId xmlns:a16="http://schemas.microsoft.com/office/drawing/2014/main" xmlns="" id="{A3F60031-8B36-438E-A717-35784DD2D5A1}"/>
              </a:ext>
            </a:extLst>
          </p:cNvPr>
          <p:cNvSpPr>
            <a:spLocks noGrp="1"/>
          </p:cNvSpPr>
          <p:nvPr>
            <p:ph type="body" sz="quarter" idx="25"/>
          </p:nvPr>
        </p:nvSpPr>
        <p:spPr>
          <a:xfrm>
            <a:off x="4494645" y="278548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3" name="Espace réservé du texte 15">
            <a:extLst>
              <a:ext uri="{FF2B5EF4-FFF2-40B4-BE49-F238E27FC236}">
                <a16:creationId xmlns:a16="http://schemas.microsoft.com/office/drawing/2014/main" xmlns="" id="{2942971D-C98D-4428-A689-9423825AAD87}"/>
              </a:ext>
            </a:extLst>
          </p:cNvPr>
          <p:cNvSpPr>
            <a:spLocks noGrp="1"/>
          </p:cNvSpPr>
          <p:nvPr>
            <p:ph type="body" sz="quarter" idx="26"/>
          </p:nvPr>
        </p:nvSpPr>
        <p:spPr>
          <a:xfrm>
            <a:off x="8593109" y="2785487"/>
            <a:ext cx="3195010" cy="1231106"/>
          </a:xfrm>
        </p:spPr>
        <p:txBody>
          <a:bodyPr wrap="square"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5" name="Espace réservé du texte 4">
            <a:extLst>
              <a:ext uri="{FF2B5EF4-FFF2-40B4-BE49-F238E27FC236}">
                <a16:creationId xmlns:a16="http://schemas.microsoft.com/office/drawing/2014/main" xmlns="" id="{A6334CC9-1D70-4436-83AA-B17CBD59311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xmlns="" id="{20EA07A4-D40F-47BA-8114-083CB3AD118C}"/>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xmlns="" id="{B648F2B2-21C5-4074-BA28-735D9BA02091}"/>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sp>
        <p:nvSpPr>
          <p:cNvPr id="28" name="Cadre 27">
            <a:extLst>
              <a:ext uri="{FF2B5EF4-FFF2-40B4-BE49-F238E27FC236}">
                <a16:creationId xmlns:a16="http://schemas.microsoft.com/office/drawing/2014/main" xmlns="" id="{9BF4A03B-F37B-4965-80F6-0B709DC7EE39}"/>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 Placeholder 5">
            <a:extLst>
              <a:ext uri="{FF2B5EF4-FFF2-40B4-BE49-F238E27FC236}">
                <a16:creationId xmlns:a16="http://schemas.microsoft.com/office/drawing/2014/main" xmlns="" id="{3919981A-9142-4D41-95F4-9B4F0F3B19CE}"/>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07324062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s with colored titles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218308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75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4" name="Titre 3">
            <a:extLst>
              <a:ext uri="{FF2B5EF4-FFF2-40B4-BE49-F238E27FC236}">
                <a16:creationId xmlns:a16="http://schemas.microsoft.com/office/drawing/2014/main" xmlns="" id="{286C96D8-5D31-4787-ADE2-CBD1DEDCC029}"/>
              </a:ext>
            </a:extLst>
          </p:cNvPr>
          <p:cNvSpPr>
            <a:spLocks noGrp="1"/>
          </p:cNvSpPr>
          <p:nvPr>
            <p:ph type="title"/>
          </p:nvPr>
        </p:nvSpPr>
        <p:spPr/>
        <p:txBody>
          <a:bodyPr/>
          <a:lstStyle/>
          <a:p>
            <a:r>
              <a:rPr lang="en-US"/>
              <a:t>Click to edit Master title style</a:t>
            </a:r>
            <a:endParaRPr lang="fr-FR"/>
          </a:p>
        </p:txBody>
      </p:sp>
      <p:sp>
        <p:nvSpPr>
          <p:cNvPr id="14" name="Text Placeholder 8">
            <a:extLst>
              <a:ext uri="{FF2B5EF4-FFF2-40B4-BE49-F238E27FC236}">
                <a16:creationId xmlns:a16="http://schemas.microsoft.com/office/drawing/2014/main" xmlns="" id="{B2E3F45E-E84E-4C33-9A96-378F378EB37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xmlns="" id="{8AD0E370-DCF9-49CD-9EA7-8B8AC362457E}"/>
              </a:ext>
            </a:extLst>
          </p:cNvPr>
          <p:cNvSpPr>
            <a:spLocks noGrp="1"/>
          </p:cNvSpPr>
          <p:nvPr>
            <p:ph type="body" sz="quarter" idx="24"/>
          </p:nvPr>
        </p:nvSpPr>
        <p:spPr>
          <a:xfrm>
            <a:off x="396180" y="278548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Espace réservé du texte 15">
            <a:extLst>
              <a:ext uri="{FF2B5EF4-FFF2-40B4-BE49-F238E27FC236}">
                <a16:creationId xmlns:a16="http://schemas.microsoft.com/office/drawing/2014/main" xmlns="" id="{CEAFF2D8-1A9C-44B0-9198-6142941FCDB5}"/>
              </a:ext>
            </a:extLst>
          </p:cNvPr>
          <p:cNvSpPr>
            <a:spLocks noGrp="1"/>
          </p:cNvSpPr>
          <p:nvPr>
            <p:ph type="body" sz="quarter" idx="25"/>
          </p:nvPr>
        </p:nvSpPr>
        <p:spPr>
          <a:xfrm>
            <a:off x="4494645" y="278548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3" name="Espace réservé du texte 15">
            <a:extLst>
              <a:ext uri="{FF2B5EF4-FFF2-40B4-BE49-F238E27FC236}">
                <a16:creationId xmlns:a16="http://schemas.microsoft.com/office/drawing/2014/main" xmlns="" id="{E3D7F208-6D50-442A-A3BA-61611E5E8672}"/>
              </a:ext>
            </a:extLst>
          </p:cNvPr>
          <p:cNvSpPr>
            <a:spLocks noGrp="1"/>
          </p:cNvSpPr>
          <p:nvPr>
            <p:ph type="body" sz="quarter" idx="26"/>
          </p:nvPr>
        </p:nvSpPr>
        <p:spPr>
          <a:xfrm>
            <a:off x="8593109" y="2785487"/>
            <a:ext cx="3195010" cy="1231106"/>
          </a:xfrm>
        </p:spPr>
        <p:txBody>
          <a:bodyPr wrap="square"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5" name="Espace réservé du texte 4">
            <a:extLst>
              <a:ext uri="{FF2B5EF4-FFF2-40B4-BE49-F238E27FC236}">
                <a16:creationId xmlns:a16="http://schemas.microsoft.com/office/drawing/2014/main" xmlns="" id="{E8F2F6B4-2140-44C5-A120-32F8342665FE}"/>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xmlns="" id="{1CF7206F-481C-4380-B8D3-416C8CFAAA34}"/>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xmlns="" id="{A48E232D-A901-4275-8D27-BF6BBBAB33F1}"/>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4"/>
                </a:solidFill>
              </a:defRPr>
            </a:lvl1pPr>
          </a:lstStyle>
          <a:p>
            <a:pPr lvl="0"/>
            <a:r>
              <a:rPr lang="en-GB" dirty="0"/>
              <a:t>Title</a:t>
            </a:r>
          </a:p>
        </p:txBody>
      </p:sp>
      <p:cxnSp>
        <p:nvCxnSpPr>
          <p:cNvPr id="28" name="Straight Connector 35">
            <a:extLst>
              <a:ext uri="{FF2B5EF4-FFF2-40B4-BE49-F238E27FC236}">
                <a16:creationId xmlns:a16="http://schemas.microsoft.com/office/drawing/2014/main" xmlns="" id="{24D521F1-2193-411F-B113-AC0566A258B2}"/>
              </a:ext>
            </a:extLst>
          </p:cNvPr>
          <p:cNvCxnSpPr>
            <a:cxnSpLocks/>
          </p:cNvCxnSpPr>
          <p:nvPr/>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xmlns="" id="{39E588EC-DE9F-4E69-916F-F600E764120E}"/>
              </a:ext>
            </a:extLst>
          </p:cNvPr>
          <p:cNvCxnSpPr>
            <a:cxnSpLocks/>
          </p:cNvCxnSpPr>
          <p:nvPr/>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xmlns="" id="{17776A7A-21BE-4E7C-926D-B32D9BB305B6}"/>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 Placeholder 5">
            <a:extLst>
              <a:ext uri="{FF2B5EF4-FFF2-40B4-BE49-F238E27FC236}">
                <a16:creationId xmlns:a16="http://schemas.microsoft.com/office/drawing/2014/main" xmlns="" id="{4183BB33-8EEA-421B-B9A0-4B67CBCBC2E8}"/>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723812229"/>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s with colored titles [V2] with lin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2856126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78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4" name="Titre 3">
            <a:extLst>
              <a:ext uri="{FF2B5EF4-FFF2-40B4-BE49-F238E27FC236}">
                <a16:creationId xmlns:a16="http://schemas.microsoft.com/office/drawing/2014/main" xmlns="" id="{286C96D8-5D31-4787-ADE2-CBD1DEDCC029}"/>
              </a:ext>
            </a:extLst>
          </p:cNvPr>
          <p:cNvSpPr>
            <a:spLocks noGrp="1"/>
          </p:cNvSpPr>
          <p:nvPr>
            <p:ph type="title"/>
          </p:nvPr>
        </p:nvSpPr>
        <p:spPr/>
        <p:txBody>
          <a:bodyPr/>
          <a:lstStyle/>
          <a:p>
            <a:r>
              <a:rPr lang="en-US"/>
              <a:t>Click to edit Master title style</a:t>
            </a:r>
            <a:endParaRPr lang="fr-FR"/>
          </a:p>
        </p:txBody>
      </p:sp>
      <p:sp>
        <p:nvSpPr>
          <p:cNvPr id="14" name="Text Placeholder 8">
            <a:extLst>
              <a:ext uri="{FF2B5EF4-FFF2-40B4-BE49-F238E27FC236}">
                <a16:creationId xmlns:a16="http://schemas.microsoft.com/office/drawing/2014/main" xmlns="" id="{C74B90A9-86C7-4CA7-AC86-9B7C03D23119}"/>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Espace réservé du texte 15">
            <a:extLst>
              <a:ext uri="{FF2B5EF4-FFF2-40B4-BE49-F238E27FC236}">
                <a16:creationId xmlns:a16="http://schemas.microsoft.com/office/drawing/2014/main" xmlns="" id="{B3E82CFB-97D6-45D7-BADA-9AB9D04832F0}"/>
              </a:ext>
            </a:extLst>
          </p:cNvPr>
          <p:cNvSpPr>
            <a:spLocks noGrp="1"/>
          </p:cNvSpPr>
          <p:nvPr>
            <p:ph type="body" sz="quarter" idx="24"/>
          </p:nvPr>
        </p:nvSpPr>
        <p:spPr>
          <a:xfrm>
            <a:off x="396180" y="278548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2" name="Espace réservé du texte 15">
            <a:extLst>
              <a:ext uri="{FF2B5EF4-FFF2-40B4-BE49-F238E27FC236}">
                <a16:creationId xmlns:a16="http://schemas.microsoft.com/office/drawing/2014/main" xmlns="" id="{BFDAFBE7-77A0-416D-9494-5416435885C0}"/>
              </a:ext>
            </a:extLst>
          </p:cNvPr>
          <p:cNvSpPr>
            <a:spLocks noGrp="1"/>
          </p:cNvSpPr>
          <p:nvPr>
            <p:ph type="body" sz="quarter" idx="25"/>
          </p:nvPr>
        </p:nvSpPr>
        <p:spPr>
          <a:xfrm>
            <a:off x="4494645" y="278548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3" name="Espace réservé du texte 15">
            <a:extLst>
              <a:ext uri="{FF2B5EF4-FFF2-40B4-BE49-F238E27FC236}">
                <a16:creationId xmlns:a16="http://schemas.microsoft.com/office/drawing/2014/main" xmlns="" id="{44582077-3607-4624-94EF-42536719D7FF}"/>
              </a:ext>
            </a:extLst>
          </p:cNvPr>
          <p:cNvSpPr>
            <a:spLocks noGrp="1"/>
          </p:cNvSpPr>
          <p:nvPr>
            <p:ph type="body" sz="quarter" idx="26"/>
          </p:nvPr>
        </p:nvSpPr>
        <p:spPr>
          <a:xfrm>
            <a:off x="8593109" y="2785487"/>
            <a:ext cx="3195010" cy="1231106"/>
          </a:xfrm>
        </p:spPr>
        <p:txBody>
          <a:bodyPr wrap="square" lIns="0" rIns="0">
            <a:spAutoFit/>
          </a:bodyPr>
          <a:lstStyle>
            <a:lvl1pPr>
              <a:defRPr sz="1600"/>
            </a:lvl1pPr>
            <a:lvl2pPr marL="447675" indent="-314325">
              <a:buFontTx/>
              <a:buBlip>
                <a:blip r:embed="rId9"/>
              </a:buBlip>
              <a:defRPr lang="en-GB" sz="1600" kern="1200" dirty="0">
                <a:solidFill>
                  <a:schemeClr val="tx1"/>
                </a:solidFill>
                <a:latin typeface="+mn-lt"/>
                <a:ea typeface="+mn-ea"/>
                <a:cs typeface="+mn-cs"/>
              </a:defRPr>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25" name="Espace réservé du texte 4">
            <a:extLst>
              <a:ext uri="{FF2B5EF4-FFF2-40B4-BE49-F238E27FC236}">
                <a16:creationId xmlns:a16="http://schemas.microsoft.com/office/drawing/2014/main" xmlns="" id="{D0D64E5F-2B42-446B-9608-5610CA2AC369}"/>
              </a:ext>
            </a:extLst>
          </p:cNvPr>
          <p:cNvSpPr>
            <a:spLocks noGrp="1"/>
          </p:cNvSpPr>
          <p:nvPr>
            <p:ph type="body" sz="quarter" idx="27" hasCustomPrompt="1"/>
          </p:nvPr>
        </p:nvSpPr>
        <p:spPr>
          <a:xfrm>
            <a:off x="396548" y="1993899"/>
            <a:ext cx="3195009" cy="341633"/>
          </a:xfrm>
          <a:noFill/>
        </p:spPr>
        <p:txBody>
          <a:bodyPr lIns="72000" rIns="0" anchor="t">
            <a:spAutoFit/>
          </a:bodyPr>
          <a:lstStyle>
            <a:lvl1pPr marL="0" indent="0" algn="l">
              <a:buNone/>
              <a:defRPr b="1" cap="all" baseline="0">
                <a:solidFill>
                  <a:schemeClr val="bg2"/>
                </a:solidFill>
              </a:defRPr>
            </a:lvl1pPr>
          </a:lstStyle>
          <a:p>
            <a:pPr lvl="0"/>
            <a:r>
              <a:rPr lang="en-GB" dirty="0"/>
              <a:t>Title</a:t>
            </a:r>
          </a:p>
        </p:txBody>
      </p:sp>
      <p:sp>
        <p:nvSpPr>
          <p:cNvPr id="26" name="Espace réservé du texte 4">
            <a:extLst>
              <a:ext uri="{FF2B5EF4-FFF2-40B4-BE49-F238E27FC236}">
                <a16:creationId xmlns:a16="http://schemas.microsoft.com/office/drawing/2014/main" xmlns="" id="{4FDFF29E-822C-437E-B6C9-C13E38631E2B}"/>
              </a:ext>
            </a:extLst>
          </p:cNvPr>
          <p:cNvSpPr>
            <a:spLocks noGrp="1"/>
          </p:cNvSpPr>
          <p:nvPr>
            <p:ph type="body" sz="quarter" idx="28" hasCustomPrompt="1"/>
          </p:nvPr>
        </p:nvSpPr>
        <p:spPr>
          <a:xfrm>
            <a:off x="4494829" y="1993899"/>
            <a:ext cx="3195009" cy="341633"/>
          </a:xfrm>
          <a:noFill/>
        </p:spPr>
        <p:txBody>
          <a:bodyPr lIns="72000" rIns="0" anchor="t">
            <a:spAutoFit/>
          </a:bodyPr>
          <a:lstStyle>
            <a:lvl1pPr marL="0" indent="0" algn="l">
              <a:buNone/>
              <a:defRPr b="1" cap="all" baseline="0">
                <a:solidFill>
                  <a:schemeClr val="tx2"/>
                </a:solidFill>
              </a:defRPr>
            </a:lvl1pPr>
          </a:lstStyle>
          <a:p>
            <a:pPr lvl="0"/>
            <a:r>
              <a:rPr lang="en-GB"/>
              <a:t>Title</a:t>
            </a:r>
            <a:endParaRPr lang="en-GB" dirty="0"/>
          </a:p>
        </p:txBody>
      </p:sp>
      <p:sp>
        <p:nvSpPr>
          <p:cNvPr id="27" name="Espace réservé du texte 4">
            <a:extLst>
              <a:ext uri="{FF2B5EF4-FFF2-40B4-BE49-F238E27FC236}">
                <a16:creationId xmlns:a16="http://schemas.microsoft.com/office/drawing/2014/main" xmlns="" id="{99E1DAEB-5F78-44FD-A2AD-EF997D472DA3}"/>
              </a:ext>
            </a:extLst>
          </p:cNvPr>
          <p:cNvSpPr>
            <a:spLocks noGrp="1"/>
          </p:cNvSpPr>
          <p:nvPr>
            <p:ph type="body" sz="quarter" idx="29" hasCustomPrompt="1"/>
          </p:nvPr>
        </p:nvSpPr>
        <p:spPr>
          <a:xfrm>
            <a:off x="8593109" y="1993899"/>
            <a:ext cx="3195009" cy="338554"/>
          </a:xfrm>
          <a:noFill/>
        </p:spPr>
        <p:txBody>
          <a:bodyPr lIns="72000" rIns="0" anchor="t">
            <a:spAutoFit/>
          </a:bodyPr>
          <a:lstStyle>
            <a:lvl1pPr marL="0" indent="0" algn="l">
              <a:buNone/>
              <a:defRPr b="1" cap="all" baseline="0">
                <a:solidFill>
                  <a:schemeClr val="accent3"/>
                </a:solidFill>
              </a:defRPr>
            </a:lvl1pPr>
          </a:lstStyle>
          <a:p>
            <a:pPr lvl="0"/>
            <a:r>
              <a:rPr lang="en-GB" dirty="0"/>
              <a:t>Title</a:t>
            </a:r>
          </a:p>
        </p:txBody>
      </p:sp>
      <p:cxnSp>
        <p:nvCxnSpPr>
          <p:cNvPr id="28" name="Straight Connector 35">
            <a:extLst>
              <a:ext uri="{FF2B5EF4-FFF2-40B4-BE49-F238E27FC236}">
                <a16:creationId xmlns:a16="http://schemas.microsoft.com/office/drawing/2014/main" xmlns="" id="{2C504288-9A20-4118-B47D-A6EBD7BD1D88}"/>
              </a:ext>
            </a:extLst>
          </p:cNvPr>
          <p:cNvCxnSpPr>
            <a:cxnSpLocks/>
          </p:cNvCxnSpPr>
          <p:nvPr/>
        </p:nvCxnSpPr>
        <p:spPr>
          <a:xfrm flipV="1">
            <a:off x="4042917"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9" name="Straight Connector 35">
            <a:extLst>
              <a:ext uri="{FF2B5EF4-FFF2-40B4-BE49-F238E27FC236}">
                <a16:creationId xmlns:a16="http://schemas.microsoft.com/office/drawing/2014/main" xmlns="" id="{EC5596AD-B23F-45D5-9FA4-416451B248FA}"/>
              </a:ext>
            </a:extLst>
          </p:cNvPr>
          <p:cNvCxnSpPr>
            <a:cxnSpLocks/>
          </p:cNvCxnSpPr>
          <p:nvPr/>
        </p:nvCxnSpPr>
        <p:spPr>
          <a:xfrm flipV="1">
            <a:off x="8141382"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Cadre 29">
            <a:extLst>
              <a:ext uri="{FF2B5EF4-FFF2-40B4-BE49-F238E27FC236}">
                <a16:creationId xmlns:a16="http://schemas.microsoft.com/office/drawing/2014/main" xmlns="" id="{A6BA8172-CD31-447B-879F-F7CC9AAA8828}"/>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Text Placeholder 5">
            <a:extLst>
              <a:ext uri="{FF2B5EF4-FFF2-40B4-BE49-F238E27FC236}">
                <a16:creationId xmlns:a16="http://schemas.microsoft.com/office/drawing/2014/main" xmlns="" id="{434CC4FB-5413-4236-A699-A80B8983163D}"/>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7925818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4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2491859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80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5" name="Espace réservé du texte 4">
            <a:extLst>
              <a:ext uri="{FF2B5EF4-FFF2-40B4-BE49-F238E27FC236}">
                <a16:creationId xmlns:a16="http://schemas.microsoft.com/office/drawing/2014/main" xmlns="" id="{F29F32CF-ADE9-4D3D-9458-4DBEF9BE018B}"/>
              </a:ext>
            </a:extLst>
          </p:cNvPr>
          <p:cNvSpPr>
            <a:spLocks noGrp="1"/>
          </p:cNvSpPr>
          <p:nvPr>
            <p:ph type="body" sz="quarter" idx="20" hasCustomPrompt="1"/>
          </p:nvPr>
        </p:nvSpPr>
        <p:spPr>
          <a:xfrm>
            <a:off x="486256" y="1993900"/>
            <a:ext cx="2378846"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xmlns="" id="{8F949CB4-ADF1-411D-B5B0-474DDF2975F4}"/>
              </a:ext>
            </a:extLst>
          </p:cNvPr>
          <p:cNvSpPr>
            <a:spLocks noGrp="1"/>
          </p:cNvSpPr>
          <p:nvPr>
            <p:ph type="body" sz="quarter" idx="21" hasCustomPrompt="1"/>
          </p:nvPr>
        </p:nvSpPr>
        <p:spPr>
          <a:xfrm>
            <a:off x="3401232" y="1993900"/>
            <a:ext cx="2378846"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xmlns="" id="{F575F9CB-6641-4AA5-BBBF-DCB5E35A79B3}"/>
              </a:ext>
            </a:extLst>
          </p:cNvPr>
          <p:cNvSpPr>
            <a:spLocks noGrp="1"/>
          </p:cNvSpPr>
          <p:nvPr>
            <p:ph type="body" sz="quarter" idx="22" hasCustomPrompt="1"/>
          </p:nvPr>
        </p:nvSpPr>
        <p:spPr>
          <a:xfrm>
            <a:off x="6316208" y="1993900"/>
            <a:ext cx="2378846" cy="369332"/>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xmlns="" id="{673ECD5B-058F-460C-B800-3658FC97D202}"/>
              </a:ext>
            </a:extLst>
          </p:cNvPr>
          <p:cNvSpPr>
            <a:spLocks noGrp="1"/>
          </p:cNvSpPr>
          <p:nvPr>
            <p:ph type="body" sz="quarter" idx="23" hasCustomPrompt="1"/>
          </p:nvPr>
        </p:nvSpPr>
        <p:spPr>
          <a:xfrm>
            <a:off x="9231183" y="1993900"/>
            <a:ext cx="2378846" cy="369332"/>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xmlns="" id="{2D19A821-9323-436D-9BBA-EF55905E3049}"/>
              </a:ext>
            </a:extLst>
          </p:cNvPr>
          <p:cNvSpPr>
            <a:spLocks noGrp="1"/>
          </p:cNvSpPr>
          <p:nvPr>
            <p:ph type="body" sz="quarter" idx="24"/>
          </p:nvPr>
        </p:nvSpPr>
        <p:spPr>
          <a:xfrm>
            <a:off x="485887" y="263411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7" name="Espace réservé du texte 15">
            <a:extLst>
              <a:ext uri="{FF2B5EF4-FFF2-40B4-BE49-F238E27FC236}">
                <a16:creationId xmlns:a16="http://schemas.microsoft.com/office/drawing/2014/main" xmlns="" id="{8F509378-7F96-4CC3-B445-AFDF4E8F71BC}"/>
              </a:ext>
            </a:extLst>
          </p:cNvPr>
          <p:cNvSpPr>
            <a:spLocks noGrp="1"/>
          </p:cNvSpPr>
          <p:nvPr>
            <p:ph type="body" sz="quarter" idx="25"/>
          </p:nvPr>
        </p:nvSpPr>
        <p:spPr>
          <a:xfrm>
            <a:off x="3400985" y="263411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8" name="Espace réservé du texte 15">
            <a:extLst>
              <a:ext uri="{FF2B5EF4-FFF2-40B4-BE49-F238E27FC236}">
                <a16:creationId xmlns:a16="http://schemas.microsoft.com/office/drawing/2014/main" xmlns="" id="{FE25E091-C850-4A35-8C6B-48D1A63C1D4F}"/>
              </a:ext>
            </a:extLst>
          </p:cNvPr>
          <p:cNvSpPr>
            <a:spLocks noGrp="1"/>
          </p:cNvSpPr>
          <p:nvPr>
            <p:ph type="body" sz="quarter" idx="26"/>
          </p:nvPr>
        </p:nvSpPr>
        <p:spPr>
          <a:xfrm>
            <a:off x="6316083" y="263411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9" name="Espace réservé du texte 15">
            <a:extLst>
              <a:ext uri="{FF2B5EF4-FFF2-40B4-BE49-F238E27FC236}">
                <a16:creationId xmlns:a16="http://schemas.microsoft.com/office/drawing/2014/main" xmlns="" id="{BB3AB300-BC70-4E89-90E0-8D61F56FBB2D}"/>
              </a:ext>
            </a:extLst>
          </p:cNvPr>
          <p:cNvSpPr>
            <a:spLocks noGrp="1"/>
          </p:cNvSpPr>
          <p:nvPr>
            <p:ph type="body" sz="quarter" idx="27"/>
          </p:nvPr>
        </p:nvSpPr>
        <p:spPr>
          <a:xfrm>
            <a:off x="9231182" y="2634117"/>
            <a:ext cx="2378847" cy="1477328"/>
          </a:xfrm>
        </p:spPr>
        <p:txBody>
          <a:bodyPr lIns="0" rIns="0">
            <a:spAutoFit/>
          </a:bodyPr>
          <a:lstStyle>
            <a:lvl1pPr>
              <a:defRPr sz="1600"/>
            </a:lvl1pPr>
            <a:lvl2pPr marL="447675" indent="-314325">
              <a:buFontTx/>
              <a:buBlip>
                <a:blip r:embed="rId10"/>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4" name="Titre 3">
            <a:extLst>
              <a:ext uri="{FF2B5EF4-FFF2-40B4-BE49-F238E27FC236}">
                <a16:creationId xmlns:a16="http://schemas.microsoft.com/office/drawing/2014/main" xmlns="" id="{0DC641C9-B54A-4E65-BAB2-93108534F4F0}"/>
              </a:ext>
            </a:extLst>
          </p:cNvPr>
          <p:cNvSpPr>
            <a:spLocks noGrp="1"/>
          </p:cNvSpPr>
          <p:nvPr>
            <p:ph type="title"/>
          </p:nvPr>
        </p:nvSpPr>
        <p:spPr/>
        <p:txBody>
          <a:bodyPr/>
          <a:lstStyle/>
          <a:p>
            <a:r>
              <a:rPr lang="en-US"/>
              <a:t>Click to edit Master title style</a:t>
            </a:r>
            <a:endParaRPr lang="fr-FR"/>
          </a:p>
        </p:txBody>
      </p:sp>
      <p:sp>
        <p:nvSpPr>
          <p:cNvPr id="20" name="Text Placeholder 8">
            <a:extLst>
              <a:ext uri="{FF2B5EF4-FFF2-40B4-BE49-F238E27FC236}">
                <a16:creationId xmlns:a16="http://schemas.microsoft.com/office/drawing/2014/main" xmlns="" id="{3340DE3B-4ADD-48BE-BCE6-7FE7A7786336}"/>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xmlns="" id="{E91004BA-7343-436F-9F59-E70C2655FD16}"/>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xmlns="" id="{E0434AE1-1BCB-43D7-A963-5A1B3F26503E}"/>
              </a:ext>
            </a:extLst>
          </p:cNvPr>
          <p:cNvSpPr>
            <a:spLocks noGrp="1"/>
          </p:cNvSpPr>
          <p:nvPr>
            <p:ph type="body" sz="quarter" idx="28"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1204195872"/>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177505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83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5" name="Espace réservé du texte 4">
            <a:extLst>
              <a:ext uri="{FF2B5EF4-FFF2-40B4-BE49-F238E27FC236}">
                <a16:creationId xmlns:a16="http://schemas.microsoft.com/office/drawing/2014/main" xmlns="" id="{F29F32CF-ADE9-4D3D-9458-4DBEF9BE018B}"/>
              </a:ext>
            </a:extLst>
          </p:cNvPr>
          <p:cNvSpPr>
            <a:spLocks noGrp="1"/>
          </p:cNvSpPr>
          <p:nvPr>
            <p:ph type="body" sz="quarter" idx="20" hasCustomPrompt="1"/>
          </p:nvPr>
        </p:nvSpPr>
        <p:spPr>
          <a:xfrm>
            <a:off x="486256" y="1993900"/>
            <a:ext cx="2378846"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3" name="Espace réservé du texte 4">
            <a:extLst>
              <a:ext uri="{FF2B5EF4-FFF2-40B4-BE49-F238E27FC236}">
                <a16:creationId xmlns:a16="http://schemas.microsoft.com/office/drawing/2014/main" xmlns="" id="{8F949CB4-ADF1-411D-B5B0-474DDF2975F4}"/>
              </a:ext>
            </a:extLst>
          </p:cNvPr>
          <p:cNvSpPr>
            <a:spLocks noGrp="1"/>
          </p:cNvSpPr>
          <p:nvPr>
            <p:ph type="body" sz="quarter" idx="21" hasCustomPrompt="1"/>
          </p:nvPr>
        </p:nvSpPr>
        <p:spPr>
          <a:xfrm>
            <a:off x="3401232" y="1993900"/>
            <a:ext cx="2378846"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14" name="Espace réservé du texte 4">
            <a:extLst>
              <a:ext uri="{FF2B5EF4-FFF2-40B4-BE49-F238E27FC236}">
                <a16:creationId xmlns:a16="http://schemas.microsoft.com/office/drawing/2014/main" xmlns="" id="{F575F9CB-6641-4AA5-BBBF-DCB5E35A79B3}"/>
              </a:ext>
            </a:extLst>
          </p:cNvPr>
          <p:cNvSpPr>
            <a:spLocks noGrp="1"/>
          </p:cNvSpPr>
          <p:nvPr>
            <p:ph type="body" sz="quarter" idx="22" hasCustomPrompt="1"/>
          </p:nvPr>
        </p:nvSpPr>
        <p:spPr>
          <a:xfrm>
            <a:off x="6316208" y="1993900"/>
            <a:ext cx="2378846"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5" name="Espace réservé du texte 4">
            <a:extLst>
              <a:ext uri="{FF2B5EF4-FFF2-40B4-BE49-F238E27FC236}">
                <a16:creationId xmlns:a16="http://schemas.microsoft.com/office/drawing/2014/main" xmlns="" id="{673ECD5B-058F-460C-B800-3658FC97D202}"/>
              </a:ext>
            </a:extLst>
          </p:cNvPr>
          <p:cNvSpPr>
            <a:spLocks noGrp="1"/>
          </p:cNvSpPr>
          <p:nvPr>
            <p:ph type="body" sz="quarter" idx="23" hasCustomPrompt="1"/>
          </p:nvPr>
        </p:nvSpPr>
        <p:spPr>
          <a:xfrm>
            <a:off x="9231183" y="1993900"/>
            <a:ext cx="2378846" cy="369332"/>
          </a:xfrm>
          <a:solidFill>
            <a:schemeClr val="accent1"/>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16" name="Espace réservé du texte 15">
            <a:extLst>
              <a:ext uri="{FF2B5EF4-FFF2-40B4-BE49-F238E27FC236}">
                <a16:creationId xmlns:a16="http://schemas.microsoft.com/office/drawing/2014/main" xmlns="" id="{2D19A821-9323-436D-9BBA-EF55905E3049}"/>
              </a:ext>
            </a:extLst>
          </p:cNvPr>
          <p:cNvSpPr>
            <a:spLocks noGrp="1"/>
          </p:cNvSpPr>
          <p:nvPr>
            <p:ph type="body" sz="quarter" idx="24"/>
          </p:nvPr>
        </p:nvSpPr>
        <p:spPr>
          <a:xfrm>
            <a:off x="485887" y="2634117"/>
            <a:ext cx="2378847" cy="1477328"/>
          </a:xfrm>
        </p:spPr>
        <p:txBody>
          <a:bodyPr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7" name="Espace réservé du texte 15">
            <a:extLst>
              <a:ext uri="{FF2B5EF4-FFF2-40B4-BE49-F238E27FC236}">
                <a16:creationId xmlns:a16="http://schemas.microsoft.com/office/drawing/2014/main" xmlns="" id="{8F509378-7F96-4CC3-B445-AFDF4E8F71BC}"/>
              </a:ext>
            </a:extLst>
          </p:cNvPr>
          <p:cNvSpPr>
            <a:spLocks noGrp="1"/>
          </p:cNvSpPr>
          <p:nvPr>
            <p:ph type="body" sz="quarter" idx="25"/>
          </p:nvPr>
        </p:nvSpPr>
        <p:spPr>
          <a:xfrm>
            <a:off x="3400985" y="2634117"/>
            <a:ext cx="2378847" cy="1477328"/>
          </a:xfrm>
        </p:spPr>
        <p:txBody>
          <a:bodyPr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8" name="Espace réservé du texte 15">
            <a:extLst>
              <a:ext uri="{FF2B5EF4-FFF2-40B4-BE49-F238E27FC236}">
                <a16:creationId xmlns:a16="http://schemas.microsoft.com/office/drawing/2014/main" xmlns="" id="{FE25E091-C850-4A35-8C6B-48D1A63C1D4F}"/>
              </a:ext>
            </a:extLst>
          </p:cNvPr>
          <p:cNvSpPr>
            <a:spLocks noGrp="1"/>
          </p:cNvSpPr>
          <p:nvPr>
            <p:ph type="body" sz="quarter" idx="26"/>
          </p:nvPr>
        </p:nvSpPr>
        <p:spPr>
          <a:xfrm>
            <a:off x="6316083" y="2634117"/>
            <a:ext cx="2378847" cy="1477328"/>
          </a:xfrm>
        </p:spPr>
        <p:txBody>
          <a:bodyPr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9" name="Espace réservé du texte 15">
            <a:extLst>
              <a:ext uri="{FF2B5EF4-FFF2-40B4-BE49-F238E27FC236}">
                <a16:creationId xmlns:a16="http://schemas.microsoft.com/office/drawing/2014/main" xmlns="" id="{BB3AB300-BC70-4E89-90E0-8D61F56FBB2D}"/>
              </a:ext>
            </a:extLst>
          </p:cNvPr>
          <p:cNvSpPr>
            <a:spLocks noGrp="1"/>
          </p:cNvSpPr>
          <p:nvPr>
            <p:ph type="body" sz="quarter" idx="27"/>
          </p:nvPr>
        </p:nvSpPr>
        <p:spPr>
          <a:xfrm>
            <a:off x="9231182" y="2634117"/>
            <a:ext cx="2378847" cy="1477328"/>
          </a:xfrm>
        </p:spPr>
        <p:txBody>
          <a:bodyPr lIns="0" rIns="0">
            <a:spAutoFit/>
          </a:bodyPr>
          <a:lstStyle>
            <a:lvl1pPr>
              <a:defRPr sz="1600"/>
            </a:lvl1pPr>
            <a:lvl2pPr marL="447675" indent="-314325">
              <a:buFontTx/>
              <a:buBlip>
                <a:blip r:embed="rId10"/>
              </a:buBlip>
              <a:defRPr sz="1600"/>
            </a:lvl2pPr>
            <a:lvl3pPr>
              <a:defRPr sz="1600"/>
            </a:lvl3pPr>
            <a:lvl4pPr marL="758825" indent="0">
              <a:buNone/>
              <a:defRPr sz="1600"/>
            </a:lvl4pPr>
            <a:lvl5pPr>
              <a:defRPr sz="1600"/>
            </a:lvl5pPr>
          </a:lstStyle>
          <a:p>
            <a:pPr lvl="0"/>
            <a:r>
              <a:rPr lang="en-US"/>
              <a:t>Click to edit Master text styles</a:t>
            </a:r>
          </a:p>
          <a:p>
            <a:pPr lvl="1"/>
            <a:r>
              <a:rPr lang="en-US"/>
              <a:t>Second level</a:t>
            </a:r>
          </a:p>
          <a:p>
            <a:pPr lvl="2"/>
            <a:r>
              <a:rPr lang="en-US"/>
              <a:t>Third level</a:t>
            </a:r>
          </a:p>
        </p:txBody>
      </p:sp>
      <p:sp>
        <p:nvSpPr>
          <p:cNvPr id="4" name="Titre 3">
            <a:extLst>
              <a:ext uri="{FF2B5EF4-FFF2-40B4-BE49-F238E27FC236}">
                <a16:creationId xmlns:a16="http://schemas.microsoft.com/office/drawing/2014/main" xmlns="" id="{0DC641C9-B54A-4E65-BAB2-93108534F4F0}"/>
              </a:ext>
            </a:extLst>
          </p:cNvPr>
          <p:cNvSpPr>
            <a:spLocks noGrp="1"/>
          </p:cNvSpPr>
          <p:nvPr>
            <p:ph type="title"/>
          </p:nvPr>
        </p:nvSpPr>
        <p:spPr/>
        <p:txBody>
          <a:bodyPr/>
          <a:lstStyle/>
          <a:p>
            <a:r>
              <a:rPr lang="en-US"/>
              <a:t>Click to edit Master title style</a:t>
            </a:r>
            <a:endParaRPr lang="fr-FR"/>
          </a:p>
        </p:txBody>
      </p:sp>
      <p:sp>
        <p:nvSpPr>
          <p:cNvPr id="20" name="Text Placeholder 8">
            <a:extLst>
              <a:ext uri="{FF2B5EF4-FFF2-40B4-BE49-F238E27FC236}">
                <a16:creationId xmlns:a16="http://schemas.microsoft.com/office/drawing/2014/main" xmlns="" id="{ED3FC135-82C8-4A96-888D-AB8CE896130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22" name="Cadre 21">
            <a:extLst>
              <a:ext uri="{FF2B5EF4-FFF2-40B4-BE49-F238E27FC236}">
                <a16:creationId xmlns:a16="http://schemas.microsoft.com/office/drawing/2014/main" xmlns="" id="{DCCEC75F-BBD9-499D-9268-3D89E7E6B8F7}"/>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 Placeholder 5">
            <a:extLst>
              <a:ext uri="{FF2B5EF4-FFF2-40B4-BE49-F238E27FC236}">
                <a16:creationId xmlns:a16="http://schemas.microsoft.com/office/drawing/2014/main" xmlns="" id="{F555966C-F5A2-43B8-AA8E-BDEF0358B003}"/>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64225174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columns with colored box titles">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13081968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85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16" name="Espace réservé du texte 15">
            <a:extLst>
              <a:ext uri="{FF2B5EF4-FFF2-40B4-BE49-F238E27FC236}">
                <a16:creationId xmlns:a16="http://schemas.microsoft.com/office/drawing/2014/main" xmlns="" id="{2D19A821-9323-436D-9BBA-EF55905E3049}"/>
              </a:ext>
            </a:extLst>
          </p:cNvPr>
          <p:cNvSpPr>
            <a:spLocks noGrp="1"/>
          </p:cNvSpPr>
          <p:nvPr>
            <p:ph type="body" sz="quarter" idx="24"/>
          </p:nvPr>
        </p:nvSpPr>
        <p:spPr>
          <a:xfrm>
            <a:off x="485775" y="263411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7" name="Espace réservé du texte 15">
            <a:extLst>
              <a:ext uri="{FF2B5EF4-FFF2-40B4-BE49-F238E27FC236}">
                <a16:creationId xmlns:a16="http://schemas.microsoft.com/office/drawing/2014/main" xmlns="" id="{8F509378-7F96-4CC3-B445-AFDF4E8F71BC}"/>
              </a:ext>
            </a:extLst>
          </p:cNvPr>
          <p:cNvSpPr>
            <a:spLocks noGrp="1"/>
          </p:cNvSpPr>
          <p:nvPr>
            <p:ph type="body" sz="quarter" idx="25"/>
          </p:nvPr>
        </p:nvSpPr>
        <p:spPr>
          <a:xfrm>
            <a:off x="4450146" y="263411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8" name="Espace réservé du texte 15">
            <a:extLst>
              <a:ext uri="{FF2B5EF4-FFF2-40B4-BE49-F238E27FC236}">
                <a16:creationId xmlns:a16="http://schemas.microsoft.com/office/drawing/2014/main" xmlns="" id="{FE25E091-C850-4A35-8C6B-48D1A63C1D4F}"/>
              </a:ext>
            </a:extLst>
          </p:cNvPr>
          <p:cNvSpPr>
            <a:spLocks noGrp="1"/>
          </p:cNvSpPr>
          <p:nvPr>
            <p:ph type="body" sz="quarter" idx="26"/>
          </p:nvPr>
        </p:nvSpPr>
        <p:spPr>
          <a:xfrm>
            <a:off x="8417062" y="2634117"/>
            <a:ext cx="3195010" cy="1231106"/>
          </a:xfrm>
        </p:spPr>
        <p:txBody>
          <a:bodyPr wrap="square"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9" name="Espace réservé du texte 4">
            <a:extLst>
              <a:ext uri="{FF2B5EF4-FFF2-40B4-BE49-F238E27FC236}">
                <a16:creationId xmlns:a16="http://schemas.microsoft.com/office/drawing/2014/main" xmlns="" id="{8F53EFDF-586B-4B52-A77B-E7663334D337}"/>
              </a:ext>
            </a:extLst>
          </p:cNvPr>
          <p:cNvSpPr>
            <a:spLocks noGrp="1"/>
          </p:cNvSpPr>
          <p:nvPr>
            <p:ph type="body" sz="quarter" idx="27" hasCustomPrompt="1"/>
          </p:nvPr>
        </p:nvSpPr>
        <p:spPr>
          <a:xfrm>
            <a:off x="486143" y="1993899"/>
            <a:ext cx="3195009"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xmlns="" id="{C9BF9C92-4CA0-4CDA-A4F8-082D2B2EF99F}"/>
              </a:ext>
            </a:extLst>
          </p:cNvPr>
          <p:cNvSpPr>
            <a:spLocks noGrp="1"/>
          </p:cNvSpPr>
          <p:nvPr>
            <p:ph type="body" sz="quarter" idx="28" hasCustomPrompt="1"/>
          </p:nvPr>
        </p:nvSpPr>
        <p:spPr>
          <a:xfrm>
            <a:off x="4450330" y="1993899"/>
            <a:ext cx="3195009"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xmlns="" id="{681CE642-3E81-4565-8966-09C10814A63E}"/>
              </a:ext>
            </a:extLst>
          </p:cNvPr>
          <p:cNvSpPr>
            <a:spLocks noGrp="1"/>
          </p:cNvSpPr>
          <p:nvPr>
            <p:ph type="body" sz="quarter" idx="29" hasCustomPrompt="1"/>
          </p:nvPr>
        </p:nvSpPr>
        <p:spPr>
          <a:xfrm>
            <a:off x="8417062" y="1993899"/>
            <a:ext cx="3195009" cy="369332"/>
          </a:xfrm>
          <a:solidFill>
            <a:schemeClr val="accent4"/>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xmlns="" id="{286C96D8-5D31-4787-ADE2-CBD1DEDCC029}"/>
              </a:ext>
            </a:extLst>
          </p:cNvPr>
          <p:cNvSpPr>
            <a:spLocks noGrp="1"/>
          </p:cNvSpPr>
          <p:nvPr>
            <p:ph type="title"/>
          </p:nvPr>
        </p:nvSpPr>
        <p:spPr/>
        <p:txBody>
          <a:bodyPr/>
          <a:lstStyle/>
          <a:p>
            <a:r>
              <a:rPr lang="en-US"/>
              <a:t>Click to edit Master title style</a:t>
            </a:r>
            <a:endParaRPr lang="fr-FR"/>
          </a:p>
        </p:txBody>
      </p:sp>
      <p:sp>
        <p:nvSpPr>
          <p:cNvPr id="14" name="Text Placeholder 8">
            <a:extLst>
              <a:ext uri="{FF2B5EF4-FFF2-40B4-BE49-F238E27FC236}">
                <a16:creationId xmlns:a16="http://schemas.microsoft.com/office/drawing/2014/main" xmlns="" id="{DF5ACA36-D848-4F29-92F9-47321029F315}"/>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xmlns="" id="{CC159F0E-5DEA-49B1-9A35-F946E07E0241}"/>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 Placeholder 5">
            <a:extLst>
              <a:ext uri="{FF2B5EF4-FFF2-40B4-BE49-F238E27FC236}">
                <a16:creationId xmlns:a16="http://schemas.microsoft.com/office/drawing/2014/main" xmlns="" id="{ECD1A07D-65E8-4860-B8E7-E97B3492EF92}"/>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82856010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s with colored box titles [V2]">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266128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878"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16" name="Espace réservé du texte 15">
            <a:extLst>
              <a:ext uri="{FF2B5EF4-FFF2-40B4-BE49-F238E27FC236}">
                <a16:creationId xmlns:a16="http://schemas.microsoft.com/office/drawing/2014/main" xmlns="" id="{2D19A821-9323-436D-9BBA-EF55905E3049}"/>
              </a:ext>
            </a:extLst>
          </p:cNvPr>
          <p:cNvSpPr>
            <a:spLocks noGrp="1"/>
          </p:cNvSpPr>
          <p:nvPr>
            <p:ph type="body" sz="quarter" idx="24"/>
          </p:nvPr>
        </p:nvSpPr>
        <p:spPr>
          <a:xfrm>
            <a:off x="485775" y="2634117"/>
            <a:ext cx="3195010" cy="1231106"/>
          </a:xfrm>
        </p:spPr>
        <p:txBody>
          <a:bodyPr wrap="square" lIns="0" rIns="0">
            <a:spAutoFit/>
          </a:bodyPr>
          <a:lstStyle>
            <a:lvl1pPr>
              <a:defRPr sz="1600"/>
            </a:lvl1pPr>
            <a:lvl2pPr marL="447675" indent="-314325">
              <a:buFontTx/>
              <a:buBlip>
                <a:blip r:embed="rId7"/>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7" name="Espace réservé du texte 15">
            <a:extLst>
              <a:ext uri="{FF2B5EF4-FFF2-40B4-BE49-F238E27FC236}">
                <a16:creationId xmlns:a16="http://schemas.microsoft.com/office/drawing/2014/main" xmlns="" id="{8F509378-7F96-4CC3-B445-AFDF4E8F71BC}"/>
              </a:ext>
            </a:extLst>
          </p:cNvPr>
          <p:cNvSpPr>
            <a:spLocks noGrp="1"/>
          </p:cNvSpPr>
          <p:nvPr>
            <p:ph type="body" sz="quarter" idx="25"/>
          </p:nvPr>
        </p:nvSpPr>
        <p:spPr>
          <a:xfrm>
            <a:off x="4450146" y="2634117"/>
            <a:ext cx="3195010" cy="1231106"/>
          </a:xfrm>
        </p:spPr>
        <p:txBody>
          <a:bodyPr wrap="square" lIns="0" rIns="0">
            <a:spAutoFit/>
          </a:bodyPr>
          <a:lstStyle>
            <a:lvl1pPr>
              <a:defRPr sz="1600"/>
            </a:lvl1pPr>
            <a:lvl2pPr marL="447675" indent="-314325">
              <a:buFontTx/>
              <a:buBlip>
                <a:blip r:embed="rId8"/>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8" name="Espace réservé du texte 15">
            <a:extLst>
              <a:ext uri="{FF2B5EF4-FFF2-40B4-BE49-F238E27FC236}">
                <a16:creationId xmlns:a16="http://schemas.microsoft.com/office/drawing/2014/main" xmlns="" id="{FE25E091-C850-4A35-8C6B-48D1A63C1D4F}"/>
              </a:ext>
            </a:extLst>
          </p:cNvPr>
          <p:cNvSpPr>
            <a:spLocks noGrp="1"/>
          </p:cNvSpPr>
          <p:nvPr>
            <p:ph type="body" sz="quarter" idx="26"/>
          </p:nvPr>
        </p:nvSpPr>
        <p:spPr>
          <a:xfrm>
            <a:off x="8417062" y="2634117"/>
            <a:ext cx="3195010" cy="1231106"/>
          </a:xfrm>
        </p:spPr>
        <p:txBody>
          <a:bodyPr wrap="square" lIns="0" rIns="0">
            <a:spAutoFit/>
          </a:bodyPr>
          <a:lstStyle>
            <a:lvl1pPr>
              <a:defRPr sz="1600"/>
            </a:lvl1pPr>
            <a:lvl2pPr marL="447675" indent="-314325">
              <a:buFontTx/>
              <a:buBlip>
                <a:blip r:embed="rId9"/>
              </a:buBlip>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19" name="Espace réservé du texte 4">
            <a:extLst>
              <a:ext uri="{FF2B5EF4-FFF2-40B4-BE49-F238E27FC236}">
                <a16:creationId xmlns:a16="http://schemas.microsoft.com/office/drawing/2014/main" xmlns="" id="{8F53EFDF-586B-4B52-A77B-E7663334D337}"/>
              </a:ext>
            </a:extLst>
          </p:cNvPr>
          <p:cNvSpPr>
            <a:spLocks noGrp="1"/>
          </p:cNvSpPr>
          <p:nvPr>
            <p:ph type="body" sz="quarter" idx="27" hasCustomPrompt="1"/>
          </p:nvPr>
        </p:nvSpPr>
        <p:spPr>
          <a:xfrm>
            <a:off x="486143" y="1993899"/>
            <a:ext cx="3195009" cy="369332"/>
          </a:xfrm>
          <a:solidFill>
            <a:schemeClr val="bg2"/>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20" name="Espace réservé du texte 4">
            <a:extLst>
              <a:ext uri="{FF2B5EF4-FFF2-40B4-BE49-F238E27FC236}">
                <a16:creationId xmlns:a16="http://schemas.microsoft.com/office/drawing/2014/main" xmlns="" id="{C9BF9C92-4CA0-4CDA-A4F8-082D2B2EF99F}"/>
              </a:ext>
            </a:extLst>
          </p:cNvPr>
          <p:cNvSpPr>
            <a:spLocks noGrp="1"/>
          </p:cNvSpPr>
          <p:nvPr>
            <p:ph type="body" sz="quarter" idx="28" hasCustomPrompt="1"/>
          </p:nvPr>
        </p:nvSpPr>
        <p:spPr>
          <a:xfrm>
            <a:off x="4450330" y="1993899"/>
            <a:ext cx="3195009" cy="369332"/>
          </a:xfrm>
          <a:solidFill>
            <a:schemeClr val="tx2"/>
          </a:solidFill>
        </p:spPr>
        <p:txBody>
          <a:bodyPr lIns="0" rIns="0" anchor="t">
            <a:spAutoFit/>
          </a:bodyPr>
          <a:lstStyle>
            <a:lvl1pPr marL="0" indent="0" algn="ctr">
              <a:buNone/>
              <a:defRPr b="1" cap="all" baseline="0">
                <a:solidFill>
                  <a:schemeClr val="bg1"/>
                </a:solidFill>
              </a:defRPr>
            </a:lvl1pPr>
          </a:lstStyle>
          <a:p>
            <a:pPr lvl="0"/>
            <a:r>
              <a:rPr lang="en-GB"/>
              <a:t>Title</a:t>
            </a:r>
            <a:endParaRPr lang="en-GB" dirty="0"/>
          </a:p>
        </p:txBody>
      </p:sp>
      <p:sp>
        <p:nvSpPr>
          <p:cNvPr id="21" name="Espace réservé du texte 4">
            <a:extLst>
              <a:ext uri="{FF2B5EF4-FFF2-40B4-BE49-F238E27FC236}">
                <a16:creationId xmlns:a16="http://schemas.microsoft.com/office/drawing/2014/main" xmlns="" id="{681CE642-3E81-4565-8966-09C10814A63E}"/>
              </a:ext>
            </a:extLst>
          </p:cNvPr>
          <p:cNvSpPr>
            <a:spLocks noGrp="1"/>
          </p:cNvSpPr>
          <p:nvPr>
            <p:ph type="body" sz="quarter" idx="29" hasCustomPrompt="1"/>
          </p:nvPr>
        </p:nvSpPr>
        <p:spPr>
          <a:xfrm>
            <a:off x="8417062" y="1993899"/>
            <a:ext cx="3195009" cy="369332"/>
          </a:xfrm>
          <a:solidFill>
            <a:schemeClr val="accent3"/>
          </a:solidFill>
        </p:spPr>
        <p:txBody>
          <a:bodyPr lIns="0" rIns="0" anchor="t">
            <a:spAutoFit/>
          </a:bodyPr>
          <a:lstStyle>
            <a:lvl1pPr marL="0" indent="0" algn="ctr">
              <a:buNone/>
              <a:defRPr b="1" cap="all" baseline="0">
                <a:solidFill>
                  <a:schemeClr val="bg1"/>
                </a:solidFill>
              </a:defRPr>
            </a:lvl1pPr>
          </a:lstStyle>
          <a:p>
            <a:pPr lvl="0"/>
            <a:r>
              <a:rPr lang="en-GB" dirty="0"/>
              <a:t>Title</a:t>
            </a:r>
          </a:p>
        </p:txBody>
      </p:sp>
      <p:sp>
        <p:nvSpPr>
          <p:cNvPr id="4" name="Titre 3">
            <a:extLst>
              <a:ext uri="{FF2B5EF4-FFF2-40B4-BE49-F238E27FC236}">
                <a16:creationId xmlns:a16="http://schemas.microsoft.com/office/drawing/2014/main" xmlns="" id="{286C96D8-5D31-4787-ADE2-CBD1DEDCC029}"/>
              </a:ext>
            </a:extLst>
          </p:cNvPr>
          <p:cNvSpPr>
            <a:spLocks noGrp="1"/>
          </p:cNvSpPr>
          <p:nvPr>
            <p:ph type="title"/>
          </p:nvPr>
        </p:nvSpPr>
        <p:spPr/>
        <p:txBody>
          <a:bodyPr/>
          <a:lstStyle/>
          <a:p>
            <a:r>
              <a:rPr lang="en-US"/>
              <a:t>Click to edit Master title style</a:t>
            </a:r>
            <a:endParaRPr lang="fr-FR"/>
          </a:p>
        </p:txBody>
      </p:sp>
      <p:sp>
        <p:nvSpPr>
          <p:cNvPr id="14" name="Text Placeholder 8">
            <a:extLst>
              <a:ext uri="{FF2B5EF4-FFF2-40B4-BE49-F238E27FC236}">
                <a16:creationId xmlns:a16="http://schemas.microsoft.com/office/drawing/2014/main" xmlns="" id="{C8E6DE7D-0FB2-4B25-A7F7-95C4D06B9322}"/>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xmlns="" id="{17FC6A8B-1DAF-41A9-8654-1DA19B158FAE}"/>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 Placeholder 5">
            <a:extLst>
              <a:ext uri="{FF2B5EF4-FFF2-40B4-BE49-F238E27FC236}">
                <a16:creationId xmlns:a16="http://schemas.microsoft.com/office/drawing/2014/main" xmlns="" id="{0BFCF298-991E-48EA-A347-FED6D4D50D6C}"/>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305199135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ver_2 Ipsos MORI Left">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075C7A91-CC93-4B69-84A3-D6E6299E1C1C}"/>
              </a:ext>
            </a:extLst>
          </p:cNvPr>
          <p:cNvGraphicFramePr>
            <a:graphicFrameLocks noChangeAspect="1"/>
          </p:cNvGraphicFramePr>
          <p:nvPr>
            <p:custDataLst>
              <p:tags r:id="rId2"/>
            </p:custDataLst>
            <p:extLst>
              <p:ext uri="{D42A27DB-BD31-4B8C-83A1-F6EECF244321}">
                <p14:modId xmlns:p14="http://schemas.microsoft.com/office/powerpoint/2010/main" val="419957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14" name="Diapositive think-cell" r:id="rId6" imgW="532" imgH="530" progId="TCLayout.ActiveDocument.1">
                  <p:embed/>
                </p:oleObj>
              </mc:Choice>
              <mc:Fallback>
                <p:oleObj name="Diapositive think-cell" r:id="rId6" imgW="532" imgH="530" progId="TCLayout.ActiveDocument.1">
                  <p:embed/>
                  <p:pic>
                    <p:nvPicPr>
                      <p:cNvPr id="5" name="Objet 4" hidden="1">
                        <a:extLst>
                          <a:ext uri="{FF2B5EF4-FFF2-40B4-BE49-F238E27FC236}">
                            <a16:creationId xmlns:a16="http://schemas.microsoft.com/office/drawing/2014/main" xmlns="" id="{075C7A91-CC93-4B69-84A3-D6E6299E1C1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4455627D-8E54-4A37-802B-8C427B3EB1B5}"/>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0" name="Rectangle 9">
            <a:extLst>
              <a:ext uri="{FF2B5EF4-FFF2-40B4-BE49-F238E27FC236}">
                <a16:creationId xmlns:a16="http://schemas.microsoft.com/office/drawing/2014/main" xmlns="" id="{57E47097-F136-43B2-BE43-71747E067B34}"/>
              </a:ext>
            </a:extLst>
          </p:cNvPr>
          <p:cNvSpPr/>
          <p:nvPr/>
        </p:nvSpPr>
        <p:spPr>
          <a:xfrm>
            <a:off x="1931" y="2101"/>
            <a:ext cx="10097918" cy="6852677"/>
          </a:xfrm>
          <a:prstGeom prst="rect">
            <a:avLst/>
          </a:prstGeom>
          <a:gradFill flip="none" rotWithShape="1">
            <a:gsLst>
              <a:gs pos="0">
                <a:schemeClr val="tx1">
                  <a:alpha val="60000"/>
                </a:schemeClr>
              </a:gs>
              <a:gs pos="50000">
                <a:srgbClr val="000000">
                  <a:alpha val="0"/>
                </a:srgb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orme libre : forme 22">
            <a:extLst>
              <a:ext uri="{FF2B5EF4-FFF2-40B4-BE49-F238E27FC236}">
                <a16:creationId xmlns:a16="http://schemas.microsoft.com/office/drawing/2014/main" xmlns="" id="{66AEBE2B-012F-42BB-A823-995DB0D71DD2}"/>
              </a:ext>
            </a:extLst>
          </p:cNvPr>
          <p:cNvSpPr/>
          <p:nvPr/>
        </p:nvSpPr>
        <p:spPr>
          <a:xfrm rot="18932423">
            <a:off x="-954765" y="1427043"/>
            <a:ext cx="5372804" cy="530454"/>
          </a:xfrm>
          <a:custGeom>
            <a:avLst/>
            <a:gdLst>
              <a:gd name="connsiteX0" fmla="*/ 4832249 w 5372804"/>
              <a:gd name="connsiteY0" fmla="*/ 0 h 530454"/>
              <a:gd name="connsiteX1" fmla="*/ 5372804 w 5372804"/>
              <a:gd name="connsiteY1" fmla="*/ 530454 h 530454"/>
              <a:gd name="connsiteX2" fmla="*/ 0 w 5372804"/>
              <a:gd name="connsiteY2" fmla="*/ 530454 h 530454"/>
              <a:gd name="connsiteX3" fmla="*/ 520541 w 5372804"/>
              <a:gd name="connsiteY3" fmla="*/ 0 h 530454"/>
            </a:gdLst>
            <a:ahLst/>
            <a:cxnLst>
              <a:cxn ang="0">
                <a:pos x="connsiteX0" y="connsiteY0"/>
              </a:cxn>
              <a:cxn ang="0">
                <a:pos x="connsiteX1" y="connsiteY1"/>
              </a:cxn>
              <a:cxn ang="0">
                <a:pos x="connsiteX2" y="connsiteY2"/>
              </a:cxn>
              <a:cxn ang="0">
                <a:pos x="connsiteX3" y="connsiteY3"/>
              </a:cxn>
            </a:cxnLst>
            <a:rect l="l" t="t" r="r" b="b"/>
            <a:pathLst>
              <a:path w="5372804" h="530454">
                <a:moveTo>
                  <a:pt x="4832249" y="0"/>
                </a:moveTo>
                <a:lnTo>
                  <a:pt x="5372804" y="530454"/>
                </a:lnTo>
                <a:lnTo>
                  <a:pt x="0" y="530454"/>
                </a:lnTo>
                <a:lnTo>
                  <a:pt x="520541"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1" name="Forme libre : forme 20">
            <a:extLst>
              <a:ext uri="{FF2B5EF4-FFF2-40B4-BE49-F238E27FC236}">
                <a16:creationId xmlns:a16="http://schemas.microsoft.com/office/drawing/2014/main" xmlns="" id="{534AE452-7F08-4FA5-B95D-44688A32E41E}"/>
              </a:ext>
            </a:extLst>
          </p:cNvPr>
          <p:cNvSpPr/>
          <p:nvPr/>
        </p:nvSpPr>
        <p:spPr>
          <a:xfrm rot="18932423">
            <a:off x="-735098" y="889565"/>
            <a:ext cx="3838044" cy="530454"/>
          </a:xfrm>
          <a:custGeom>
            <a:avLst/>
            <a:gdLst>
              <a:gd name="connsiteX0" fmla="*/ 3297489 w 3838044"/>
              <a:gd name="connsiteY0" fmla="*/ 0 h 530454"/>
              <a:gd name="connsiteX1" fmla="*/ 3838044 w 3838044"/>
              <a:gd name="connsiteY1" fmla="*/ 530454 h 530454"/>
              <a:gd name="connsiteX2" fmla="*/ 0 w 3838044"/>
              <a:gd name="connsiteY2" fmla="*/ 530454 h 530454"/>
              <a:gd name="connsiteX3" fmla="*/ 520541 w 3838044"/>
              <a:gd name="connsiteY3" fmla="*/ 0 h 530454"/>
            </a:gdLst>
            <a:ahLst/>
            <a:cxnLst>
              <a:cxn ang="0">
                <a:pos x="connsiteX0" y="connsiteY0"/>
              </a:cxn>
              <a:cxn ang="0">
                <a:pos x="connsiteX1" y="connsiteY1"/>
              </a:cxn>
              <a:cxn ang="0">
                <a:pos x="connsiteX2" y="connsiteY2"/>
              </a:cxn>
              <a:cxn ang="0">
                <a:pos x="connsiteX3" y="connsiteY3"/>
              </a:cxn>
            </a:cxnLst>
            <a:rect l="l" t="t" r="r" b="b"/>
            <a:pathLst>
              <a:path w="3838044" h="530454">
                <a:moveTo>
                  <a:pt x="3297489" y="0"/>
                </a:moveTo>
                <a:lnTo>
                  <a:pt x="3838044" y="530454"/>
                </a:lnTo>
                <a:lnTo>
                  <a:pt x="0" y="530454"/>
                </a:lnTo>
                <a:lnTo>
                  <a:pt x="520541"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Sous-titre 2">
            <a:extLst>
              <a:ext uri="{FF2B5EF4-FFF2-40B4-BE49-F238E27FC236}">
                <a16:creationId xmlns:a16="http://schemas.microsoft.com/office/drawing/2014/main" xmlns="" id="{E9CCE011-2916-434D-A5D2-7A96A56EDFB2}"/>
              </a:ext>
            </a:extLst>
          </p:cNvPr>
          <p:cNvSpPr>
            <a:spLocks noGrp="1"/>
          </p:cNvSpPr>
          <p:nvPr>
            <p:ph type="subTitle" idx="1" hasCustomPrompt="1"/>
          </p:nvPr>
        </p:nvSpPr>
        <p:spPr>
          <a:xfrm>
            <a:off x="459131" y="3001503"/>
            <a:ext cx="7551997" cy="424732"/>
          </a:xfrm>
        </p:spPr>
        <p:txBody>
          <a:bodyPr wrap="square" lIns="108000" rIns="180000">
            <a:sp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p:txBody>
      </p:sp>
      <p:sp>
        <p:nvSpPr>
          <p:cNvPr id="19" name="Espace réservé de la date 3">
            <a:extLst>
              <a:ext uri="{FF2B5EF4-FFF2-40B4-BE49-F238E27FC236}">
                <a16:creationId xmlns:a16="http://schemas.microsoft.com/office/drawing/2014/main" xmlns="" id="{11CD5301-9586-45EF-BD7D-6FD0A6A5B078}"/>
              </a:ext>
            </a:extLst>
          </p:cNvPr>
          <p:cNvSpPr>
            <a:spLocks noGrp="1"/>
          </p:cNvSpPr>
          <p:nvPr>
            <p:ph type="dt" sz="half" idx="10"/>
          </p:nvPr>
        </p:nvSpPr>
        <p:spPr>
          <a:xfrm>
            <a:off x="459132" y="4402897"/>
            <a:ext cx="1361105" cy="215444"/>
          </a:xfrm>
          <a:prstGeom prst="rect">
            <a:avLst/>
          </a:prstGeom>
        </p:spPr>
        <p:txBody>
          <a:bodyPr wrap="none" lIns="108000" tIns="0" rIns="180000" bIns="0">
            <a:spAutoFit/>
          </a:bodyPr>
          <a:lstStyle>
            <a:lvl1pPr>
              <a:defRPr sz="1400">
                <a:solidFill>
                  <a:schemeClr val="bg1"/>
                </a:solidFill>
              </a:defRPr>
            </a:lvl1pPr>
          </a:lstStyle>
          <a:p>
            <a:endParaRPr lang="hu-HU"/>
          </a:p>
        </p:txBody>
      </p:sp>
      <p:sp>
        <p:nvSpPr>
          <p:cNvPr id="24" name="Titre 1">
            <a:extLst>
              <a:ext uri="{FF2B5EF4-FFF2-40B4-BE49-F238E27FC236}">
                <a16:creationId xmlns:a16="http://schemas.microsoft.com/office/drawing/2014/main" xmlns="" id="{282677E1-E7D7-461C-9F6D-B1708372F571}"/>
              </a:ext>
            </a:extLst>
          </p:cNvPr>
          <p:cNvSpPr>
            <a:spLocks noGrp="1"/>
          </p:cNvSpPr>
          <p:nvPr>
            <p:ph type="ctrTitle"/>
          </p:nvPr>
        </p:nvSpPr>
        <p:spPr>
          <a:xfrm>
            <a:off x="459207" y="521852"/>
            <a:ext cx="7551997" cy="2475348"/>
          </a:xfrm>
        </p:spPr>
        <p:txBody>
          <a:bodyPr lIns="72000" anchor="t">
            <a:noAutofit/>
          </a:bodyPr>
          <a:lstStyle>
            <a:lvl1pPr algn="l">
              <a:lnSpc>
                <a:spcPct val="80000"/>
              </a:lnSpc>
              <a:defRPr sz="6000" b="1" cap="all" spc="-200" baseline="0">
                <a:solidFill>
                  <a:schemeClr val="bg1"/>
                </a:solidFill>
                <a:latin typeface="Arial Black" panose="020B0A04020102020204" pitchFamily="34" charset="0"/>
              </a:defRPr>
            </a:lvl1pPr>
          </a:lstStyle>
          <a:p>
            <a:r>
              <a:rPr lang="en-US"/>
              <a:t>Click to edit Master title style</a:t>
            </a:r>
            <a:endParaRPr lang="en-GB" dirty="0"/>
          </a:p>
        </p:txBody>
      </p:sp>
      <p:sp>
        <p:nvSpPr>
          <p:cNvPr id="26" name="Espace réservé du texte 8">
            <a:extLst>
              <a:ext uri="{FF2B5EF4-FFF2-40B4-BE49-F238E27FC236}">
                <a16:creationId xmlns:a16="http://schemas.microsoft.com/office/drawing/2014/main" xmlns="" id="{0BD763C4-0BC2-41C5-BDBA-5850D945CFF6}"/>
              </a:ext>
            </a:extLst>
          </p:cNvPr>
          <p:cNvSpPr>
            <a:spLocks noGrp="1"/>
          </p:cNvSpPr>
          <p:nvPr>
            <p:ph type="body" sz="quarter" idx="12" hasCustomPrompt="1"/>
          </p:nvPr>
        </p:nvSpPr>
        <p:spPr>
          <a:xfrm>
            <a:off x="459132" y="4014515"/>
            <a:ext cx="2578642" cy="369332"/>
          </a:xfrm>
        </p:spPr>
        <p:txBody>
          <a:bodyPr wrap="none" lIns="10800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Name of the speaker</a:t>
            </a:r>
          </a:p>
        </p:txBody>
      </p:sp>
      <p:cxnSp>
        <p:nvCxnSpPr>
          <p:cNvPr id="27" name="Connecteur droit 26">
            <a:extLst>
              <a:ext uri="{FF2B5EF4-FFF2-40B4-BE49-F238E27FC236}">
                <a16:creationId xmlns:a16="http://schemas.microsoft.com/office/drawing/2014/main" xmlns="" id="{55C72328-61FF-4531-AF88-298161BE3728}"/>
              </a:ext>
            </a:extLst>
          </p:cNvPr>
          <p:cNvCxnSpPr>
            <a:cxnSpLocks/>
          </p:cNvCxnSpPr>
          <p:nvPr/>
        </p:nvCxnSpPr>
        <p:spPr>
          <a:xfrm>
            <a:off x="571500" y="3933056"/>
            <a:ext cx="6639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e 13">
            <a:extLst>
              <a:ext uri="{FF2B5EF4-FFF2-40B4-BE49-F238E27FC236}">
                <a16:creationId xmlns:a16="http://schemas.microsoft.com/office/drawing/2014/main" xmlns="" id="{80BEE2C7-3965-40D5-9332-7D786EDD1163}"/>
              </a:ext>
            </a:extLst>
          </p:cNvPr>
          <p:cNvGrpSpPr/>
          <p:nvPr/>
        </p:nvGrpSpPr>
        <p:grpSpPr>
          <a:xfrm>
            <a:off x="594746" y="5417571"/>
            <a:ext cx="2763414" cy="696125"/>
            <a:chOff x="9048328" y="5406321"/>
            <a:chExt cx="2763414" cy="696125"/>
          </a:xfrm>
        </p:grpSpPr>
        <p:pic>
          <p:nvPicPr>
            <p:cNvPr id="15" name="Graphique 12">
              <a:extLst>
                <a:ext uri="{FF2B5EF4-FFF2-40B4-BE49-F238E27FC236}">
                  <a16:creationId xmlns:a16="http://schemas.microsoft.com/office/drawing/2014/main" xmlns="" id="{C0E4F5C3-F4D6-4CC9-8F2D-9F795599D79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9048328" y="5409219"/>
              <a:ext cx="756826" cy="693227"/>
            </a:xfrm>
            <a:prstGeom prst="rect">
              <a:avLst/>
            </a:prstGeom>
          </p:spPr>
        </p:pic>
        <p:pic>
          <p:nvPicPr>
            <p:cNvPr id="16" name="Image 15">
              <a:extLst>
                <a:ext uri="{FF2B5EF4-FFF2-40B4-BE49-F238E27FC236}">
                  <a16:creationId xmlns:a16="http://schemas.microsoft.com/office/drawing/2014/main" xmlns="" id="{60867154-D632-49CB-A763-A328A2211644}"/>
                </a:ext>
              </a:extLst>
            </p:cNvPr>
            <p:cNvPicPr>
              <a:picLocks noChangeAspect="1"/>
            </p:cNvPicPr>
            <p:nvPr/>
          </p:nvPicPr>
          <p:blipFill>
            <a:blip r:embed="rId9" cstate="screen">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10048418" y="5406321"/>
              <a:ext cx="1763324" cy="682953"/>
            </a:xfrm>
            <a:prstGeom prst="rect">
              <a:avLst/>
            </a:prstGeom>
          </p:spPr>
        </p:pic>
      </p:grpSp>
      <p:sp>
        <p:nvSpPr>
          <p:cNvPr id="17" name="Cadre 16">
            <a:extLst>
              <a:ext uri="{FF2B5EF4-FFF2-40B4-BE49-F238E27FC236}">
                <a16:creationId xmlns:a16="http://schemas.microsoft.com/office/drawing/2014/main" xmlns="" id="{17AEB5C8-05E9-45A5-BAE4-CA077EB89B01}"/>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52263792"/>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29">
          <p15:clr>
            <a:srgbClr val="F26B43"/>
          </p15:clr>
        </p15:guide>
        <p15:guide id="4" orient="horz" pos="1888">
          <p15:clr>
            <a:srgbClr val="F26B43"/>
          </p15:clr>
        </p15:guide>
        <p15:guide id="5" orient="horz" pos="3317">
          <p15:clr>
            <a:srgbClr val="F26B43"/>
          </p15:clr>
        </p15:guide>
        <p15:guide id="6" orient="horz" pos="3916">
          <p15:clr>
            <a:srgbClr val="F26B43"/>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only_dark blue bg">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2501668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02"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xmlns="" id="{20156DF7-56BC-40D5-8DA8-2F22C6D867B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4" name="Espace réservé du numéro de diapositive 2">
            <a:extLst>
              <a:ext uri="{FF2B5EF4-FFF2-40B4-BE49-F238E27FC236}">
                <a16:creationId xmlns:a16="http://schemas.microsoft.com/office/drawing/2014/main" xmlns="" id="{050AD626-E7A4-427F-9A3F-B6A6BA21F6B3}"/>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5" name="Espace réservé du pied de page 4">
            <a:extLst>
              <a:ext uri="{FF2B5EF4-FFF2-40B4-BE49-F238E27FC236}">
                <a16:creationId xmlns:a16="http://schemas.microsoft.com/office/drawing/2014/main" xmlns="" id="{A9AA2E6C-EBCE-4B97-AB00-23968A3265E5}"/>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xmlns="" id="{317C93FA-7D2C-4658-80E0-B891EA08A0CE}"/>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2" name="Text Placeholder 5">
            <a:extLst>
              <a:ext uri="{FF2B5EF4-FFF2-40B4-BE49-F238E27FC236}">
                <a16:creationId xmlns:a16="http://schemas.microsoft.com/office/drawing/2014/main" xmlns="" id="{816D622C-B7F5-4E1C-AFF1-AF2CA763AC43}"/>
              </a:ext>
            </a:extLst>
          </p:cNvPr>
          <p:cNvSpPr>
            <a:spLocks noGrp="1"/>
          </p:cNvSpPr>
          <p:nvPr>
            <p:ph type="body" sz="quarter" idx="15" hasCustomPrompt="1"/>
          </p:nvPr>
        </p:nvSpPr>
        <p:spPr>
          <a:xfrm>
            <a:off x="485775" y="1368596"/>
            <a:ext cx="2311063" cy="353943"/>
          </a:xfrm>
          <a:solidFill>
            <a:schemeClr val="bg1"/>
          </a:solidFill>
        </p:spPr>
        <p:txBody>
          <a:bodyPr wrap="none" lIns="72000" rIns="72000" bIns="0">
            <a:spAutoFit/>
          </a:bodyPr>
          <a:lstStyle>
            <a:lvl1pPr marL="0" indent="0">
              <a:buNone/>
              <a:defRPr sz="2000">
                <a:solidFill>
                  <a:schemeClr val="accent1"/>
                </a:solidFill>
              </a:defRPr>
            </a:lvl1pPr>
          </a:lstStyle>
          <a:p>
            <a:pPr lvl="0"/>
            <a:r>
              <a:rPr lang="en-GB" dirty="0"/>
              <a:t>Subtitle of the slide</a:t>
            </a:r>
          </a:p>
        </p:txBody>
      </p:sp>
    </p:spTree>
    <p:extLst>
      <p:ext uri="{BB962C8B-B14F-4D97-AF65-F5344CB8AC3E}">
        <p14:creationId xmlns:p14="http://schemas.microsoft.com/office/powerpoint/2010/main" val="2123677710"/>
      </p:ext>
    </p:extLst>
  </p:cSld>
  <p:clrMapOvr>
    <a:masterClrMapping/>
  </p:clrMapOvr>
  <p:extLst>
    <p:ext uri="{DCECCB84-F9BA-43D5-87BE-67443E8EF086}">
      <p15:sldGuideLst xmlns:p15="http://schemas.microsoft.com/office/powerpoint/2012/main">
        <p15:guide id="1" pos="247">
          <p15:clr>
            <a:srgbClr val="F26B43"/>
          </p15:clr>
        </p15:guide>
        <p15:guide id="2" pos="7423">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guide id="7" pos="30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Verbatim green">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684566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926"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grpSp>
        <p:nvGrpSpPr>
          <p:cNvPr id="18" name="Group 10">
            <a:extLst>
              <a:ext uri="{FF2B5EF4-FFF2-40B4-BE49-F238E27FC236}">
                <a16:creationId xmlns:a16="http://schemas.microsoft.com/office/drawing/2014/main" xmlns="" id="{37034E82-C110-4AF1-81C9-1B2FF8608B01}"/>
              </a:ext>
            </a:extLst>
          </p:cNvPr>
          <p:cNvGrpSpPr>
            <a:grpSpLocks/>
          </p:cNvGrpSpPr>
          <p:nvPr/>
        </p:nvGrpSpPr>
        <p:grpSpPr bwMode="auto">
          <a:xfrm rot="10800000" flipH="1">
            <a:off x="701006" y="1494906"/>
            <a:ext cx="1299066" cy="1063368"/>
            <a:chOff x="1033" y="1117"/>
            <a:chExt cx="1907" cy="1561"/>
          </a:xfrm>
          <a:solidFill>
            <a:schemeClr val="tx2"/>
          </a:solidFill>
        </p:grpSpPr>
        <p:sp>
          <p:nvSpPr>
            <p:cNvPr id="19" name="Freeform 11">
              <a:extLst>
                <a:ext uri="{FF2B5EF4-FFF2-40B4-BE49-F238E27FC236}">
                  <a16:creationId xmlns:a16="http://schemas.microsoft.com/office/drawing/2014/main" xmlns="" id="{BD7A13DF-71B0-4DF3-9670-ECE323231743}"/>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 name="Freeform 12">
              <a:extLst>
                <a:ext uri="{FF2B5EF4-FFF2-40B4-BE49-F238E27FC236}">
                  <a16:creationId xmlns:a16="http://schemas.microsoft.com/office/drawing/2014/main" xmlns="" id="{C79DC92B-9CE8-407F-B93F-CA5ACD8F2E8D}"/>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 name="Espace réservé du texte 20">
            <a:extLst>
              <a:ext uri="{FF2B5EF4-FFF2-40B4-BE49-F238E27FC236}">
                <a16:creationId xmlns:a16="http://schemas.microsoft.com/office/drawing/2014/main" xmlns=""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xmlns=""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sp>
        <p:nvSpPr>
          <p:cNvPr id="4" name="Titre 3">
            <a:extLst>
              <a:ext uri="{FF2B5EF4-FFF2-40B4-BE49-F238E27FC236}">
                <a16:creationId xmlns:a16="http://schemas.microsoft.com/office/drawing/2014/main" xmlns="" id="{D69A5C51-135A-4539-8A83-F2DE50C1572C}"/>
              </a:ext>
            </a:extLst>
          </p:cNvPr>
          <p:cNvSpPr>
            <a:spLocks noGrp="1"/>
          </p:cNvSpPr>
          <p:nvPr>
            <p:ph type="title"/>
          </p:nvPr>
        </p:nvSpPr>
        <p:spPr/>
        <p:txBody>
          <a:bodyPr/>
          <a:lstStyle/>
          <a:p>
            <a:r>
              <a:rPr lang="en-US"/>
              <a:t>Click to edit Master title style</a:t>
            </a:r>
            <a:endParaRPr lang="fr-FR"/>
          </a:p>
        </p:txBody>
      </p:sp>
      <p:sp>
        <p:nvSpPr>
          <p:cNvPr id="11" name="Cadre 10">
            <a:extLst>
              <a:ext uri="{FF2B5EF4-FFF2-40B4-BE49-F238E27FC236}">
                <a16:creationId xmlns:a16="http://schemas.microsoft.com/office/drawing/2014/main" xmlns="" id="{BF7A0D0E-8184-4BA8-BEDC-8D6B253B3340}"/>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01799017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erbatim blue">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1349463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950"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9" name="Espace réservé du numéro de diapositive 8">
            <a:extLst>
              <a:ext uri="{FF2B5EF4-FFF2-40B4-BE49-F238E27FC236}">
                <a16:creationId xmlns:a16="http://schemas.microsoft.com/office/drawing/2014/main" xmlns="" id="{117D3991-82D5-4923-813E-6007EFC65ED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21" name="Espace réservé du texte 20">
            <a:extLst>
              <a:ext uri="{FF2B5EF4-FFF2-40B4-BE49-F238E27FC236}">
                <a16:creationId xmlns:a16="http://schemas.microsoft.com/office/drawing/2014/main" xmlns=""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lvl1pPr>
          </a:lstStyle>
          <a:p>
            <a:pPr lvl="0"/>
            <a:r>
              <a:rPr lang="en-GB" dirty="0"/>
              <a:t>Insert your quote here</a:t>
            </a:r>
          </a:p>
        </p:txBody>
      </p:sp>
      <p:sp>
        <p:nvSpPr>
          <p:cNvPr id="24" name="Espace réservé du texte 20">
            <a:extLst>
              <a:ext uri="{FF2B5EF4-FFF2-40B4-BE49-F238E27FC236}">
                <a16:creationId xmlns:a16="http://schemas.microsoft.com/office/drawing/2014/main" xmlns="" id="{6B6F846B-8F0A-42EC-8144-B2B9983BA972}"/>
              </a:ext>
            </a:extLst>
          </p:cNvPr>
          <p:cNvSpPr>
            <a:spLocks noGrp="1"/>
          </p:cNvSpPr>
          <p:nvPr>
            <p:ph type="body" sz="quarter" idx="16" hasCustomPrompt="1"/>
          </p:nvPr>
        </p:nvSpPr>
        <p:spPr>
          <a:xfrm>
            <a:off x="2351088" y="4236285"/>
            <a:ext cx="9436100" cy="338554"/>
          </a:xfrm>
        </p:spPr>
        <p:txBody>
          <a:bodyPr anchor="b">
            <a:spAutoFit/>
          </a:bodyPr>
          <a:lstStyle>
            <a:lvl1pPr marL="0" indent="0" algn="r">
              <a:buNone/>
              <a:defRPr sz="1600" b="1">
                <a:solidFill>
                  <a:schemeClr val="tx1"/>
                </a:solidFill>
              </a:defRPr>
            </a:lvl1pPr>
          </a:lstStyle>
          <a:p>
            <a:pPr lvl="0"/>
            <a:r>
              <a:rPr lang="en-GB" dirty="0"/>
              <a:t>Name, Position</a:t>
            </a:r>
          </a:p>
        </p:txBody>
      </p:sp>
      <p:grpSp>
        <p:nvGrpSpPr>
          <p:cNvPr id="13" name="Group 10">
            <a:extLst>
              <a:ext uri="{FF2B5EF4-FFF2-40B4-BE49-F238E27FC236}">
                <a16:creationId xmlns:a16="http://schemas.microsoft.com/office/drawing/2014/main" xmlns="" id="{4A038897-2792-4479-8EAB-9A8ABDE74F32}"/>
              </a:ext>
            </a:extLst>
          </p:cNvPr>
          <p:cNvGrpSpPr>
            <a:grpSpLocks/>
          </p:cNvGrpSpPr>
          <p:nvPr/>
        </p:nvGrpSpPr>
        <p:grpSpPr bwMode="auto">
          <a:xfrm rot="10800000" flipH="1">
            <a:off x="701006" y="1494906"/>
            <a:ext cx="1299066" cy="1063368"/>
            <a:chOff x="1033" y="1117"/>
            <a:chExt cx="1907" cy="1561"/>
          </a:xfrm>
          <a:solidFill>
            <a:schemeClr val="bg2"/>
          </a:solidFill>
        </p:grpSpPr>
        <p:sp>
          <p:nvSpPr>
            <p:cNvPr id="14" name="Freeform 11">
              <a:extLst>
                <a:ext uri="{FF2B5EF4-FFF2-40B4-BE49-F238E27FC236}">
                  <a16:creationId xmlns:a16="http://schemas.microsoft.com/office/drawing/2014/main" xmlns="" id="{BECFD5B3-64F4-4C51-A672-EBE7467808F1}"/>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 name="Freeform 12">
              <a:extLst>
                <a:ext uri="{FF2B5EF4-FFF2-40B4-BE49-F238E27FC236}">
                  <a16:creationId xmlns:a16="http://schemas.microsoft.com/office/drawing/2014/main" xmlns="" id="{099295A6-576A-454D-9A3A-871777688331}"/>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xmlns="" id="{9F4AF75B-C07F-40D0-9789-3B7669A97432}"/>
              </a:ext>
            </a:extLst>
          </p:cNvPr>
          <p:cNvSpPr>
            <a:spLocks noGrp="1"/>
          </p:cNvSpPr>
          <p:nvPr>
            <p:ph type="title"/>
          </p:nvPr>
        </p:nvSpPr>
        <p:spPr/>
        <p:txBody>
          <a:bodyPr/>
          <a:lstStyle/>
          <a:p>
            <a:r>
              <a:rPr lang="en-US"/>
              <a:t>Click to edit Master title style</a:t>
            </a:r>
            <a:endParaRPr lang="fr-FR"/>
          </a:p>
        </p:txBody>
      </p:sp>
      <p:sp>
        <p:nvSpPr>
          <p:cNvPr id="11" name="Cadre 10">
            <a:extLst>
              <a:ext uri="{FF2B5EF4-FFF2-40B4-BE49-F238E27FC236}">
                <a16:creationId xmlns:a16="http://schemas.microsoft.com/office/drawing/2014/main" xmlns="" id="{95FA30DA-C1C6-46AC-9495-9AC59758C19E}"/>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6004853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Verbatim_Turquoise bg">
    <p:bg>
      <p:bgPr>
        <a:solidFill>
          <a:schemeClr val="tx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7BB89C52-7215-47FB-8975-6A2FFA250370}"/>
              </a:ext>
            </a:extLst>
          </p:cNvPr>
          <p:cNvGraphicFramePr>
            <a:graphicFrameLocks noChangeAspect="1"/>
          </p:cNvGraphicFramePr>
          <p:nvPr>
            <p:custDataLst>
              <p:tags r:id="rId2"/>
            </p:custDataLst>
            <p:extLst>
              <p:ext uri="{D42A27DB-BD31-4B8C-83A1-F6EECF244321}">
                <p14:modId xmlns:p14="http://schemas.microsoft.com/office/powerpoint/2010/main" val="3501317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974"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xmlns=""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55187B2B-3878-47DA-815E-8BB73EED8EF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1" name="Espace réservé du texte 20">
            <a:extLst>
              <a:ext uri="{FF2B5EF4-FFF2-40B4-BE49-F238E27FC236}">
                <a16:creationId xmlns:a16="http://schemas.microsoft.com/office/drawing/2014/main" xmlns="" id="{04EB49EF-74A2-4A31-99CF-80E2BAF35EC6}"/>
              </a:ext>
            </a:extLst>
          </p:cNvPr>
          <p:cNvSpPr>
            <a:spLocks noGrp="1"/>
          </p:cNvSpPr>
          <p:nvPr>
            <p:ph type="body" sz="quarter" idx="15" hasCustomPrompt="1"/>
          </p:nvPr>
        </p:nvSpPr>
        <p:spPr>
          <a:xfrm>
            <a:off x="2351088" y="1494906"/>
            <a:ext cx="9436100" cy="2636591"/>
          </a:xfrm>
        </p:spPr>
        <p:txBody>
          <a:bodyPr anchor="b">
            <a:normAutofit/>
          </a:bodyPr>
          <a:lstStyle>
            <a:lvl1pPr marL="0" indent="0">
              <a:buNone/>
              <a:defRPr sz="2800">
                <a:solidFill>
                  <a:schemeClr val="bg1"/>
                </a:solidFill>
              </a:defRPr>
            </a:lvl1pPr>
          </a:lstStyle>
          <a:p>
            <a:pPr lvl="0"/>
            <a:r>
              <a:rPr lang="en-GB" dirty="0"/>
              <a:t>Insert your quote here</a:t>
            </a:r>
          </a:p>
        </p:txBody>
      </p:sp>
      <p:sp>
        <p:nvSpPr>
          <p:cNvPr id="24" name="Espace réservé du texte 20">
            <a:extLst>
              <a:ext uri="{FF2B5EF4-FFF2-40B4-BE49-F238E27FC236}">
                <a16:creationId xmlns:a16="http://schemas.microsoft.com/office/drawing/2014/main" xmlns="" id="{6B6F846B-8F0A-42EC-8144-B2B9983BA972}"/>
              </a:ext>
            </a:extLst>
          </p:cNvPr>
          <p:cNvSpPr>
            <a:spLocks noGrp="1"/>
          </p:cNvSpPr>
          <p:nvPr>
            <p:ph type="body" sz="quarter" idx="16" hasCustomPrompt="1"/>
          </p:nvPr>
        </p:nvSpPr>
        <p:spPr>
          <a:xfrm>
            <a:off x="2351088" y="4260907"/>
            <a:ext cx="9436100" cy="313932"/>
          </a:xfrm>
        </p:spPr>
        <p:txBody>
          <a:bodyPr anchor="b">
            <a:spAutoFit/>
          </a:bodyPr>
          <a:lstStyle>
            <a:lvl1pPr marL="0" indent="0" algn="r">
              <a:buNone/>
              <a:defRPr sz="1600" b="1">
                <a:solidFill>
                  <a:schemeClr val="bg1"/>
                </a:solidFill>
              </a:defRPr>
            </a:lvl1pPr>
          </a:lstStyle>
          <a:p>
            <a:pPr lvl="0"/>
            <a:r>
              <a:rPr lang="en-GB" dirty="0"/>
              <a:t>Name, Position</a:t>
            </a:r>
          </a:p>
        </p:txBody>
      </p:sp>
      <p:pic>
        <p:nvPicPr>
          <p:cNvPr id="15" name="Graphique 14">
            <a:extLst>
              <a:ext uri="{FF2B5EF4-FFF2-40B4-BE49-F238E27FC236}">
                <a16:creationId xmlns:a16="http://schemas.microsoft.com/office/drawing/2014/main" xmlns="" id="{4F76921A-1CA6-45D7-A760-D7C080EEEB2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1255164" y="6135730"/>
            <a:ext cx="549900" cy="495918"/>
          </a:xfrm>
          <a:prstGeom prst="rect">
            <a:avLst/>
          </a:prstGeom>
        </p:spPr>
      </p:pic>
      <p:grpSp>
        <p:nvGrpSpPr>
          <p:cNvPr id="16" name="Group 10">
            <a:extLst>
              <a:ext uri="{FF2B5EF4-FFF2-40B4-BE49-F238E27FC236}">
                <a16:creationId xmlns:a16="http://schemas.microsoft.com/office/drawing/2014/main" xmlns="" id="{B5EE29BA-2D73-4E72-A1CA-6B221F770E63}"/>
              </a:ext>
            </a:extLst>
          </p:cNvPr>
          <p:cNvGrpSpPr>
            <a:grpSpLocks/>
          </p:cNvGrpSpPr>
          <p:nvPr/>
        </p:nvGrpSpPr>
        <p:grpSpPr bwMode="auto">
          <a:xfrm rot="10800000" flipH="1">
            <a:off x="701006" y="1494906"/>
            <a:ext cx="1299066" cy="1063368"/>
            <a:chOff x="1033" y="1117"/>
            <a:chExt cx="1907" cy="1561"/>
          </a:xfrm>
          <a:solidFill>
            <a:schemeClr val="bg1"/>
          </a:solidFill>
        </p:grpSpPr>
        <p:sp>
          <p:nvSpPr>
            <p:cNvPr id="17" name="Freeform 11">
              <a:extLst>
                <a:ext uri="{FF2B5EF4-FFF2-40B4-BE49-F238E27FC236}">
                  <a16:creationId xmlns:a16="http://schemas.microsoft.com/office/drawing/2014/main" xmlns="" id="{07E82261-878F-41AC-82EB-D8EEDA8D4775}"/>
                </a:ext>
              </a:extLst>
            </p:cNvPr>
            <p:cNvSpPr>
              <a:spLocks/>
            </p:cNvSpPr>
            <p:nvPr/>
          </p:nvSpPr>
          <p:spPr bwMode="auto">
            <a:xfrm>
              <a:off x="1033" y="1117"/>
              <a:ext cx="932" cy="1548"/>
            </a:xfrm>
            <a:custGeom>
              <a:avLst/>
              <a:gdLst>
                <a:gd name="T0" fmla="*/ 409 w 444"/>
                <a:gd name="T1" fmla="*/ 324 h 737"/>
                <a:gd name="T2" fmla="*/ 257 w 444"/>
                <a:gd name="T3" fmla="*/ 270 h 737"/>
                <a:gd name="T4" fmla="*/ 130 w 444"/>
                <a:gd name="T5" fmla="*/ 326 h 737"/>
                <a:gd name="T6" fmla="*/ 366 w 444"/>
                <a:gd name="T7" fmla="*/ 45 h 737"/>
                <a:gd name="T8" fmla="*/ 338 w 444"/>
                <a:gd name="T9" fmla="*/ 0 h 737"/>
                <a:gd name="T10" fmla="*/ 19 w 444"/>
                <a:gd name="T11" fmla="*/ 489 h 737"/>
                <a:gd name="T12" fmla="*/ 276 w 444"/>
                <a:gd name="T13" fmla="*/ 730 h 737"/>
                <a:gd name="T14" fmla="*/ 444 w 444"/>
                <a:gd name="T15" fmla="*/ 634 h 737"/>
                <a:gd name="T16" fmla="*/ 391 w 444"/>
                <a:gd name="T17" fmla="*/ 493 h 737"/>
                <a:gd name="T18" fmla="*/ 409 w 444"/>
                <a:gd name="T19" fmla="*/ 32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737">
                  <a:moveTo>
                    <a:pt x="409" y="324"/>
                  </a:moveTo>
                  <a:cubicBezTo>
                    <a:pt x="369" y="287"/>
                    <a:pt x="316" y="265"/>
                    <a:pt x="257" y="270"/>
                  </a:cubicBezTo>
                  <a:cubicBezTo>
                    <a:pt x="198" y="274"/>
                    <a:pt x="177" y="291"/>
                    <a:pt x="130" y="326"/>
                  </a:cubicBezTo>
                  <a:cubicBezTo>
                    <a:pt x="131" y="213"/>
                    <a:pt x="302" y="76"/>
                    <a:pt x="366" y="45"/>
                  </a:cubicBezTo>
                  <a:cubicBezTo>
                    <a:pt x="366" y="45"/>
                    <a:pt x="350" y="18"/>
                    <a:pt x="338" y="0"/>
                  </a:cubicBezTo>
                  <a:cubicBezTo>
                    <a:pt x="192" y="30"/>
                    <a:pt x="0" y="231"/>
                    <a:pt x="19" y="489"/>
                  </a:cubicBezTo>
                  <a:cubicBezTo>
                    <a:pt x="32" y="657"/>
                    <a:pt x="182" y="737"/>
                    <a:pt x="276" y="730"/>
                  </a:cubicBezTo>
                  <a:cubicBezTo>
                    <a:pt x="332" y="726"/>
                    <a:pt x="401" y="693"/>
                    <a:pt x="444" y="634"/>
                  </a:cubicBezTo>
                  <a:cubicBezTo>
                    <a:pt x="416" y="598"/>
                    <a:pt x="396" y="551"/>
                    <a:pt x="391" y="493"/>
                  </a:cubicBezTo>
                  <a:cubicBezTo>
                    <a:pt x="387" y="433"/>
                    <a:pt x="394" y="376"/>
                    <a:pt x="409"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2" name="Freeform 12">
              <a:extLst>
                <a:ext uri="{FF2B5EF4-FFF2-40B4-BE49-F238E27FC236}">
                  <a16:creationId xmlns:a16="http://schemas.microsoft.com/office/drawing/2014/main" xmlns="" id="{16276F45-0CAF-4CAB-9066-CAABA52E2532}"/>
                </a:ext>
              </a:extLst>
            </p:cNvPr>
            <p:cNvSpPr>
              <a:spLocks/>
            </p:cNvSpPr>
            <p:nvPr/>
          </p:nvSpPr>
          <p:spPr bwMode="auto">
            <a:xfrm>
              <a:off x="1895" y="1130"/>
              <a:ext cx="1045" cy="1548"/>
            </a:xfrm>
            <a:custGeom>
              <a:avLst/>
              <a:gdLst>
                <a:gd name="T0" fmla="*/ 487 w 498"/>
                <a:gd name="T1" fmla="*/ 485 h 737"/>
                <a:gd name="T2" fmla="*/ 257 w 498"/>
                <a:gd name="T3" fmla="*/ 270 h 737"/>
                <a:gd name="T4" fmla="*/ 129 w 498"/>
                <a:gd name="T5" fmla="*/ 326 h 737"/>
                <a:gd name="T6" fmla="*/ 366 w 498"/>
                <a:gd name="T7" fmla="*/ 45 h 737"/>
                <a:gd name="T8" fmla="*/ 337 w 498"/>
                <a:gd name="T9" fmla="*/ 0 h 737"/>
                <a:gd name="T10" fmla="*/ 19 w 498"/>
                <a:gd name="T11" fmla="*/ 488 h 737"/>
                <a:gd name="T12" fmla="*/ 276 w 498"/>
                <a:gd name="T13" fmla="*/ 730 h 737"/>
                <a:gd name="T14" fmla="*/ 487 w 498"/>
                <a:gd name="T15" fmla="*/ 485 h 7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737">
                  <a:moveTo>
                    <a:pt x="487" y="485"/>
                  </a:moveTo>
                  <a:cubicBezTo>
                    <a:pt x="478" y="369"/>
                    <a:pt x="382" y="260"/>
                    <a:pt x="257" y="270"/>
                  </a:cubicBezTo>
                  <a:cubicBezTo>
                    <a:pt x="197" y="274"/>
                    <a:pt x="177" y="291"/>
                    <a:pt x="129" y="326"/>
                  </a:cubicBezTo>
                  <a:cubicBezTo>
                    <a:pt x="130" y="213"/>
                    <a:pt x="302" y="76"/>
                    <a:pt x="366" y="45"/>
                  </a:cubicBezTo>
                  <a:cubicBezTo>
                    <a:pt x="366" y="45"/>
                    <a:pt x="349" y="18"/>
                    <a:pt x="337" y="0"/>
                  </a:cubicBezTo>
                  <a:cubicBezTo>
                    <a:pt x="192" y="29"/>
                    <a:pt x="0" y="231"/>
                    <a:pt x="19" y="488"/>
                  </a:cubicBezTo>
                  <a:cubicBezTo>
                    <a:pt x="32" y="657"/>
                    <a:pt x="182" y="737"/>
                    <a:pt x="276" y="730"/>
                  </a:cubicBezTo>
                  <a:cubicBezTo>
                    <a:pt x="369" y="723"/>
                    <a:pt x="498" y="635"/>
                    <a:pt x="487" y="4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xmlns="" id="{BCFA5C14-C9CA-4FFB-9083-AE890C41C0B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0" name="Espace réservé du numéro de diapositive 2">
            <a:extLst>
              <a:ext uri="{FF2B5EF4-FFF2-40B4-BE49-F238E27FC236}">
                <a16:creationId xmlns:a16="http://schemas.microsoft.com/office/drawing/2014/main" xmlns="" id="{D4126967-78A5-497D-A140-B29A3E7B98FD}"/>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3" name="Espace réservé du pied de page 4">
            <a:extLst>
              <a:ext uri="{FF2B5EF4-FFF2-40B4-BE49-F238E27FC236}">
                <a16:creationId xmlns:a16="http://schemas.microsoft.com/office/drawing/2014/main" xmlns="" id="{38B07116-5D1F-4AA7-9788-74A3139F7BB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3" name="Cadre 12">
            <a:extLst>
              <a:ext uri="{FF2B5EF4-FFF2-40B4-BE49-F238E27FC236}">
                <a16:creationId xmlns:a16="http://schemas.microsoft.com/office/drawing/2014/main" xmlns="" id="{CE5B38A0-F8CE-4105-8A52-31B103BD6472}"/>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4471448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orient="horz" pos="3906">
          <p15:clr>
            <a:srgbClr val="F26B43"/>
          </p15:clr>
        </p15:guide>
        <p15:guide id="6" orient="horz" pos="4156">
          <p15:clr>
            <a:srgbClr val="F26B43"/>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xt &amp; visual">
    <p:spTree>
      <p:nvGrpSpPr>
        <p:cNvPr id="1" name=""/>
        <p:cNvGrpSpPr/>
        <p:nvPr/>
      </p:nvGrpSpPr>
      <p:grpSpPr>
        <a:xfrm>
          <a:off x="0" y="0"/>
          <a:ext cx="0" cy="0"/>
          <a:chOff x="0" y="0"/>
          <a:chExt cx="0" cy="0"/>
        </a:xfrm>
      </p:grpSpPr>
      <p:sp>
        <p:nvSpPr>
          <p:cNvPr id="17" name="Espace réservé pour une image  16">
            <a:extLst>
              <a:ext uri="{FF2B5EF4-FFF2-40B4-BE49-F238E27FC236}">
                <a16:creationId xmlns:a16="http://schemas.microsoft.com/office/drawing/2014/main" xmlns="" id="{ACCC50F6-A13C-4A72-BF1F-65509E750763}"/>
              </a:ext>
            </a:extLst>
          </p:cNvPr>
          <p:cNvSpPr>
            <a:spLocks noGrp="1"/>
          </p:cNvSpPr>
          <p:nvPr>
            <p:ph type="pic" sz="quarter" idx="16"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graphicFrame>
        <p:nvGraphicFramePr>
          <p:cNvPr id="4" name="Objet 3" hidden="1">
            <a:extLst>
              <a:ext uri="{FF2B5EF4-FFF2-40B4-BE49-F238E27FC236}">
                <a16:creationId xmlns:a16="http://schemas.microsoft.com/office/drawing/2014/main" xmlns="" id="{5CF9A8CD-44E6-43DE-97D8-919ABD05CE10}"/>
              </a:ext>
            </a:extLst>
          </p:cNvPr>
          <p:cNvGraphicFramePr>
            <a:graphicFrameLocks noChangeAspect="1"/>
          </p:cNvGraphicFramePr>
          <p:nvPr>
            <p:custDataLst>
              <p:tags r:id="rId2"/>
            </p:custDataLst>
            <p:extLst>
              <p:ext uri="{D42A27DB-BD31-4B8C-83A1-F6EECF244321}">
                <p14:modId xmlns:p14="http://schemas.microsoft.com/office/powerpoint/2010/main" val="37447923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998" name="Diapositive think-cell" r:id="rId5" imgW="532" imgH="530" progId="TCLayout.ActiveDocument.1">
                  <p:embed/>
                </p:oleObj>
              </mc:Choice>
              <mc:Fallback>
                <p:oleObj name="Diapositive think-cell" r:id="rId5" imgW="532" imgH="530" progId="TCLayout.ActiveDocument.1">
                  <p:embed/>
                  <p:pic>
                    <p:nvPicPr>
                      <p:cNvPr id="4" name="Objet 3" hidden="1">
                        <a:extLst>
                          <a:ext uri="{FF2B5EF4-FFF2-40B4-BE49-F238E27FC236}">
                            <a16:creationId xmlns:a16="http://schemas.microsoft.com/office/drawing/2014/main" xmlns="" id="{5CF9A8CD-44E6-43DE-97D8-919ABD05CE1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7C1DD757-038C-457E-9D36-3DDC777DAD6B}"/>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11" name="Espace réservé du numéro de diapositive 10">
            <a:extLst>
              <a:ext uri="{FF2B5EF4-FFF2-40B4-BE49-F238E27FC236}">
                <a16:creationId xmlns:a16="http://schemas.microsoft.com/office/drawing/2014/main" xmlns="" id="{D13C9137-663D-49DC-8F1F-B4154A1768F8}"/>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10" name="Content Placeholder 2">
            <a:extLst>
              <a:ext uri="{FF2B5EF4-FFF2-40B4-BE49-F238E27FC236}">
                <a16:creationId xmlns:a16="http://schemas.microsoft.com/office/drawing/2014/main" xmlns="" id="{BC255F4D-0F63-429F-A210-8AB39E1597B6}"/>
              </a:ext>
            </a:extLst>
          </p:cNvPr>
          <p:cNvSpPr>
            <a:spLocks noGrp="1"/>
          </p:cNvSpPr>
          <p:nvPr>
            <p:ph idx="1"/>
          </p:nvPr>
        </p:nvSpPr>
        <p:spPr>
          <a:xfrm>
            <a:off x="404786" y="1808820"/>
            <a:ext cx="4431074" cy="3868080"/>
          </a:xfrm>
        </p:spPr>
        <p:txBody>
          <a:bodyPr>
            <a:normAutofit/>
          </a:bodyPr>
          <a:lstStyle>
            <a:lvl1pPr>
              <a:spcBef>
                <a:spcPts val="1800"/>
              </a:spcBef>
              <a:defRPr sz="18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p:txBody>
      </p:sp>
      <p:sp>
        <p:nvSpPr>
          <p:cNvPr id="3" name="Titre 2">
            <a:extLst>
              <a:ext uri="{FF2B5EF4-FFF2-40B4-BE49-F238E27FC236}">
                <a16:creationId xmlns:a16="http://schemas.microsoft.com/office/drawing/2014/main" xmlns="" id="{8F43575F-7025-4100-95D8-AB5D8B996E18}"/>
              </a:ext>
            </a:extLst>
          </p:cNvPr>
          <p:cNvSpPr>
            <a:spLocks noGrp="1"/>
          </p:cNvSpPr>
          <p:nvPr>
            <p:ph type="title"/>
          </p:nvPr>
        </p:nvSpPr>
        <p:spPr/>
        <p:txBody>
          <a:bodyPr/>
          <a:lstStyle/>
          <a:p>
            <a:r>
              <a:rPr lang="en-US"/>
              <a:t>Click to edit Master title style</a:t>
            </a:r>
            <a:endParaRPr lang="fr-FR"/>
          </a:p>
        </p:txBody>
      </p:sp>
      <p:sp>
        <p:nvSpPr>
          <p:cNvPr id="12" name="Text Placeholder 8">
            <a:extLst>
              <a:ext uri="{FF2B5EF4-FFF2-40B4-BE49-F238E27FC236}">
                <a16:creationId xmlns:a16="http://schemas.microsoft.com/office/drawing/2014/main" xmlns="" id="{E1843EEE-85CE-4470-99A7-7C858A82380C}"/>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8" name="Text Placeholder 5">
            <a:extLst>
              <a:ext uri="{FF2B5EF4-FFF2-40B4-BE49-F238E27FC236}">
                <a16:creationId xmlns:a16="http://schemas.microsoft.com/office/drawing/2014/main" xmlns="" id="{82D48E3D-AEBD-4A51-9B00-4B096ECDDD8F}"/>
              </a:ext>
            </a:extLst>
          </p:cNvPr>
          <p:cNvSpPr>
            <a:spLocks noGrp="1"/>
          </p:cNvSpPr>
          <p:nvPr>
            <p:ph type="body" sz="quarter" idx="15" hasCustomPrompt="1"/>
          </p:nvPr>
        </p:nvSpPr>
        <p:spPr>
          <a:xfrm>
            <a:off x="485775" y="1368596"/>
            <a:ext cx="2311063" cy="353943"/>
          </a:xfrm>
          <a:solidFill>
            <a:schemeClr val="tx2"/>
          </a:solidFill>
        </p:spPr>
        <p:txBody>
          <a:bodyPr wrap="none" lIns="72000" rIns="72000" bIns="0">
            <a:spAutoFit/>
          </a:bodyPr>
          <a:lstStyle>
            <a:lvl1pPr marL="0" indent="0">
              <a:buNone/>
              <a:defRPr sz="2000">
                <a:solidFill>
                  <a:schemeClr val="bg1"/>
                </a:solidFill>
              </a:defRPr>
            </a:lvl1pPr>
          </a:lstStyle>
          <a:p>
            <a:pPr lvl="0"/>
            <a:r>
              <a:rPr lang="en-GB" dirty="0"/>
              <a:t>Subtitle of the slide</a:t>
            </a:r>
          </a:p>
        </p:txBody>
      </p:sp>
    </p:spTree>
    <p:extLst>
      <p:ext uri="{BB962C8B-B14F-4D97-AF65-F5344CB8AC3E}">
        <p14:creationId xmlns:p14="http://schemas.microsoft.com/office/powerpoint/2010/main" val="2542183125"/>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s with title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xmlns=""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xmlns=""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xmlns=""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xmlns=""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xmlns=""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xmlns=""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xmlns="" id="{5E5C377F-165D-4F92-8DD6-B7B690C55D8F}"/>
              </a:ext>
            </a:extLst>
          </p:cNvPr>
          <p:cNvSpPr>
            <a:spLocks noGrp="1"/>
          </p:cNvSpPr>
          <p:nvPr>
            <p:ph type="sldNum" sz="quarter" idx="20"/>
          </p:nvPr>
        </p:nvSpPr>
        <p:spPr/>
        <p:txBody>
          <a:bodyPr/>
          <a:lstStyle/>
          <a:p>
            <a:fld id="{DED0CB61-9598-4307-A896-DC7884B21E1F}" type="slidenum">
              <a:rPr lang="hu-HU" smtClean="0"/>
              <a:t>‹#›</a:t>
            </a:fld>
            <a:endParaRPr lang="hu-HU"/>
          </a:p>
        </p:txBody>
      </p:sp>
      <p:sp>
        <p:nvSpPr>
          <p:cNvPr id="3" name="Titre 2">
            <a:extLst>
              <a:ext uri="{FF2B5EF4-FFF2-40B4-BE49-F238E27FC236}">
                <a16:creationId xmlns:a16="http://schemas.microsoft.com/office/drawing/2014/main" xmlns="" id="{A2E5821E-5E07-419A-93B0-B87D777322B9}"/>
              </a:ext>
            </a:extLst>
          </p:cNvPr>
          <p:cNvSpPr>
            <a:spLocks noGrp="1"/>
          </p:cNvSpPr>
          <p:nvPr>
            <p:ph type="title"/>
          </p:nvPr>
        </p:nvSpPr>
        <p:spPr/>
        <p:txBody>
          <a:bodyPr/>
          <a:lstStyle/>
          <a:p>
            <a:r>
              <a:rPr lang="en-US"/>
              <a:t>Click to edit Master title style</a:t>
            </a:r>
            <a:endParaRPr lang="fr-FR"/>
          </a:p>
        </p:txBody>
      </p:sp>
      <p:sp>
        <p:nvSpPr>
          <p:cNvPr id="13" name="Text Placeholder 8">
            <a:extLst>
              <a:ext uri="{FF2B5EF4-FFF2-40B4-BE49-F238E27FC236}">
                <a16:creationId xmlns:a16="http://schemas.microsoft.com/office/drawing/2014/main" xmlns=""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xmlns="" id="{0B635F16-E6B6-4D10-887E-F31D8954A50C}"/>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298665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Columns with title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xmlns=""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xmlns=""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xmlns=""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xmlns=""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xmlns=""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xmlns=""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xmlns="" id="{5E5C377F-165D-4F92-8DD6-B7B690C55D8F}"/>
              </a:ext>
            </a:extLst>
          </p:cNvPr>
          <p:cNvSpPr>
            <a:spLocks noGrp="1"/>
          </p:cNvSpPr>
          <p:nvPr>
            <p:ph type="sldNum" sz="quarter" idx="20"/>
          </p:nvPr>
        </p:nvSpPr>
        <p:spPr/>
        <p:txBody>
          <a:bodyPr/>
          <a:lstStyle/>
          <a:p>
            <a:fld id="{DED0CB61-9598-4307-A896-DC7884B21E1F}" type="slidenum">
              <a:rPr lang="hu-HU" smtClean="0"/>
              <a:t>‹#›</a:t>
            </a:fld>
            <a:endParaRPr lang="hu-HU"/>
          </a:p>
        </p:txBody>
      </p:sp>
      <p:sp>
        <p:nvSpPr>
          <p:cNvPr id="3" name="Titre 2">
            <a:extLst>
              <a:ext uri="{FF2B5EF4-FFF2-40B4-BE49-F238E27FC236}">
                <a16:creationId xmlns:a16="http://schemas.microsoft.com/office/drawing/2014/main" xmlns="" id="{A2E5821E-5E07-419A-93B0-B87D777322B9}"/>
              </a:ext>
            </a:extLst>
          </p:cNvPr>
          <p:cNvSpPr>
            <a:spLocks noGrp="1"/>
          </p:cNvSpPr>
          <p:nvPr>
            <p:ph type="title"/>
          </p:nvPr>
        </p:nvSpPr>
        <p:spPr/>
        <p:txBody>
          <a:bodyPr/>
          <a:lstStyle/>
          <a:p>
            <a:r>
              <a:rPr lang="en-US"/>
              <a:t>Click to edit Master title style</a:t>
            </a:r>
            <a:endParaRPr lang="fr-FR"/>
          </a:p>
        </p:txBody>
      </p:sp>
      <p:sp>
        <p:nvSpPr>
          <p:cNvPr id="13" name="Text Placeholder 8">
            <a:extLst>
              <a:ext uri="{FF2B5EF4-FFF2-40B4-BE49-F238E27FC236}">
                <a16:creationId xmlns:a16="http://schemas.microsoft.com/office/drawing/2014/main" xmlns=""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6" name="Cadre 15">
            <a:extLst>
              <a:ext uri="{FF2B5EF4-FFF2-40B4-BE49-F238E27FC236}">
                <a16:creationId xmlns:a16="http://schemas.microsoft.com/office/drawing/2014/main" xmlns="" id="{A049C2FF-866E-4770-BF24-2A2A4573819E}"/>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8813135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 Columns with titles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xmlns=""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xmlns=""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xmlns=""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xmlns=""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xmlns=""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xmlns=""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xmlns="" id="{5E5C377F-165D-4F92-8DD6-B7B690C55D8F}"/>
              </a:ext>
            </a:extLst>
          </p:cNvPr>
          <p:cNvSpPr>
            <a:spLocks noGrp="1"/>
          </p:cNvSpPr>
          <p:nvPr>
            <p:ph type="sldNum" sz="quarter" idx="20"/>
          </p:nvPr>
        </p:nvSpPr>
        <p:spPr/>
        <p:txBody>
          <a:bodyPr/>
          <a:lstStyle/>
          <a:p>
            <a:fld id="{DED0CB61-9598-4307-A896-DC7884B21E1F}" type="slidenum">
              <a:rPr lang="hu-HU" smtClean="0"/>
              <a:t>‹#›</a:t>
            </a:fld>
            <a:endParaRPr lang="hu-HU"/>
          </a:p>
        </p:txBody>
      </p:sp>
      <p:sp>
        <p:nvSpPr>
          <p:cNvPr id="3" name="Titre 2">
            <a:extLst>
              <a:ext uri="{FF2B5EF4-FFF2-40B4-BE49-F238E27FC236}">
                <a16:creationId xmlns:a16="http://schemas.microsoft.com/office/drawing/2014/main" xmlns="" id="{A2E5821E-5E07-419A-93B0-B87D777322B9}"/>
              </a:ext>
            </a:extLst>
          </p:cNvPr>
          <p:cNvSpPr>
            <a:spLocks noGrp="1"/>
          </p:cNvSpPr>
          <p:nvPr>
            <p:ph type="title"/>
          </p:nvPr>
        </p:nvSpPr>
        <p:spPr/>
        <p:txBody>
          <a:bodyPr/>
          <a:lstStyle/>
          <a:p>
            <a:r>
              <a:rPr lang="en-US"/>
              <a:t>Click to edit Master title style</a:t>
            </a:r>
            <a:endParaRPr lang="fr-FR"/>
          </a:p>
        </p:txBody>
      </p:sp>
      <p:sp>
        <p:nvSpPr>
          <p:cNvPr id="13" name="Text Placeholder 8">
            <a:extLst>
              <a:ext uri="{FF2B5EF4-FFF2-40B4-BE49-F238E27FC236}">
                <a16:creationId xmlns:a16="http://schemas.microsoft.com/office/drawing/2014/main" xmlns=""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xmlns="" id="{FC8FF2AF-06A0-4B8B-9C11-55AAD938CF0A}"/>
              </a:ext>
            </a:extLst>
          </p:cNvPr>
          <p:cNvCxnSpPr>
            <a:cxnSpLocks/>
          </p:cNvCxnSpPr>
          <p:nvPr/>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xmlns="" id="{2BA67531-D311-47B7-B960-48B899E690DC}"/>
              </a:ext>
            </a:extLst>
          </p:cNvPr>
          <p:cNvCxnSpPr>
            <a:cxnSpLocks/>
          </p:cNvCxnSpPr>
          <p:nvPr/>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xmlns="" id="{9382E897-FE3C-46CE-9ACE-BEA0D33725B5}"/>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31795992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 Columns with titles [V2]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xmlns=""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xmlns=""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xmlns=""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xmlns=""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xmlns=""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xmlns=""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xmlns="" id="{5E5C377F-165D-4F92-8DD6-B7B690C55D8F}"/>
              </a:ext>
            </a:extLst>
          </p:cNvPr>
          <p:cNvSpPr>
            <a:spLocks noGrp="1"/>
          </p:cNvSpPr>
          <p:nvPr>
            <p:ph type="sldNum" sz="quarter" idx="20"/>
          </p:nvPr>
        </p:nvSpPr>
        <p:spPr/>
        <p:txBody>
          <a:bodyPr/>
          <a:lstStyle/>
          <a:p>
            <a:fld id="{DED0CB61-9598-4307-A896-DC7884B21E1F}" type="slidenum">
              <a:rPr lang="hu-HU" smtClean="0"/>
              <a:t>‹#›</a:t>
            </a:fld>
            <a:endParaRPr lang="hu-HU"/>
          </a:p>
        </p:txBody>
      </p:sp>
      <p:sp>
        <p:nvSpPr>
          <p:cNvPr id="3" name="Titre 2">
            <a:extLst>
              <a:ext uri="{FF2B5EF4-FFF2-40B4-BE49-F238E27FC236}">
                <a16:creationId xmlns:a16="http://schemas.microsoft.com/office/drawing/2014/main" xmlns="" id="{A2E5821E-5E07-419A-93B0-B87D777322B9}"/>
              </a:ext>
            </a:extLst>
          </p:cNvPr>
          <p:cNvSpPr>
            <a:spLocks noGrp="1"/>
          </p:cNvSpPr>
          <p:nvPr>
            <p:ph type="title"/>
          </p:nvPr>
        </p:nvSpPr>
        <p:spPr/>
        <p:txBody>
          <a:bodyPr/>
          <a:lstStyle/>
          <a:p>
            <a:r>
              <a:rPr lang="en-US"/>
              <a:t>Click to edit Master title style</a:t>
            </a:r>
            <a:endParaRPr lang="fr-FR"/>
          </a:p>
        </p:txBody>
      </p:sp>
      <p:sp>
        <p:nvSpPr>
          <p:cNvPr id="13" name="Text Placeholder 8">
            <a:extLst>
              <a:ext uri="{FF2B5EF4-FFF2-40B4-BE49-F238E27FC236}">
                <a16:creationId xmlns:a16="http://schemas.microsoft.com/office/drawing/2014/main" xmlns="" id="{CDD6CB83-B5C7-4C2F-975F-4D9C70129750}"/>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xmlns="" id="{2F8C33B5-002C-4EF1-B673-4461C926FCC8}"/>
              </a:ext>
            </a:extLst>
          </p:cNvPr>
          <p:cNvCxnSpPr>
            <a:cxnSpLocks/>
          </p:cNvCxnSpPr>
          <p:nvPr/>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Straight Connector 35">
            <a:extLst>
              <a:ext uri="{FF2B5EF4-FFF2-40B4-BE49-F238E27FC236}">
                <a16:creationId xmlns:a16="http://schemas.microsoft.com/office/drawing/2014/main" xmlns="" id="{A95AE8C0-70B8-4713-90A9-411938A16F46}"/>
              </a:ext>
            </a:extLst>
          </p:cNvPr>
          <p:cNvCxnSpPr>
            <a:cxnSpLocks/>
          </p:cNvCxnSpPr>
          <p:nvPr/>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6" name="Cadre 15">
            <a:extLst>
              <a:ext uri="{FF2B5EF4-FFF2-40B4-BE49-F238E27FC236}">
                <a16:creationId xmlns:a16="http://schemas.microsoft.com/office/drawing/2014/main" xmlns="" id="{CEA53D01-537F-435D-939E-B46D503CAC21}"/>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567505197"/>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30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Columns with titles_dark blue bg">
    <p:bg>
      <p:bgPr>
        <a:solidFill>
          <a:schemeClr val="accent1"/>
        </a:solidFill>
        <a:effectLst/>
      </p:bgPr>
    </p:bg>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xmlns="" id="{956F1229-4838-4B2A-8426-04F56D2CA3E0}"/>
              </a:ext>
            </a:extLst>
          </p:cNvPr>
          <p:cNvSpPr>
            <a:spLocks noGrp="1"/>
          </p:cNvSpPr>
          <p:nvPr>
            <p:ph type="body" sz="quarter" idx="13" hasCustomPrompt="1"/>
          </p:nvPr>
        </p:nvSpPr>
        <p:spPr>
          <a:xfrm>
            <a:off x="49530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xmlns="" id="{B2693C99-AE29-457B-968A-2239A52900BE}"/>
              </a:ext>
            </a:extLst>
          </p:cNvPr>
          <p:cNvSpPr>
            <a:spLocks noGrp="1"/>
          </p:cNvSpPr>
          <p:nvPr>
            <p:ph type="body" sz="quarter" idx="14" hasCustomPrompt="1"/>
          </p:nvPr>
        </p:nvSpPr>
        <p:spPr>
          <a:xfrm>
            <a:off x="453526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xmlns="" id="{A01E6CBC-FC7B-426F-9962-4D075E7397D9}"/>
              </a:ext>
            </a:extLst>
          </p:cNvPr>
          <p:cNvSpPr>
            <a:spLocks noGrp="1"/>
          </p:cNvSpPr>
          <p:nvPr>
            <p:ph type="body" sz="quarter" idx="15" hasCustomPrompt="1"/>
          </p:nvPr>
        </p:nvSpPr>
        <p:spPr>
          <a:xfrm>
            <a:off x="8575220" y="2681220"/>
            <a:ext cx="3121480" cy="341632"/>
          </a:xfrm>
        </p:spPr>
        <p:txBody>
          <a:bodyPr anchor="b">
            <a:spAutoFit/>
          </a:bodyPr>
          <a:lstStyle>
            <a:lvl1pPr marL="0" indent="0" algn="l">
              <a:buFont typeface="Arial" panose="020B0604020202020204" pitchFamily="34" charset="0"/>
              <a:buNone/>
              <a:defRPr b="1" cap="all"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xmlns="" id="{D3B07922-F4EA-412B-8928-CBD31E51C22E}"/>
              </a:ext>
            </a:extLst>
          </p:cNvPr>
          <p:cNvSpPr>
            <a:spLocks noGrp="1"/>
          </p:cNvSpPr>
          <p:nvPr>
            <p:ph type="body" sz="quarter" idx="16" hasCustomPrompt="1"/>
          </p:nvPr>
        </p:nvSpPr>
        <p:spPr>
          <a:xfrm>
            <a:off x="49530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xmlns="" id="{07C2FCBD-4D77-4221-8FE3-9ACE14F86631}"/>
              </a:ext>
            </a:extLst>
          </p:cNvPr>
          <p:cNvSpPr>
            <a:spLocks noGrp="1"/>
          </p:cNvSpPr>
          <p:nvPr>
            <p:ph type="body" sz="quarter" idx="17" hasCustomPrompt="1"/>
          </p:nvPr>
        </p:nvSpPr>
        <p:spPr>
          <a:xfrm>
            <a:off x="453526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xmlns="" id="{D706B066-FD11-478C-89AC-C849AC0D6F15}"/>
              </a:ext>
            </a:extLst>
          </p:cNvPr>
          <p:cNvSpPr>
            <a:spLocks noGrp="1"/>
          </p:cNvSpPr>
          <p:nvPr>
            <p:ph type="body" sz="quarter" idx="18" hasCustomPrompt="1"/>
          </p:nvPr>
        </p:nvSpPr>
        <p:spPr>
          <a:xfrm>
            <a:off x="8575220" y="317202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solidFill>
                  <a:schemeClr val="bg1"/>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3" name="Titre 2">
            <a:extLst>
              <a:ext uri="{FF2B5EF4-FFF2-40B4-BE49-F238E27FC236}">
                <a16:creationId xmlns:a16="http://schemas.microsoft.com/office/drawing/2014/main" xmlns="" id="{FC2D6908-8D7A-4CE7-9DE7-6E0F205FACE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3" name="Espace réservé du numéro de diapositive 2">
            <a:extLst>
              <a:ext uri="{FF2B5EF4-FFF2-40B4-BE49-F238E27FC236}">
                <a16:creationId xmlns:a16="http://schemas.microsoft.com/office/drawing/2014/main" xmlns="" id="{24ADEA99-782B-4EA9-8B50-5C36455F7ED5}"/>
              </a:ext>
            </a:extLst>
          </p:cNvPr>
          <p:cNvSpPr>
            <a:spLocks noGrp="1"/>
          </p:cNvSpPr>
          <p:nvPr>
            <p:ph type="sldNum" sz="quarter" idx="20"/>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6" name="Espace réservé du pied de page 4">
            <a:extLst>
              <a:ext uri="{FF2B5EF4-FFF2-40B4-BE49-F238E27FC236}">
                <a16:creationId xmlns:a16="http://schemas.microsoft.com/office/drawing/2014/main" xmlns="" id="{1C65FA57-AC6F-4E7C-BFE5-E8B5F9BC4595}"/>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5" name="Text Placeholder 8">
            <a:extLst>
              <a:ext uri="{FF2B5EF4-FFF2-40B4-BE49-F238E27FC236}">
                <a16:creationId xmlns:a16="http://schemas.microsoft.com/office/drawing/2014/main" xmlns="" id="{894C1CDE-19D4-4D84-B267-37EEF280E791}"/>
              </a:ext>
            </a:extLst>
          </p:cNvPr>
          <p:cNvSpPr>
            <a:spLocks noGrp="1"/>
          </p:cNvSpPr>
          <p:nvPr>
            <p:ph type="body" sz="quarter" idx="21"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2371029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10">
          <p15:clr>
            <a:srgbClr val="F26B43"/>
          </p15:clr>
        </p15:guide>
        <p15:guide id="4" orient="horz" pos="600">
          <p15:clr>
            <a:srgbClr val="F26B43"/>
          </p15:clr>
        </p15:guide>
        <p15:guide id="5" pos="30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ummary">
    <p:bg>
      <p:bgPr>
        <a:solidFill>
          <a:schemeClr val="bg2"/>
        </a:solidFill>
        <a:effectLst/>
      </p:bgPr>
    </p:bg>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xmlns="" id="{7CED06AF-D77F-40B5-AC37-133B89CE02D4}"/>
              </a:ext>
            </a:extLst>
          </p:cNvPr>
          <p:cNvGraphicFramePr>
            <a:graphicFrameLocks noChangeAspect="1"/>
          </p:cNvGraphicFramePr>
          <p:nvPr>
            <p:custDataLst>
              <p:tags r:id="rId2"/>
            </p:custDataLst>
            <p:extLst>
              <p:ext uri="{D42A27DB-BD31-4B8C-83A1-F6EECF244321}">
                <p14:modId xmlns:p14="http://schemas.microsoft.com/office/powerpoint/2010/main" val="3421979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38"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xmlns="" id="{7CED06AF-D77F-40B5-AC37-133B89CE02D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orme libre : forme 12">
            <a:extLst>
              <a:ext uri="{FF2B5EF4-FFF2-40B4-BE49-F238E27FC236}">
                <a16:creationId xmlns:a16="http://schemas.microsoft.com/office/drawing/2014/main" xmlns=""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F68F1563-018F-44B3-B1BA-431C2F106E20}"/>
              </a:ext>
            </a:extLst>
          </p:cNvPr>
          <p:cNvSpPr>
            <a:spLocks noGrp="1"/>
          </p:cNvSpPr>
          <p:nvPr>
            <p:ph type="title" hasCustomPrompt="1"/>
          </p:nvPr>
        </p:nvSpPr>
        <p:spPr>
          <a:xfrm>
            <a:off x="459207" y="425366"/>
            <a:ext cx="7551996" cy="923330"/>
          </a:xfrm>
        </p:spPr>
        <p:txBody>
          <a:bodyPr lIns="72000" anchor="b">
            <a:spAutoFit/>
          </a:bodyPr>
          <a:lstStyle>
            <a:lvl1pPr>
              <a:defRPr sz="6000" spc="-200" baseline="0">
                <a:solidFill>
                  <a:schemeClr val="bg1"/>
                </a:solidFill>
              </a:defRPr>
            </a:lvl1pPr>
          </a:lstStyle>
          <a:p>
            <a:r>
              <a:rPr lang="en-GB" dirty="0"/>
              <a:t>SUMMARY</a:t>
            </a:r>
          </a:p>
        </p:txBody>
      </p:sp>
      <p:sp>
        <p:nvSpPr>
          <p:cNvPr id="9" name="Espace réservé du texte 8">
            <a:extLst>
              <a:ext uri="{FF2B5EF4-FFF2-40B4-BE49-F238E27FC236}">
                <a16:creationId xmlns:a16="http://schemas.microsoft.com/office/drawing/2014/main" xmlns="" id="{A137A81A-F5D3-4438-B99F-AC1EABFB6631}"/>
              </a:ext>
            </a:extLst>
          </p:cNvPr>
          <p:cNvSpPr>
            <a:spLocks noGrp="1"/>
          </p:cNvSpPr>
          <p:nvPr>
            <p:ph type="body" sz="quarter" idx="13"/>
          </p:nvPr>
        </p:nvSpPr>
        <p:spPr>
          <a:xfrm>
            <a:off x="464988" y="1649866"/>
            <a:ext cx="7546216" cy="661720"/>
          </a:xfrm>
        </p:spPr>
        <p:txBody>
          <a:bodyPr wrap="square" lIns="108000" rIns="180000">
            <a:spAutoFit/>
          </a:bodyPr>
          <a:lstStyle>
            <a:lvl1pPr marL="450850" indent="-450850">
              <a:lnSpc>
                <a:spcPct val="100000"/>
              </a:lnSpc>
              <a:spcBef>
                <a:spcPts val="1800"/>
              </a:spcBef>
              <a:buSzPct val="100000"/>
              <a:buFont typeface="+mj-lt"/>
              <a:buAutoNum type="arabicPeriod"/>
              <a:defRPr sz="1600">
                <a:solidFill>
                  <a:schemeClr val="bg1"/>
                </a:solidFill>
                <a:latin typeface="+mn-lt"/>
              </a:defRPr>
            </a:lvl1pPr>
            <a:lvl2pPr marL="447675" indent="-314325">
              <a:lnSpc>
                <a:spcPct val="100000"/>
              </a:lnSpc>
              <a:buFont typeface="Arial" panose="020B0604020202020204" pitchFamily="34" charset="0"/>
              <a:buChar char=" "/>
              <a:defRPr sz="1600">
                <a:solidFill>
                  <a:schemeClr val="bg1"/>
                </a:solidFill>
              </a:defRPr>
            </a:lvl2pPr>
            <a:lvl3pPr marL="542925" indent="0">
              <a:buNone/>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0" name="Graphique 8">
            <a:extLst>
              <a:ext uri="{FF2B5EF4-FFF2-40B4-BE49-F238E27FC236}">
                <a16:creationId xmlns:a16="http://schemas.microsoft.com/office/drawing/2014/main" xmlns="" id="{9A9743B7-8D0B-4F4B-900B-FE6932488C3C}"/>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3" name="Espace réservé du numéro de diapositive 2">
            <a:extLst>
              <a:ext uri="{FF2B5EF4-FFF2-40B4-BE49-F238E27FC236}">
                <a16:creationId xmlns:a16="http://schemas.microsoft.com/office/drawing/2014/main" xmlns="" id="{0DC99564-1E2A-412E-A628-7BCE8232D5EA}"/>
              </a:ext>
            </a:extLst>
          </p:cNvPr>
          <p:cNvSpPr>
            <a:spLocks noGrp="1"/>
          </p:cNvSpPr>
          <p:nvPr>
            <p:ph type="sldNum" sz="quarter" idx="14"/>
          </p:nvPr>
        </p:nvSpPr>
        <p:spPr/>
        <p:txBody>
          <a:bodyPr/>
          <a:lstStyle>
            <a:lvl1pPr>
              <a:defRPr>
                <a:solidFill>
                  <a:schemeClr val="bg1"/>
                </a:solidFill>
              </a:defRPr>
            </a:lvl1pPr>
          </a:lstStyle>
          <a:p>
            <a:fld id="{DED0CB61-9598-4307-A896-DC7884B21E1F}" type="slidenum">
              <a:rPr lang="hu-HU" smtClean="0"/>
              <a:t>‹#›</a:t>
            </a:fld>
            <a:endParaRPr lang="hu-HU"/>
          </a:p>
        </p:txBody>
      </p:sp>
      <p:sp>
        <p:nvSpPr>
          <p:cNvPr id="12" name="Espace réservé du pied de page 4">
            <a:extLst>
              <a:ext uri="{FF2B5EF4-FFF2-40B4-BE49-F238E27FC236}">
                <a16:creationId xmlns:a16="http://schemas.microsoft.com/office/drawing/2014/main" xmlns="" id="{26F3B280-A751-4795-8CA3-6E2A172C029E}"/>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a:t>
            </a:r>
            <a:r>
              <a:rPr lang="en-US" dirty="0">
                <a:solidFill>
                  <a:schemeClr val="bg1"/>
                </a:solidFill>
              </a:rPr>
              <a:t>The effects of Covid-19 on tv watching habits</a:t>
            </a:r>
            <a:endParaRPr lang="en-GB" dirty="0">
              <a:solidFill>
                <a:schemeClr val="bg1"/>
              </a:solidFill>
            </a:endParaRPr>
          </a:p>
        </p:txBody>
      </p:sp>
      <p:sp>
        <p:nvSpPr>
          <p:cNvPr id="11" name="Cadre 10">
            <a:extLst>
              <a:ext uri="{FF2B5EF4-FFF2-40B4-BE49-F238E27FC236}">
                <a16:creationId xmlns:a16="http://schemas.microsoft.com/office/drawing/2014/main" xmlns="" id="{6F646978-984E-4505-9B5C-9086DFEE204C}"/>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34899554"/>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 Columns with titles &amp; visuals">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xmlns=""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xmlns=""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xmlns=""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xmlns=""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xmlns=""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xmlns=""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xmlns="" id="{5E5C377F-165D-4F92-8DD6-B7B690C55D8F}"/>
              </a:ext>
            </a:extLst>
          </p:cNvPr>
          <p:cNvSpPr>
            <a:spLocks noGrp="1"/>
          </p:cNvSpPr>
          <p:nvPr>
            <p:ph type="sldNum" sz="quarter" idx="20"/>
          </p:nvPr>
        </p:nvSpPr>
        <p:spPr/>
        <p:txBody>
          <a:bodyPr/>
          <a:lstStyle/>
          <a:p>
            <a:fld id="{DED0CB61-9598-4307-A896-DC7884B21E1F}" type="slidenum">
              <a:rPr lang="hu-HU" smtClean="0"/>
              <a:t>‹#›</a:t>
            </a:fld>
            <a:endParaRPr lang="hu-HU"/>
          </a:p>
        </p:txBody>
      </p:sp>
      <p:sp>
        <p:nvSpPr>
          <p:cNvPr id="17" name="Espace réservé pour une image  3">
            <a:extLst>
              <a:ext uri="{FF2B5EF4-FFF2-40B4-BE49-F238E27FC236}">
                <a16:creationId xmlns:a16="http://schemas.microsoft.com/office/drawing/2014/main" xmlns=""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xmlns=""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xmlns=""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xmlns="" id="{2042B6F5-C2DA-453F-A5C3-176EFCAFFFF2}"/>
              </a:ext>
            </a:extLst>
          </p:cNvPr>
          <p:cNvSpPr>
            <a:spLocks noGrp="1"/>
          </p:cNvSpPr>
          <p:nvPr>
            <p:ph type="title"/>
          </p:nvPr>
        </p:nvSpPr>
        <p:spPr/>
        <p:txBody>
          <a:bodyPr/>
          <a:lstStyle/>
          <a:p>
            <a:r>
              <a:rPr lang="en-US"/>
              <a:t>Click to edit Master title style</a:t>
            </a:r>
            <a:endParaRPr lang="fr-FR"/>
          </a:p>
        </p:txBody>
      </p:sp>
      <p:sp>
        <p:nvSpPr>
          <p:cNvPr id="15" name="Text Placeholder 8">
            <a:extLst>
              <a:ext uri="{FF2B5EF4-FFF2-40B4-BE49-F238E27FC236}">
                <a16:creationId xmlns:a16="http://schemas.microsoft.com/office/drawing/2014/main" xmlns=""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xmlns="" id="{1F327ED3-8F17-47CC-A13B-08AE8ED17B2A}"/>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563401584"/>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 Columns with titles &amp; visuals [V2]">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xmlns=""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xmlns=""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xmlns=""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xmlns=""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xmlns=""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xmlns=""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xmlns="" id="{5E5C377F-165D-4F92-8DD6-B7B690C55D8F}"/>
              </a:ext>
            </a:extLst>
          </p:cNvPr>
          <p:cNvSpPr>
            <a:spLocks noGrp="1"/>
          </p:cNvSpPr>
          <p:nvPr>
            <p:ph type="sldNum" sz="quarter" idx="20"/>
          </p:nvPr>
        </p:nvSpPr>
        <p:spPr/>
        <p:txBody>
          <a:bodyPr/>
          <a:lstStyle/>
          <a:p>
            <a:fld id="{DED0CB61-9598-4307-A896-DC7884B21E1F}" type="slidenum">
              <a:rPr lang="hu-HU" smtClean="0"/>
              <a:t>‹#›</a:t>
            </a:fld>
            <a:endParaRPr lang="hu-HU"/>
          </a:p>
        </p:txBody>
      </p:sp>
      <p:sp>
        <p:nvSpPr>
          <p:cNvPr id="17" name="Espace réservé pour une image  3">
            <a:extLst>
              <a:ext uri="{FF2B5EF4-FFF2-40B4-BE49-F238E27FC236}">
                <a16:creationId xmlns:a16="http://schemas.microsoft.com/office/drawing/2014/main" xmlns=""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xmlns=""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xmlns=""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xmlns="" id="{2042B6F5-C2DA-453F-A5C3-176EFCAFFFF2}"/>
              </a:ext>
            </a:extLst>
          </p:cNvPr>
          <p:cNvSpPr>
            <a:spLocks noGrp="1"/>
          </p:cNvSpPr>
          <p:nvPr>
            <p:ph type="title"/>
          </p:nvPr>
        </p:nvSpPr>
        <p:spPr/>
        <p:txBody>
          <a:bodyPr/>
          <a:lstStyle/>
          <a:p>
            <a:r>
              <a:rPr lang="en-US"/>
              <a:t>Click to edit Master title style</a:t>
            </a:r>
            <a:endParaRPr lang="fr-FR"/>
          </a:p>
        </p:txBody>
      </p:sp>
      <p:sp>
        <p:nvSpPr>
          <p:cNvPr id="15" name="Text Placeholder 8">
            <a:extLst>
              <a:ext uri="{FF2B5EF4-FFF2-40B4-BE49-F238E27FC236}">
                <a16:creationId xmlns:a16="http://schemas.microsoft.com/office/drawing/2014/main" xmlns=""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4" name="Cadre 13">
            <a:extLst>
              <a:ext uri="{FF2B5EF4-FFF2-40B4-BE49-F238E27FC236}">
                <a16:creationId xmlns:a16="http://schemas.microsoft.com/office/drawing/2014/main" xmlns="" id="{EF680AAE-5E06-4510-A29A-EA1B5C3FC64E}"/>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11547063"/>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 Columns with titles &amp; visuals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xmlns=""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xmlns=""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xmlns=""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4"/>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xmlns=""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xmlns=""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xmlns=""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xmlns="" id="{5E5C377F-165D-4F92-8DD6-B7B690C55D8F}"/>
              </a:ext>
            </a:extLst>
          </p:cNvPr>
          <p:cNvSpPr>
            <a:spLocks noGrp="1"/>
          </p:cNvSpPr>
          <p:nvPr>
            <p:ph type="sldNum" sz="quarter" idx="20"/>
          </p:nvPr>
        </p:nvSpPr>
        <p:spPr/>
        <p:txBody>
          <a:bodyPr/>
          <a:lstStyle/>
          <a:p>
            <a:fld id="{DED0CB61-9598-4307-A896-DC7884B21E1F}" type="slidenum">
              <a:rPr lang="hu-HU" smtClean="0"/>
              <a:t>‹#›</a:t>
            </a:fld>
            <a:endParaRPr lang="hu-HU"/>
          </a:p>
        </p:txBody>
      </p:sp>
      <p:sp>
        <p:nvSpPr>
          <p:cNvPr id="17" name="Espace réservé pour une image  3">
            <a:extLst>
              <a:ext uri="{FF2B5EF4-FFF2-40B4-BE49-F238E27FC236}">
                <a16:creationId xmlns:a16="http://schemas.microsoft.com/office/drawing/2014/main" xmlns=""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xmlns=""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xmlns=""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xmlns="" id="{2042B6F5-C2DA-453F-A5C3-176EFCAFFFF2}"/>
              </a:ext>
            </a:extLst>
          </p:cNvPr>
          <p:cNvSpPr>
            <a:spLocks noGrp="1"/>
          </p:cNvSpPr>
          <p:nvPr>
            <p:ph type="title"/>
          </p:nvPr>
        </p:nvSpPr>
        <p:spPr/>
        <p:txBody>
          <a:bodyPr/>
          <a:lstStyle/>
          <a:p>
            <a:r>
              <a:rPr lang="en-US"/>
              <a:t>Click to edit Master title style</a:t>
            </a:r>
            <a:endParaRPr lang="fr-FR"/>
          </a:p>
        </p:txBody>
      </p:sp>
      <p:sp>
        <p:nvSpPr>
          <p:cNvPr id="15" name="Text Placeholder 8">
            <a:extLst>
              <a:ext uri="{FF2B5EF4-FFF2-40B4-BE49-F238E27FC236}">
                <a16:creationId xmlns:a16="http://schemas.microsoft.com/office/drawing/2014/main" xmlns=""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xmlns="" id="{46EDFA8F-1089-4EDE-804F-C8EEA747D94B}"/>
              </a:ext>
            </a:extLst>
          </p:cNvPr>
          <p:cNvCxnSpPr>
            <a:cxnSpLocks/>
          </p:cNvCxnSpPr>
          <p:nvPr/>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xmlns="" id="{E1FE6121-B033-48ED-8125-9D7B1EB9D180}"/>
              </a:ext>
            </a:extLst>
          </p:cNvPr>
          <p:cNvCxnSpPr>
            <a:cxnSpLocks/>
          </p:cNvCxnSpPr>
          <p:nvPr/>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xmlns="" id="{AFA2E4AD-7204-43D7-8512-89DC1D3D2211}"/>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635598290"/>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3 Columns with titles &amp; visuals [V2] with line">
    <p:spTree>
      <p:nvGrpSpPr>
        <p:cNvPr id="1" name=""/>
        <p:cNvGrpSpPr/>
        <p:nvPr/>
      </p:nvGrpSpPr>
      <p:grpSpPr>
        <a:xfrm>
          <a:off x="0" y="0"/>
          <a:ext cx="0" cy="0"/>
          <a:chOff x="0" y="0"/>
          <a:chExt cx="0" cy="0"/>
        </a:xfrm>
      </p:grpSpPr>
      <p:sp>
        <p:nvSpPr>
          <p:cNvPr id="7" name="Espace réservé du texte 7">
            <a:extLst>
              <a:ext uri="{FF2B5EF4-FFF2-40B4-BE49-F238E27FC236}">
                <a16:creationId xmlns:a16="http://schemas.microsoft.com/office/drawing/2014/main" xmlns="" id="{956F1229-4838-4B2A-8426-04F56D2CA3E0}"/>
              </a:ext>
            </a:extLst>
          </p:cNvPr>
          <p:cNvSpPr>
            <a:spLocks noGrp="1"/>
          </p:cNvSpPr>
          <p:nvPr>
            <p:ph type="body" sz="quarter" idx="13" hasCustomPrompt="1"/>
          </p:nvPr>
        </p:nvSpPr>
        <p:spPr>
          <a:xfrm>
            <a:off x="495300" y="3433390"/>
            <a:ext cx="3121480" cy="341633"/>
          </a:xfrm>
        </p:spPr>
        <p:txBody>
          <a:bodyPr anchor="b">
            <a:spAutoFit/>
          </a:bodyPr>
          <a:lstStyle>
            <a:lvl1pPr marL="0" indent="0" algn="l">
              <a:buFont typeface="Arial" panose="020B0604020202020204" pitchFamily="34" charset="0"/>
              <a:buNone/>
              <a:defRPr b="1" cap="all" spc="0" baseline="0">
                <a:solidFill>
                  <a:schemeClr val="bg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8" name="Espace réservé du texte 7">
            <a:extLst>
              <a:ext uri="{FF2B5EF4-FFF2-40B4-BE49-F238E27FC236}">
                <a16:creationId xmlns:a16="http://schemas.microsoft.com/office/drawing/2014/main" xmlns="" id="{B2693C99-AE29-457B-968A-2239A52900BE}"/>
              </a:ext>
            </a:extLst>
          </p:cNvPr>
          <p:cNvSpPr>
            <a:spLocks noGrp="1"/>
          </p:cNvSpPr>
          <p:nvPr>
            <p:ph type="body" sz="quarter" idx="14" hasCustomPrompt="1"/>
          </p:nvPr>
        </p:nvSpPr>
        <p:spPr>
          <a:xfrm>
            <a:off x="4535260" y="3433390"/>
            <a:ext cx="3121480" cy="341632"/>
          </a:xfrm>
        </p:spPr>
        <p:txBody>
          <a:bodyPr anchor="b">
            <a:spAutoFit/>
          </a:bodyPr>
          <a:lstStyle>
            <a:lvl1pPr marL="0" indent="0" algn="l">
              <a:buFont typeface="Arial" panose="020B0604020202020204" pitchFamily="34" charset="0"/>
              <a:buNone/>
              <a:defRPr b="1" cap="all" spc="0" baseline="0">
                <a:solidFill>
                  <a:schemeClr val="tx2"/>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9" name="Espace réservé du texte 7">
            <a:extLst>
              <a:ext uri="{FF2B5EF4-FFF2-40B4-BE49-F238E27FC236}">
                <a16:creationId xmlns:a16="http://schemas.microsoft.com/office/drawing/2014/main" xmlns="" id="{A01E6CBC-FC7B-426F-9962-4D075E7397D9}"/>
              </a:ext>
            </a:extLst>
          </p:cNvPr>
          <p:cNvSpPr>
            <a:spLocks noGrp="1"/>
          </p:cNvSpPr>
          <p:nvPr>
            <p:ph type="body" sz="quarter" idx="15" hasCustomPrompt="1"/>
          </p:nvPr>
        </p:nvSpPr>
        <p:spPr>
          <a:xfrm>
            <a:off x="8575220" y="3433390"/>
            <a:ext cx="3121480" cy="341632"/>
          </a:xfrm>
        </p:spPr>
        <p:txBody>
          <a:bodyPr anchor="b">
            <a:spAutoFit/>
          </a:bodyPr>
          <a:lstStyle>
            <a:lvl1pPr marL="0" indent="0" algn="l">
              <a:buFont typeface="Arial" panose="020B0604020202020204" pitchFamily="34" charset="0"/>
              <a:buNone/>
              <a:defRPr b="1" cap="all" spc="0" baseline="0">
                <a:solidFill>
                  <a:schemeClr val="accent3"/>
                </a:solidFill>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0" name="Espace réservé du texte 7">
            <a:extLst>
              <a:ext uri="{FF2B5EF4-FFF2-40B4-BE49-F238E27FC236}">
                <a16:creationId xmlns:a16="http://schemas.microsoft.com/office/drawing/2014/main" xmlns="" id="{D3B07922-F4EA-412B-8928-CBD31E51C22E}"/>
              </a:ext>
            </a:extLst>
          </p:cNvPr>
          <p:cNvSpPr>
            <a:spLocks noGrp="1"/>
          </p:cNvSpPr>
          <p:nvPr>
            <p:ph type="body" sz="quarter" idx="16" hasCustomPrompt="1"/>
          </p:nvPr>
        </p:nvSpPr>
        <p:spPr>
          <a:xfrm>
            <a:off x="49530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1" name="Espace réservé du texte 7">
            <a:extLst>
              <a:ext uri="{FF2B5EF4-FFF2-40B4-BE49-F238E27FC236}">
                <a16:creationId xmlns:a16="http://schemas.microsoft.com/office/drawing/2014/main" xmlns="" id="{07C2FCBD-4D77-4221-8FE3-9ACE14F86631}"/>
              </a:ext>
            </a:extLst>
          </p:cNvPr>
          <p:cNvSpPr>
            <a:spLocks noGrp="1"/>
          </p:cNvSpPr>
          <p:nvPr>
            <p:ph type="body" sz="quarter" idx="17" hasCustomPrompt="1"/>
          </p:nvPr>
        </p:nvSpPr>
        <p:spPr>
          <a:xfrm>
            <a:off x="453526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12" name="Espace réservé du texte 7">
            <a:extLst>
              <a:ext uri="{FF2B5EF4-FFF2-40B4-BE49-F238E27FC236}">
                <a16:creationId xmlns:a16="http://schemas.microsoft.com/office/drawing/2014/main" xmlns="" id="{D706B066-FD11-478C-89AC-C849AC0D6F15}"/>
              </a:ext>
            </a:extLst>
          </p:cNvPr>
          <p:cNvSpPr>
            <a:spLocks noGrp="1"/>
          </p:cNvSpPr>
          <p:nvPr>
            <p:ph type="body" sz="quarter" idx="18" hasCustomPrompt="1"/>
          </p:nvPr>
        </p:nvSpPr>
        <p:spPr>
          <a:xfrm>
            <a:off x="8575220" y="3924193"/>
            <a:ext cx="3121480" cy="338554"/>
          </a:xfrm>
        </p:spPr>
        <p:txBody>
          <a:bodyPr anchor="t">
            <a:spAutoFit/>
          </a:bodyPr>
          <a:lstStyle>
            <a:lvl1pPr marL="0" indent="0" algn="l">
              <a:lnSpc>
                <a:spcPct val="100000"/>
              </a:lnSpc>
              <a:spcBef>
                <a:spcPts val="300"/>
              </a:spcBef>
              <a:buFont typeface="Arial" panose="020B0604020202020204" pitchFamily="34" charset="0"/>
              <a:buNone/>
              <a:defRPr sz="1600" b="0" cap="none" spc="0" baseline="0">
                <a:latin typeface="+mn-lt"/>
              </a:defRPr>
            </a:lvl1pPr>
            <a:lvl2pPr marL="133350" indent="0" algn="ctr">
              <a:buNone/>
              <a:defRPr/>
            </a:lvl2pPr>
            <a:lvl3pPr marL="542925" indent="0" algn="ctr">
              <a:buNone/>
              <a:defRPr/>
            </a:lvl3pPr>
            <a:lvl4pPr marL="758825" indent="0" algn="ctr">
              <a:buNone/>
              <a:defRPr/>
            </a:lvl4pPr>
            <a:lvl5pPr marL="1033463" indent="0" algn="ctr">
              <a:buNone/>
              <a:defRPr/>
            </a:lvl5pPr>
          </a:lstStyle>
          <a:p>
            <a:pPr lvl="0"/>
            <a:r>
              <a:rPr lang="en-GB" dirty="0"/>
              <a:t>Your text here</a:t>
            </a:r>
          </a:p>
        </p:txBody>
      </p:sp>
      <p:sp>
        <p:nvSpPr>
          <p:cNvPr id="2" name="Espace réservé du numéro de diapositive 1">
            <a:extLst>
              <a:ext uri="{FF2B5EF4-FFF2-40B4-BE49-F238E27FC236}">
                <a16:creationId xmlns:a16="http://schemas.microsoft.com/office/drawing/2014/main" xmlns="" id="{5E5C377F-165D-4F92-8DD6-B7B690C55D8F}"/>
              </a:ext>
            </a:extLst>
          </p:cNvPr>
          <p:cNvSpPr>
            <a:spLocks noGrp="1"/>
          </p:cNvSpPr>
          <p:nvPr>
            <p:ph type="sldNum" sz="quarter" idx="20"/>
          </p:nvPr>
        </p:nvSpPr>
        <p:spPr/>
        <p:txBody>
          <a:bodyPr/>
          <a:lstStyle/>
          <a:p>
            <a:fld id="{DED0CB61-9598-4307-A896-DC7884B21E1F}" type="slidenum">
              <a:rPr lang="hu-HU" smtClean="0"/>
              <a:t>‹#›</a:t>
            </a:fld>
            <a:endParaRPr lang="hu-HU"/>
          </a:p>
        </p:txBody>
      </p:sp>
      <p:sp>
        <p:nvSpPr>
          <p:cNvPr id="17" name="Espace réservé pour une image  3">
            <a:extLst>
              <a:ext uri="{FF2B5EF4-FFF2-40B4-BE49-F238E27FC236}">
                <a16:creationId xmlns:a16="http://schemas.microsoft.com/office/drawing/2014/main" xmlns="" id="{819F08F9-1548-4EA7-B9D8-5A0F8A35175A}"/>
              </a:ext>
            </a:extLst>
          </p:cNvPr>
          <p:cNvSpPr>
            <a:spLocks noGrp="1"/>
          </p:cNvSpPr>
          <p:nvPr>
            <p:ph type="pic" sz="quarter" idx="21" hasCustomPrompt="1"/>
          </p:nvPr>
        </p:nvSpPr>
        <p:spPr>
          <a:xfrm>
            <a:off x="495300" y="1412777"/>
            <a:ext cx="3121480" cy="1615024"/>
          </a:xfrm>
          <a:solidFill>
            <a:schemeClr val="bg1">
              <a:lumMod val="95000"/>
            </a:schemeClr>
          </a:solidFill>
        </p:spPr>
        <p:txBody>
          <a:bodyPr/>
          <a:lstStyle/>
          <a:p>
            <a:r>
              <a:rPr lang="en-GB" dirty="0"/>
              <a:t> </a:t>
            </a:r>
          </a:p>
        </p:txBody>
      </p:sp>
      <p:sp>
        <p:nvSpPr>
          <p:cNvPr id="18" name="Espace réservé pour une image  3">
            <a:extLst>
              <a:ext uri="{FF2B5EF4-FFF2-40B4-BE49-F238E27FC236}">
                <a16:creationId xmlns:a16="http://schemas.microsoft.com/office/drawing/2014/main" xmlns="" id="{9F9E6627-E8BC-407E-A08B-D5933391D5FE}"/>
              </a:ext>
            </a:extLst>
          </p:cNvPr>
          <p:cNvSpPr>
            <a:spLocks noGrp="1"/>
          </p:cNvSpPr>
          <p:nvPr>
            <p:ph type="pic" sz="quarter" idx="22" hasCustomPrompt="1"/>
          </p:nvPr>
        </p:nvSpPr>
        <p:spPr>
          <a:xfrm>
            <a:off x="4535260" y="1412777"/>
            <a:ext cx="3121480" cy="1615024"/>
          </a:xfrm>
          <a:solidFill>
            <a:schemeClr val="bg1">
              <a:lumMod val="95000"/>
            </a:schemeClr>
          </a:solidFill>
        </p:spPr>
        <p:txBody>
          <a:bodyPr/>
          <a:lstStyle/>
          <a:p>
            <a:r>
              <a:rPr lang="en-GB" dirty="0"/>
              <a:t> </a:t>
            </a:r>
          </a:p>
        </p:txBody>
      </p:sp>
      <p:sp>
        <p:nvSpPr>
          <p:cNvPr id="19" name="Espace réservé pour une image  3">
            <a:extLst>
              <a:ext uri="{FF2B5EF4-FFF2-40B4-BE49-F238E27FC236}">
                <a16:creationId xmlns:a16="http://schemas.microsoft.com/office/drawing/2014/main" xmlns="" id="{EF1EFA6A-C7CB-40F1-8449-9F22C2AA8081}"/>
              </a:ext>
            </a:extLst>
          </p:cNvPr>
          <p:cNvSpPr>
            <a:spLocks noGrp="1"/>
          </p:cNvSpPr>
          <p:nvPr>
            <p:ph type="pic" sz="quarter" idx="23" hasCustomPrompt="1"/>
          </p:nvPr>
        </p:nvSpPr>
        <p:spPr>
          <a:xfrm>
            <a:off x="8575220" y="1412777"/>
            <a:ext cx="3121480" cy="161502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xmlns="" id="{2042B6F5-C2DA-453F-A5C3-176EFCAFFFF2}"/>
              </a:ext>
            </a:extLst>
          </p:cNvPr>
          <p:cNvSpPr>
            <a:spLocks noGrp="1"/>
          </p:cNvSpPr>
          <p:nvPr>
            <p:ph type="title"/>
          </p:nvPr>
        </p:nvSpPr>
        <p:spPr/>
        <p:txBody>
          <a:bodyPr/>
          <a:lstStyle/>
          <a:p>
            <a:r>
              <a:rPr lang="en-US"/>
              <a:t>Click to edit Master title style</a:t>
            </a:r>
            <a:endParaRPr lang="fr-FR"/>
          </a:p>
        </p:txBody>
      </p:sp>
      <p:sp>
        <p:nvSpPr>
          <p:cNvPr id="15" name="Text Placeholder 8">
            <a:extLst>
              <a:ext uri="{FF2B5EF4-FFF2-40B4-BE49-F238E27FC236}">
                <a16:creationId xmlns:a16="http://schemas.microsoft.com/office/drawing/2014/main" xmlns="" id="{C0F578CD-8495-41E9-9EE0-893E378D516A}"/>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cxnSp>
        <p:nvCxnSpPr>
          <p:cNvPr id="14" name="Straight Connector 35">
            <a:extLst>
              <a:ext uri="{FF2B5EF4-FFF2-40B4-BE49-F238E27FC236}">
                <a16:creationId xmlns:a16="http://schemas.microsoft.com/office/drawing/2014/main" xmlns="" id="{07307D6C-CFED-478A-8521-38542B995C3C}"/>
              </a:ext>
            </a:extLst>
          </p:cNvPr>
          <p:cNvCxnSpPr>
            <a:cxnSpLocks/>
          </p:cNvCxnSpPr>
          <p:nvPr/>
        </p:nvCxnSpPr>
        <p:spPr>
          <a:xfrm flipV="1">
            <a:off x="407602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6" name="Straight Connector 35">
            <a:extLst>
              <a:ext uri="{FF2B5EF4-FFF2-40B4-BE49-F238E27FC236}">
                <a16:creationId xmlns:a16="http://schemas.microsoft.com/office/drawing/2014/main" xmlns="" id="{38E10114-9C0F-4DDB-BF6F-27B6517277F2}"/>
              </a:ext>
            </a:extLst>
          </p:cNvPr>
          <p:cNvCxnSpPr>
            <a:cxnSpLocks/>
          </p:cNvCxnSpPr>
          <p:nvPr/>
        </p:nvCxnSpPr>
        <p:spPr>
          <a:xfrm flipV="1">
            <a:off x="8115980" y="1808820"/>
            <a:ext cx="0" cy="3868080"/>
          </a:xfrm>
          <a:prstGeom prst="line">
            <a:avLst/>
          </a:prstGeom>
          <a:ln w="12700">
            <a:gradFill>
              <a:gsLst>
                <a:gs pos="0">
                  <a:schemeClr val="tx2">
                    <a:alpha val="0"/>
                  </a:schemeClr>
                </a:gs>
                <a:gs pos="55000">
                  <a:schemeClr val="tx2"/>
                </a:gs>
                <a:gs pos="100000">
                  <a:schemeClr val="tx2">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0" name="Cadre 19">
            <a:extLst>
              <a:ext uri="{FF2B5EF4-FFF2-40B4-BE49-F238E27FC236}">
                <a16:creationId xmlns:a16="http://schemas.microsoft.com/office/drawing/2014/main" xmlns="" id="{7CB89C1B-B469-4BD0-A927-DBD9FD988B49}"/>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10503508"/>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3 Visuals">
    <p:bg>
      <p:bgPr>
        <a:solidFill>
          <a:schemeClr val="accent1"/>
        </a:solidFill>
        <a:effectLst/>
      </p:bgPr>
    </p:bg>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xmlns="" id="{DEEBD65F-9282-4B5F-A1DF-2D1CD3CF8043}"/>
              </a:ext>
            </a:extLst>
          </p:cNvPr>
          <p:cNvSpPr>
            <a:spLocks noGrp="1"/>
          </p:cNvSpPr>
          <p:nvPr>
            <p:ph type="pic" sz="quarter" idx="21" hasCustomPrompt="1"/>
          </p:nvPr>
        </p:nvSpPr>
        <p:spPr>
          <a:xfrm>
            <a:off x="495300" y="2060848"/>
            <a:ext cx="3121480" cy="2736304"/>
          </a:xfrm>
          <a:solidFill>
            <a:schemeClr val="bg1">
              <a:lumMod val="95000"/>
            </a:schemeClr>
          </a:solidFill>
        </p:spPr>
        <p:txBody>
          <a:bodyPr/>
          <a:lstStyle/>
          <a:p>
            <a:r>
              <a:rPr lang="en-GB" dirty="0"/>
              <a:t> </a:t>
            </a:r>
          </a:p>
        </p:txBody>
      </p:sp>
      <p:sp>
        <p:nvSpPr>
          <p:cNvPr id="28" name="Espace réservé pour une image  3">
            <a:extLst>
              <a:ext uri="{FF2B5EF4-FFF2-40B4-BE49-F238E27FC236}">
                <a16:creationId xmlns:a16="http://schemas.microsoft.com/office/drawing/2014/main" xmlns="" id="{92DC38E2-6433-425A-AC4B-48625A6E8808}"/>
              </a:ext>
            </a:extLst>
          </p:cNvPr>
          <p:cNvSpPr>
            <a:spLocks noGrp="1"/>
          </p:cNvSpPr>
          <p:nvPr>
            <p:ph type="pic" sz="quarter" idx="22" hasCustomPrompt="1"/>
          </p:nvPr>
        </p:nvSpPr>
        <p:spPr>
          <a:xfrm>
            <a:off x="4535260" y="2060848"/>
            <a:ext cx="3121480" cy="2736304"/>
          </a:xfrm>
          <a:solidFill>
            <a:schemeClr val="bg1">
              <a:lumMod val="95000"/>
            </a:schemeClr>
          </a:solidFill>
        </p:spPr>
        <p:txBody>
          <a:bodyPr/>
          <a:lstStyle/>
          <a:p>
            <a:r>
              <a:rPr lang="en-GB" dirty="0"/>
              <a:t> </a:t>
            </a:r>
          </a:p>
        </p:txBody>
      </p:sp>
      <p:sp>
        <p:nvSpPr>
          <p:cNvPr id="29" name="Espace réservé pour une image  3">
            <a:extLst>
              <a:ext uri="{FF2B5EF4-FFF2-40B4-BE49-F238E27FC236}">
                <a16:creationId xmlns:a16="http://schemas.microsoft.com/office/drawing/2014/main" xmlns="" id="{D5B047C5-121C-4653-820B-DD6B2F6EE107}"/>
              </a:ext>
            </a:extLst>
          </p:cNvPr>
          <p:cNvSpPr>
            <a:spLocks noGrp="1"/>
          </p:cNvSpPr>
          <p:nvPr>
            <p:ph type="pic" sz="quarter" idx="23" hasCustomPrompt="1"/>
          </p:nvPr>
        </p:nvSpPr>
        <p:spPr>
          <a:xfrm>
            <a:off x="8575220" y="2060848"/>
            <a:ext cx="3121480" cy="2736304"/>
          </a:xfrm>
          <a:solidFill>
            <a:schemeClr val="bg1">
              <a:lumMod val="95000"/>
            </a:schemeClr>
          </a:solidFill>
        </p:spPr>
        <p:txBody>
          <a:bodyPr/>
          <a:lstStyle/>
          <a:p>
            <a:r>
              <a:rPr lang="en-GB" dirty="0"/>
              <a:t> </a:t>
            </a:r>
          </a:p>
        </p:txBody>
      </p:sp>
      <p:sp>
        <p:nvSpPr>
          <p:cNvPr id="3" name="Titre 2">
            <a:extLst>
              <a:ext uri="{FF2B5EF4-FFF2-40B4-BE49-F238E27FC236}">
                <a16:creationId xmlns:a16="http://schemas.microsoft.com/office/drawing/2014/main" xmlns="" id="{1AD6EB8C-2615-4D88-8541-9EF352E77BE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10" name="Espace réservé du numéro de diapositive 2">
            <a:extLst>
              <a:ext uri="{FF2B5EF4-FFF2-40B4-BE49-F238E27FC236}">
                <a16:creationId xmlns:a16="http://schemas.microsoft.com/office/drawing/2014/main" xmlns="" id="{D9D196F0-E493-49D2-9F1C-A192712DF1B1}"/>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1" name="Espace réservé du pied de page 4">
            <a:extLst>
              <a:ext uri="{FF2B5EF4-FFF2-40B4-BE49-F238E27FC236}">
                <a16:creationId xmlns:a16="http://schemas.microsoft.com/office/drawing/2014/main" xmlns="" id="{1DA3D5A4-C7A8-4D4E-87EB-5E1B79842736}"/>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9" name="Text Placeholder 8">
            <a:extLst>
              <a:ext uri="{FF2B5EF4-FFF2-40B4-BE49-F238E27FC236}">
                <a16:creationId xmlns:a16="http://schemas.microsoft.com/office/drawing/2014/main" xmlns="" id="{7C0063D2-D9CA-443F-8ADD-8084E6CAF018}"/>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1220400515"/>
      </p:ext>
    </p:extLst>
  </p:cSld>
  <p:clrMapOvr>
    <a:masterClrMapping/>
  </p:clrMapOvr>
  <p:extLst>
    <p:ext uri="{DCECCB84-F9BA-43D5-87BE-67443E8EF086}">
      <p15:sldGuideLst xmlns:p15="http://schemas.microsoft.com/office/powerpoint/2012/main">
        <p15:guide id="1" pos="247">
          <p15:clr>
            <a:srgbClr val="F26B43"/>
          </p15:clr>
        </p15:guide>
        <p15:guide id="2" pos="7427">
          <p15:clr>
            <a:srgbClr val="F26B43"/>
          </p15:clr>
        </p15:guide>
        <p15:guide id="3" orient="horz" pos="232">
          <p15:clr>
            <a:srgbClr val="F26B43"/>
          </p15:clr>
        </p15:guide>
        <p15:guide id="4" orient="horz" pos="600">
          <p15:clr>
            <a:srgbClr val="F26B43"/>
          </p15:clr>
        </p15:guide>
        <p15:guide id="5" pos="7379">
          <p15:clr>
            <a:srgbClr val="FBAE40"/>
          </p15:clr>
        </p15:guide>
        <p15:guide id="6" pos="30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Contacts_Dark Blue Bg">
    <p:bg>
      <p:bgPr>
        <a:solidFill>
          <a:schemeClr val="accent1"/>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xmlns="" id="{906C9BA4-2C1A-4C1C-ABBD-87F774202569}"/>
              </a:ext>
            </a:extLst>
          </p:cNvPr>
          <p:cNvGraphicFramePr>
            <a:graphicFrameLocks noChangeAspect="1"/>
          </p:cNvGraphicFramePr>
          <p:nvPr>
            <p:custDataLst>
              <p:tags r:id="rId2"/>
            </p:custDataLst>
            <p:extLst>
              <p:ext uri="{D42A27DB-BD31-4B8C-83A1-F6EECF244321}">
                <p14:modId xmlns:p14="http://schemas.microsoft.com/office/powerpoint/2010/main" val="275602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022"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xmlns=""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24CDAF32-7531-489D-9E20-8B6D3F39840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xmlns=""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xmlns=""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xmlns=""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xmlns=""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xmlns=""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xmlns=""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xmlns="" id="{51899836-D62E-4313-A8AB-0C1D11AC6FD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xmlns="" id="{9F68698D-F3B0-4788-AF4C-465233CDAD8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1" name="Espace réservé du numéro de diapositive 2">
            <a:extLst>
              <a:ext uri="{FF2B5EF4-FFF2-40B4-BE49-F238E27FC236}">
                <a16:creationId xmlns:a16="http://schemas.microsoft.com/office/drawing/2014/main" xmlns="" id="{C6A7D93F-558B-468A-BD97-4A324D31E450}"/>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3" name="Espace réservé du pied de page 4">
            <a:extLst>
              <a:ext uri="{FF2B5EF4-FFF2-40B4-BE49-F238E27FC236}">
                <a16:creationId xmlns:a16="http://schemas.microsoft.com/office/drawing/2014/main" xmlns="" id="{D836BAF7-4960-44BE-976B-FA96BE235CD4}"/>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xmlns="" id="{0FD6EC61-BEBC-4E54-BC44-9C1775E70656}"/>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xmlns="" id="{68EED736-1703-4230-AAE3-5752B65C5ACC}"/>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8974553"/>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1_Contacts_Blue Bg">
    <p:bg>
      <p:bgPr>
        <a:solidFill>
          <a:schemeClr val="bg2"/>
        </a:solidFill>
        <a:effectLst/>
      </p:bgPr>
    </p:bg>
    <p:spTree>
      <p:nvGrpSpPr>
        <p:cNvPr id="1" name=""/>
        <p:cNvGrpSpPr/>
        <p:nvPr/>
      </p:nvGrpSpPr>
      <p:grpSpPr>
        <a:xfrm>
          <a:off x="0" y="0"/>
          <a:ext cx="0" cy="0"/>
          <a:chOff x="0" y="0"/>
          <a:chExt cx="0" cy="0"/>
        </a:xfrm>
      </p:grpSpPr>
      <p:graphicFrame>
        <p:nvGraphicFramePr>
          <p:cNvPr id="7" name="Objet 6" hidden="1">
            <a:extLst>
              <a:ext uri="{FF2B5EF4-FFF2-40B4-BE49-F238E27FC236}">
                <a16:creationId xmlns:a16="http://schemas.microsoft.com/office/drawing/2014/main" xmlns="" id="{906C9BA4-2C1A-4C1C-ABBD-87F774202569}"/>
              </a:ext>
            </a:extLst>
          </p:cNvPr>
          <p:cNvGraphicFramePr>
            <a:graphicFrameLocks noChangeAspect="1"/>
          </p:cNvGraphicFramePr>
          <p:nvPr>
            <p:custDataLst>
              <p:tags r:id="rId2"/>
            </p:custDataLst>
            <p:extLst>
              <p:ext uri="{D42A27DB-BD31-4B8C-83A1-F6EECF244321}">
                <p14:modId xmlns:p14="http://schemas.microsoft.com/office/powerpoint/2010/main" val="4090158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046" name="Diapositive think-cell" r:id="rId5" imgW="532" imgH="530" progId="TCLayout.ActiveDocument.1">
                  <p:embed/>
                </p:oleObj>
              </mc:Choice>
              <mc:Fallback>
                <p:oleObj name="Diapositive think-cell" r:id="rId5" imgW="532" imgH="530" progId="TCLayout.ActiveDocument.1">
                  <p:embed/>
                  <p:pic>
                    <p:nvPicPr>
                      <p:cNvPr id="7" name="Objet 6" hidden="1">
                        <a:extLst>
                          <a:ext uri="{FF2B5EF4-FFF2-40B4-BE49-F238E27FC236}">
                            <a16:creationId xmlns:a16="http://schemas.microsoft.com/office/drawing/2014/main" xmlns="" id="{906C9BA4-2C1A-4C1C-ABBD-87F7742025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24CDAF32-7531-489D-9E20-8B6D3F39840E}"/>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3" name="Picture Placeholder 2">
            <a:extLst>
              <a:ext uri="{FF2B5EF4-FFF2-40B4-BE49-F238E27FC236}">
                <a16:creationId xmlns:a16="http://schemas.microsoft.com/office/drawing/2014/main" xmlns="" id="{D29AB0E7-CA31-4A74-99A1-D377A0137CBB}"/>
              </a:ext>
            </a:extLst>
          </p:cNvPr>
          <p:cNvSpPr>
            <a:spLocks noGrp="1"/>
          </p:cNvSpPr>
          <p:nvPr>
            <p:ph type="pic" sz="quarter" idx="19"/>
          </p:nvPr>
        </p:nvSpPr>
        <p:spPr>
          <a:xfrm>
            <a:off x="661020" y="3155514"/>
            <a:ext cx="2498984" cy="2498984"/>
          </a:xfrm>
        </p:spPr>
        <p:txBody>
          <a:bodyPr/>
          <a:lstStyle>
            <a:lvl1pPr>
              <a:defRPr>
                <a:solidFill>
                  <a:schemeClr val="bg1"/>
                </a:solidFill>
              </a:defRPr>
            </a:lvl1pPr>
          </a:lstStyle>
          <a:p>
            <a:r>
              <a:rPr lang="en-US"/>
              <a:t>Click icon to add picture</a:t>
            </a:r>
            <a:endParaRPr lang="en-GB"/>
          </a:p>
        </p:txBody>
      </p:sp>
      <p:sp>
        <p:nvSpPr>
          <p:cNvPr id="13" name="Picture Placeholder 2">
            <a:extLst>
              <a:ext uri="{FF2B5EF4-FFF2-40B4-BE49-F238E27FC236}">
                <a16:creationId xmlns:a16="http://schemas.microsoft.com/office/drawing/2014/main" xmlns="" id="{7B23CA1B-04FD-4FE6-BA8E-8A20DD3B6E3F}"/>
              </a:ext>
            </a:extLst>
          </p:cNvPr>
          <p:cNvSpPr>
            <a:spLocks noGrp="1"/>
          </p:cNvSpPr>
          <p:nvPr>
            <p:ph type="pic" sz="quarter" idx="20"/>
          </p:nvPr>
        </p:nvSpPr>
        <p:spPr>
          <a:xfrm>
            <a:off x="4700980" y="3155514"/>
            <a:ext cx="2498984" cy="2498984"/>
          </a:xfrm>
        </p:spPr>
        <p:txBody>
          <a:bodyPr/>
          <a:lstStyle>
            <a:lvl1pPr>
              <a:defRPr>
                <a:solidFill>
                  <a:schemeClr val="bg1"/>
                </a:solidFill>
              </a:defRPr>
            </a:lvl1pPr>
          </a:lstStyle>
          <a:p>
            <a:r>
              <a:rPr lang="en-US"/>
              <a:t>Click icon to add picture</a:t>
            </a:r>
            <a:endParaRPr lang="en-GB"/>
          </a:p>
        </p:txBody>
      </p:sp>
      <p:sp>
        <p:nvSpPr>
          <p:cNvPr id="14" name="Picture Placeholder 2">
            <a:extLst>
              <a:ext uri="{FF2B5EF4-FFF2-40B4-BE49-F238E27FC236}">
                <a16:creationId xmlns:a16="http://schemas.microsoft.com/office/drawing/2014/main" xmlns="" id="{F9A195B7-D401-4421-B65D-1CEB16B5A92D}"/>
              </a:ext>
            </a:extLst>
          </p:cNvPr>
          <p:cNvSpPr>
            <a:spLocks noGrp="1"/>
          </p:cNvSpPr>
          <p:nvPr>
            <p:ph type="pic" sz="quarter" idx="21"/>
          </p:nvPr>
        </p:nvSpPr>
        <p:spPr>
          <a:xfrm>
            <a:off x="8740940" y="3155514"/>
            <a:ext cx="2498984" cy="2498984"/>
          </a:xfrm>
        </p:spPr>
        <p:txBody>
          <a:bodyPr/>
          <a:lstStyle>
            <a:lvl1pPr>
              <a:defRPr>
                <a:solidFill>
                  <a:schemeClr val="bg1"/>
                </a:solidFill>
              </a:defRPr>
            </a:lvl1pPr>
          </a:lstStyle>
          <a:p>
            <a:r>
              <a:rPr lang="en-US"/>
              <a:t>Click icon to add picture</a:t>
            </a:r>
            <a:endParaRPr lang="en-GB"/>
          </a:p>
        </p:txBody>
      </p:sp>
      <p:sp>
        <p:nvSpPr>
          <p:cNvPr id="16" name="Text Placeholder 15">
            <a:extLst>
              <a:ext uri="{FF2B5EF4-FFF2-40B4-BE49-F238E27FC236}">
                <a16:creationId xmlns:a16="http://schemas.microsoft.com/office/drawing/2014/main" xmlns="" id="{41154020-330A-4307-8B18-1E1750724F82}"/>
              </a:ext>
            </a:extLst>
          </p:cNvPr>
          <p:cNvSpPr>
            <a:spLocks noGrp="1"/>
          </p:cNvSpPr>
          <p:nvPr>
            <p:ph type="body" sz="quarter" idx="22" hasCustomPrompt="1"/>
          </p:nvPr>
        </p:nvSpPr>
        <p:spPr>
          <a:xfrm>
            <a:off x="49530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7" name="Text Placeholder 15">
            <a:extLst>
              <a:ext uri="{FF2B5EF4-FFF2-40B4-BE49-F238E27FC236}">
                <a16:creationId xmlns:a16="http://schemas.microsoft.com/office/drawing/2014/main" xmlns="" id="{11E23B54-4D24-46E8-89DC-B72F0E0B6AB6}"/>
              </a:ext>
            </a:extLst>
          </p:cNvPr>
          <p:cNvSpPr>
            <a:spLocks noGrp="1"/>
          </p:cNvSpPr>
          <p:nvPr>
            <p:ph type="body" sz="quarter" idx="23" hasCustomPrompt="1"/>
          </p:nvPr>
        </p:nvSpPr>
        <p:spPr>
          <a:xfrm>
            <a:off x="453526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sp>
        <p:nvSpPr>
          <p:cNvPr id="18" name="Text Placeholder 15">
            <a:extLst>
              <a:ext uri="{FF2B5EF4-FFF2-40B4-BE49-F238E27FC236}">
                <a16:creationId xmlns:a16="http://schemas.microsoft.com/office/drawing/2014/main" xmlns="" id="{B9F6CCAB-D20D-4FE7-A52D-DB5FEFAAB542}"/>
              </a:ext>
            </a:extLst>
          </p:cNvPr>
          <p:cNvSpPr>
            <a:spLocks noGrp="1"/>
          </p:cNvSpPr>
          <p:nvPr>
            <p:ph type="body" sz="quarter" idx="24" hasCustomPrompt="1"/>
          </p:nvPr>
        </p:nvSpPr>
        <p:spPr>
          <a:xfrm>
            <a:off x="8575220" y="1653663"/>
            <a:ext cx="3121480" cy="640175"/>
          </a:xfrm>
        </p:spPr>
        <p:txBody>
          <a:bodyPr anchor="t">
            <a:spAutoFit/>
          </a:bodyPr>
          <a:lstStyle>
            <a:lvl1pPr>
              <a:defRPr>
                <a:solidFill>
                  <a:schemeClr val="bg1"/>
                </a:solidFill>
              </a:defRPr>
            </a:lvl1pPr>
            <a:lvl2pPr marL="88900" indent="-88900">
              <a:buFont typeface="Arial" panose="020B0604020202020204" pitchFamily="34" charset="0"/>
              <a:buChar char=" "/>
              <a:defRPr>
                <a:solidFill>
                  <a:schemeClr val="bg1"/>
                </a:solidFill>
              </a:defRPr>
            </a:lvl2pPr>
          </a:lstStyle>
          <a:p>
            <a:pPr lvl="0"/>
            <a:r>
              <a:rPr lang="en-GB" dirty="0"/>
              <a:t>NAME</a:t>
            </a:r>
          </a:p>
          <a:p>
            <a:pPr lvl="1"/>
            <a:r>
              <a:rPr lang="en-GB" dirty="0"/>
              <a:t>Function</a:t>
            </a:r>
          </a:p>
        </p:txBody>
      </p:sp>
      <p:pic>
        <p:nvPicPr>
          <p:cNvPr id="22" name="Graphique 21">
            <a:extLst>
              <a:ext uri="{FF2B5EF4-FFF2-40B4-BE49-F238E27FC236}">
                <a16:creationId xmlns:a16="http://schemas.microsoft.com/office/drawing/2014/main" xmlns="" id="{51899836-D62E-4313-A8AB-0C1D11AC6FD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11255164" y="6135730"/>
            <a:ext cx="549900" cy="495918"/>
          </a:xfrm>
          <a:prstGeom prst="rect">
            <a:avLst/>
          </a:prstGeom>
        </p:spPr>
      </p:pic>
      <p:sp>
        <p:nvSpPr>
          <p:cNvPr id="4" name="Titre 3">
            <a:extLst>
              <a:ext uri="{FF2B5EF4-FFF2-40B4-BE49-F238E27FC236}">
                <a16:creationId xmlns:a16="http://schemas.microsoft.com/office/drawing/2014/main" xmlns="" id="{655BB120-DEC8-4862-A749-F95DCFBBD8A3}"/>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r-FR"/>
          </a:p>
        </p:txBody>
      </p:sp>
      <p:sp>
        <p:nvSpPr>
          <p:cNvPr id="21" name="Espace réservé du numéro de diapositive 2">
            <a:extLst>
              <a:ext uri="{FF2B5EF4-FFF2-40B4-BE49-F238E27FC236}">
                <a16:creationId xmlns:a16="http://schemas.microsoft.com/office/drawing/2014/main" xmlns="" id="{884DC4C2-9D2C-4842-A411-C03316909904}"/>
              </a:ext>
            </a:extLst>
          </p:cNvPr>
          <p:cNvSpPr>
            <a:spLocks noGrp="1"/>
          </p:cNvSpPr>
          <p:nvPr>
            <p:ph type="sldNum" sz="quarter" idx="25"/>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23" name="Espace réservé du pied de page 4">
            <a:extLst>
              <a:ext uri="{FF2B5EF4-FFF2-40B4-BE49-F238E27FC236}">
                <a16:creationId xmlns:a16="http://schemas.microsoft.com/office/drawing/2014/main" xmlns="" id="{80203216-1526-40D8-82F2-453F753FA3DB}"/>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19" name="Text Placeholder 8">
            <a:extLst>
              <a:ext uri="{FF2B5EF4-FFF2-40B4-BE49-F238E27FC236}">
                <a16:creationId xmlns:a16="http://schemas.microsoft.com/office/drawing/2014/main" xmlns="" id="{2B73FA08-BEBA-4849-818A-CAA0CE59A661}"/>
              </a:ext>
            </a:extLst>
          </p:cNvPr>
          <p:cNvSpPr>
            <a:spLocks noGrp="1"/>
          </p:cNvSpPr>
          <p:nvPr>
            <p:ph type="body" sz="quarter" idx="18" hasCustomPrompt="1"/>
          </p:nvPr>
        </p:nvSpPr>
        <p:spPr>
          <a:xfrm>
            <a:off x="404786" y="5914632"/>
            <a:ext cx="11463417" cy="215444"/>
          </a:xfr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15" name="Cadre 14">
            <a:extLst>
              <a:ext uri="{FF2B5EF4-FFF2-40B4-BE49-F238E27FC236}">
                <a16:creationId xmlns:a16="http://schemas.microsoft.com/office/drawing/2014/main" xmlns="" id="{FF22C7FD-AB94-474F-A263-6F71CCCBCD75}"/>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350694901"/>
      </p:ext>
    </p:extLst>
  </p:cSld>
  <p:clrMapOvr>
    <a:masterClrMapping/>
  </p:clrMapOvr>
  <p:extLst>
    <p:ext uri="{DCECCB84-F9BA-43D5-87BE-67443E8EF086}">
      <p15:sldGuideLst xmlns:p15="http://schemas.microsoft.com/office/powerpoint/2012/main">
        <p15:guide id="1" orient="horz" pos="232">
          <p15:clr>
            <a:srgbClr val="F26B43"/>
          </p15:clr>
        </p15:guide>
        <p15:guide id="2" orient="horz" pos="613">
          <p15:clr>
            <a:srgbClr val="F26B43"/>
          </p15:clr>
        </p15:guide>
        <p15:guide id="3" pos="247">
          <p15:clr>
            <a:srgbClr val="F26B43"/>
          </p15:clr>
        </p15:guide>
        <p15:guide id="4" pos="7424">
          <p15:clr>
            <a:srgbClr val="F26B43"/>
          </p15:clr>
        </p15:guide>
        <p15:guide id="5" orient="horz" pos="3906">
          <p15:clr>
            <a:srgbClr val="F26B43"/>
          </p15:clr>
        </p15:guide>
        <p15:guide id="6" orient="horz" pos="4156">
          <p15:clr>
            <a:srgbClr val="F26B43"/>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7272C5A-A11F-4DD3-BF54-F64C82B84D60}"/>
              </a:ext>
            </a:extLst>
          </p:cNvPr>
          <p:cNvSpPr>
            <a:spLocks noGrp="1"/>
          </p:cNvSpPr>
          <p:nvPr>
            <p:ph type="sldNum" sz="quarter" idx="14"/>
          </p:nvPr>
        </p:nvSpPr>
        <p:spPr/>
        <p:txBody>
          <a:bodyPr/>
          <a:lstStyle/>
          <a:p>
            <a:fld id="{DED0CB61-9598-4307-A896-DC7884B21E1F}" type="slidenum">
              <a:rPr lang="hu-HU" smtClean="0"/>
              <a:t>‹#›</a:t>
            </a:fld>
            <a:endParaRPr lang="hu-HU"/>
          </a:p>
        </p:txBody>
      </p:sp>
      <p:sp>
        <p:nvSpPr>
          <p:cNvPr id="4" name="Text Placeholder 8">
            <a:extLst>
              <a:ext uri="{FF2B5EF4-FFF2-40B4-BE49-F238E27FC236}">
                <a16:creationId xmlns:a16="http://schemas.microsoft.com/office/drawing/2014/main" xmlns="" id="{A59EA477-4D96-4C94-A268-87C2D94F0851}"/>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
        <p:nvSpPr>
          <p:cNvPr id="5" name="Cadre 4">
            <a:extLst>
              <a:ext uri="{FF2B5EF4-FFF2-40B4-BE49-F238E27FC236}">
                <a16:creationId xmlns:a16="http://schemas.microsoft.com/office/drawing/2014/main" xmlns="" id="{3DF33BB3-DE83-4590-A4FA-9BC48FEB2259}"/>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99342689"/>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106595BE-8670-4A5F-B6E3-C00B54377605}"/>
              </a:ext>
            </a:extLst>
          </p:cNvPr>
          <p:cNvSpPr/>
          <p:nvPr/>
        </p:nvSpPr>
        <p:spPr>
          <a:xfrm>
            <a:off x="-1" y="0"/>
            <a:ext cx="59879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Espace réservé du numéro de diapositive 2">
            <a:extLst>
              <a:ext uri="{FF2B5EF4-FFF2-40B4-BE49-F238E27FC236}">
                <a16:creationId xmlns:a16="http://schemas.microsoft.com/office/drawing/2014/main" xmlns="" id="{4E9F0883-33F3-4D62-A0A5-04FAA00189A8}"/>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8" name="Espace réservé du pied de page 4">
            <a:extLst>
              <a:ext uri="{FF2B5EF4-FFF2-40B4-BE49-F238E27FC236}">
                <a16:creationId xmlns:a16="http://schemas.microsoft.com/office/drawing/2014/main" xmlns="" id="{7CE4141A-CB17-4D34-9EF4-654584A2F66C}"/>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Doc Name</a:t>
            </a:r>
          </a:p>
        </p:txBody>
      </p:sp>
      <p:sp>
        <p:nvSpPr>
          <p:cNvPr id="7" name="Cadre 6">
            <a:extLst>
              <a:ext uri="{FF2B5EF4-FFF2-40B4-BE49-F238E27FC236}">
                <a16:creationId xmlns:a16="http://schemas.microsoft.com/office/drawing/2014/main" xmlns="" id="{DDD157D2-6F21-42E5-B4EA-1247BDAA6263}"/>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028001773"/>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Visual on the right">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xmlns="" id="{7B4C045D-983E-4F2B-8857-9216B119E081}"/>
              </a:ext>
            </a:extLst>
          </p:cNvPr>
          <p:cNvSpPr>
            <a:spLocks noGrp="1"/>
          </p:cNvSpPr>
          <p:nvPr>
            <p:ph type="pic" sz="quarter" idx="13" hasCustomPrompt="1"/>
          </p:nvPr>
        </p:nvSpPr>
        <p:spPr>
          <a:xfrm>
            <a:off x="5123892" y="113568"/>
            <a:ext cx="6954540" cy="6630864"/>
          </a:xfrm>
          <a:custGeom>
            <a:avLst/>
            <a:gdLst>
              <a:gd name="connsiteX0" fmla="*/ 0 w 6954540"/>
              <a:gd name="connsiteY0" fmla="*/ 0 h 6630864"/>
              <a:gd name="connsiteX1" fmla="*/ 6954540 w 6954540"/>
              <a:gd name="connsiteY1" fmla="*/ 0 h 6630864"/>
              <a:gd name="connsiteX2" fmla="*/ 6954540 w 6954540"/>
              <a:gd name="connsiteY2" fmla="*/ 6630864 h 6630864"/>
              <a:gd name="connsiteX3" fmla="*/ 0 w 6954540"/>
              <a:gd name="connsiteY3" fmla="*/ 6630864 h 6630864"/>
            </a:gdLst>
            <a:ahLst/>
            <a:cxnLst>
              <a:cxn ang="0">
                <a:pos x="connsiteX0" y="connsiteY0"/>
              </a:cxn>
              <a:cxn ang="0">
                <a:pos x="connsiteX1" y="connsiteY1"/>
              </a:cxn>
              <a:cxn ang="0">
                <a:pos x="connsiteX2" y="connsiteY2"/>
              </a:cxn>
              <a:cxn ang="0">
                <a:pos x="connsiteX3" y="connsiteY3"/>
              </a:cxn>
            </a:cxnLst>
            <a:rect l="l" t="t" r="r" b="b"/>
            <a:pathLst>
              <a:path w="6954540" h="6630864">
                <a:moveTo>
                  <a:pt x="0" y="0"/>
                </a:moveTo>
                <a:lnTo>
                  <a:pt x="6954540" y="0"/>
                </a:lnTo>
                <a:lnTo>
                  <a:pt x="6954540" y="6630864"/>
                </a:lnTo>
                <a:lnTo>
                  <a:pt x="0" y="6630864"/>
                </a:lnTo>
                <a:close/>
              </a:path>
            </a:pathLst>
          </a:custGeom>
          <a:solidFill>
            <a:schemeClr val="bg1">
              <a:lumMod val="95000"/>
            </a:schemeClr>
          </a:solidFill>
        </p:spPr>
        <p:txBody>
          <a:bodyPr wrap="square">
            <a:noAutofit/>
          </a:bodyPr>
          <a:lstStyle/>
          <a:p>
            <a:r>
              <a:rPr lang="en-GB" dirty="0"/>
              <a:t> </a:t>
            </a:r>
          </a:p>
        </p:txBody>
      </p:sp>
      <p:sp>
        <p:nvSpPr>
          <p:cNvPr id="2" name="Espace réservé du numéro de diapositive 1">
            <a:extLst>
              <a:ext uri="{FF2B5EF4-FFF2-40B4-BE49-F238E27FC236}">
                <a16:creationId xmlns:a16="http://schemas.microsoft.com/office/drawing/2014/main" xmlns="" id="{B52F0521-4D9F-4207-B1DF-7BCF176045CE}"/>
              </a:ext>
            </a:extLst>
          </p:cNvPr>
          <p:cNvSpPr>
            <a:spLocks noGrp="1"/>
          </p:cNvSpPr>
          <p:nvPr>
            <p:ph type="sldNum" sz="quarter" idx="18"/>
          </p:nvPr>
        </p:nvSpPr>
        <p:spPr/>
        <p:txBody>
          <a:bodyPr/>
          <a:lstStyle/>
          <a:p>
            <a:fld id="{DED0CB61-9598-4307-A896-DC7884B21E1F}" type="slidenum">
              <a:rPr lang="hu-HU" smtClean="0"/>
              <a:t>‹#›</a:t>
            </a:fld>
            <a:endParaRPr lang="hu-HU"/>
          </a:p>
        </p:txBody>
      </p:sp>
      <p:sp>
        <p:nvSpPr>
          <p:cNvPr id="5" name="Text Placeholder 8">
            <a:extLst>
              <a:ext uri="{FF2B5EF4-FFF2-40B4-BE49-F238E27FC236}">
                <a16:creationId xmlns:a16="http://schemas.microsoft.com/office/drawing/2014/main" xmlns="" id="{0FDE419E-CB0C-43DC-A5A5-526480C8B10D}"/>
              </a:ext>
            </a:extLst>
          </p:cNvPr>
          <p:cNvSpPr>
            <a:spLocks noGrp="1"/>
          </p:cNvSpPr>
          <p:nvPr>
            <p:ph type="body" sz="quarter" idx="24" hasCustomPrompt="1"/>
          </p:nvPr>
        </p:nvSpPr>
        <p:spPr>
          <a:xfrm>
            <a:off x="404786" y="5914632"/>
            <a:ext cx="11463417" cy="215444"/>
          </a:xfr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dirty="0"/>
              <a:t>Sources:</a:t>
            </a:r>
          </a:p>
        </p:txBody>
      </p:sp>
    </p:spTree>
    <p:extLst>
      <p:ext uri="{BB962C8B-B14F-4D97-AF65-F5344CB8AC3E}">
        <p14:creationId xmlns:p14="http://schemas.microsoft.com/office/powerpoint/2010/main" val="455878423"/>
      </p:ext>
    </p:extLst>
  </p:cSld>
  <p:clrMapOvr>
    <a:masterClrMapping/>
  </p:clrMapOvr>
  <p:extLst>
    <p:ext uri="{DCECCB84-F9BA-43D5-87BE-67443E8EF086}">
      <p15:sldGuideLst xmlns:p15="http://schemas.microsoft.com/office/powerpoint/2012/main">
        <p15:guide id="1" orient="horz" pos="3906">
          <p15:clr>
            <a:srgbClr val="F26B43"/>
          </p15:clr>
        </p15:guide>
        <p15:guide id="2" orient="horz" pos="4156">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_1">
    <p:bg>
      <p:bgPr>
        <a:solidFill>
          <a:schemeClr val="bg2"/>
        </a:solidFill>
        <a:effectLst/>
      </p:bgPr>
    </p:bg>
    <p:spTree>
      <p:nvGrpSpPr>
        <p:cNvPr id="1" name=""/>
        <p:cNvGrpSpPr/>
        <p:nvPr/>
      </p:nvGrpSpPr>
      <p:grpSpPr>
        <a:xfrm>
          <a:off x="0" y="0"/>
          <a:ext cx="0" cy="0"/>
          <a:chOff x="0" y="0"/>
          <a:chExt cx="0" cy="0"/>
        </a:xfrm>
      </p:grpSpPr>
      <p:graphicFrame>
        <p:nvGraphicFramePr>
          <p:cNvPr id="5" name="Objet 4" hidden="1">
            <a:extLst>
              <a:ext uri="{FF2B5EF4-FFF2-40B4-BE49-F238E27FC236}">
                <a16:creationId xmlns:a16="http://schemas.microsoft.com/office/drawing/2014/main" xmlns="" id="{60ABFA1E-B316-436E-9376-68EB419FC111}"/>
              </a:ext>
            </a:extLst>
          </p:cNvPr>
          <p:cNvGraphicFramePr>
            <a:graphicFrameLocks noChangeAspect="1"/>
          </p:cNvGraphicFramePr>
          <p:nvPr>
            <p:custDataLst>
              <p:tags r:id="rId2"/>
            </p:custDataLst>
            <p:extLst>
              <p:ext uri="{D42A27DB-BD31-4B8C-83A1-F6EECF244321}">
                <p14:modId xmlns:p14="http://schemas.microsoft.com/office/powerpoint/2010/main" val="3394183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62" name="Diapositive think-cell" r:id="rId5" imgW="532" imgH="530" progId="TCLayout.ActiveDocument.1">
                  <p:embed/>
                </p:oleObj>
              </mc:Choice>
              <mc:Fallback>
                <p:oleObj name="Diapositive think-cell" r:id="rId5" imgW="532" imgH="530" progId="TCLayout.ActiveDocument.1">
                  <p:embed/>
                  <p:pic>
                    <p:nvPicPr>
                      <p:cNvPr id="5" name="Objet 4" hidden="1">
                        <a:extLst>
                          <a:ext uri="{FF2B5EF4-FFF2-40B4-BE49-F238E27FC236}">
                            <a16:creationId xmlns:a16="http://schemas.microsoft.com/office/drawing/2014/main" xmlns="" id="{60ABFA1E-B316-436E-9376-68EB419FC11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090B98A0-6801-4768-B6F7-29BDCE8AEFAF}"/>
              </a:ext>
            </a:extLst>
          </p:cNvPr>
          <p:cNvSpPr/>
          <p:nvPr>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dirty="0">
              <a:latin typeface="Arial Black" panose="020B0A04020102020204" pitchFamily="34" charset="0"/>
              <a:ea typeface="+mj-ea"/>
              <a:cs typeface="+mj-cs"/>
              <a:sym typeface="Arial Black" panose="020B0A04020102020204" pitchFamily="34" charset="0"/>
            </a:endParaRPr>
          </a:p>
        </p:txBody>
      </p:sp>
      <p:sp>
        <p:nvSpPr>
          <p:cNvPr id="13" name="Forme libre : forme 12">
            <a:extLst>
              <a:ext uri="{FF2B5EF4-FFF2-40B4-BE49-F238E27FC236}">
                <a16:creationId xmlns:a16="http://schemas.microsoft.com/office/drawing/2014/main" xmlns="" id="{F64F9793-BC9C-4454-9F7F-5BB60A70AEED}"/>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Espace réservé du texte 11">
            <a:extLst>
              <a:ext uri="{FF2B5EF4-FFF2-40B4-BE49-F238E27FC236}">
                <a16:creationId xmlns:a16="http://schemas.microsoft.com/office/drawing/2014/main" xmlns="" id="{EBE94776-9B87-471E-83E1-9924DF80A377}"/>
              </a:ext>
            </a:extLst>
          </p:cNvPr>
          <p:cNvSpPr>
            <a:spLocks noGrp="1"/>
          </p:cNvSpPr>
          <p:nvPr>
            <p:ph type="body" sz="quarter" idx="13" hasCustomPrompt="1"/>
          </p:nvPr>
        </p:nvSpPr>
        <p:spPr>
          <a:xfrm>
            <a:off x="9828892" y="3287"/>
            <a:ext cx="2231701" cy="4067267"/>
          </a:xfrm>
        </p:spPr>
        <p:txBody>
          <a:bodyPr wrap="none">
            <a:spAutoFit/>
          </a:bodyPr>
          <a:lstStyle>
            <a:lvl1pPr marL="0" indent="0">
              <a:buNone/>
              <a:defRPr sz="28700" b="1">
                <a:solidFill>
                  <a:schemeClr val="bg1"/>
                </a:solidFill>
              </a:defRPr>
            </a:lvl1pPr>
          </a:lstStyle>
          <a:p>
            <a:pPr lvl="0"/>
            <a:r>
              <a:rPr lang="en-GB" dirty="0"/>
              <a:t>0</a:t>
            </a:r>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p:nvPr>
        </p:nvSpPr>
        <p:spPr>
          <a:xfrm>
            <a:off x="459207" y="546021"/>
            <a:ext cx="7551996" cy="1587679"/>
          </a:xfrm>
        </p:spPr>
        <p:txBody>
          <a:bodyPr lIns="72000" anchor="t">
            <a:spAutoFit/>
          </a:bodyPr>
          <a:lstStyle>
            <a:lvl1pPr>
              <a:lnSpc>
                <a:spcPct val="80000"/>
              </a:lnSpc>
              <a:defRPr sz="6000">
                <a:solidFill>
                  <a:schemeClr val="bg1"/>
                </a:solidFill>
                <a:latin typeface="+mj-lt"/>
              </a:defRPr>
            </a:lvl1pPr>
          </a:lstStyle>
          <a:p>
            <a:r>
              <a:rPr lang="en-US"/>
              <a:t>Click to edit Master title style</a:t>
            </a:r>
            <a:endParaRPr lang="en-GB" dirty="0"/>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p:nvPr>
        </p:nvSpPr>
        <p:spPr>
          <a:xfrm>
            <a:off x="452215" y="2816932"/>
            <a:ext cx="7551996" cy="757130"/>
          </a:xfrm>
        </p:spPr>
        <p:txBody>
          <a:bodyPr lIns="108000" rIns="18000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que 8">
            <a:extLst>
              <a:ext uri="{FF2B5EF4-FFF2-40B4-BE49-F238E27FC236}">
                <a16:creationId xmlns:a16="http://schemas.microsoft.com/office/drawing/2014/main" xmlns="" id="{E4759D16-3C68-46E4-914B-85AEC88CBD33}"/>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17" name="Espace réservé du numéro de diapositive 2">
            <a:extLst>
              <a:ext uri="{FF2B5EF4-FFF2-40B4-BE49-F238E27FC236}">
                <a16:creationId xmlns:a16="http://schemas.microsoft.com/office/drawing/2014/main" xmlns="" id="{3DEA2039-7C0C-4137-BC63-7489537E8A7B}"/>
              </a:ext>
            </a:extLst>
          </p:cNvPr>
          <p:cNvSpPr>
            <a:spLocks noGrp="1"/>
          </p:cNvSpPr>
          <p:nvPr>
            <p:ph type="sldNum" sz="quarter" idx="14"/>
          </p:nvPr>
        </p:nvSpPr>
        <p:spPr>
          <a:xfrm>
            <a:off x="382932" y="6219234"/>
            <a:ext cx="360037" cy="365125"/>
          </a:xfrm>
        </p:spPr>
        <p:txBody>
          <a:bodyPr/>
          <a:lstStyle>
            <a:lvl1pPr>
              <a:defRPr>
                <a:solidFill>
                  <a:schemeClr val="bg1"/>
                </a:solidFill>
              </a:defRPr>
            </a:lvl1pPr>
          </a:lstStyle>
          <a:p>
            <a:fld id="{DED0CB61-9598-4307-A896-DC7884B21E1F}" type="slidenum">
              <a:rPr lang="hu-HU" smtClean="0"/>
              <a:t>‹#›</a:t>
            </a:fld>
            <a:endParaRPr lang="hu-HU"/>
          </a:p>
        </p:txBody>
      </p:sp>
      <p:sp>
        <p:nvSpPr>
          <p:cNvPr id="18" name="Espace réservé du pied de page 4">
            <a:extLst>
              <a:ext uri="{FF2B5EF4-FFF2-40B4-BE49-F238E27FC236}">
                <a16:creationId xmlns:a16="http://schemas.microsoft.com/office/drawing/2014/main" xmlns="" id="{6F0D60AE-1577-4008-9F3D-2335AB963E1E}"/>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 Ipsos | </a:t>
            </a:r>
            <a:r>
              <a:rPr lang="en-US" dirty="0">
                <a:solidFill>
                  <a:schemeClr val="bg1"/>
                </a:solidFill>
              </a:rPr>
              <a:t>The effects of Covid-19 on tv watching habits</a:t>
            </a:r>
            <a:endParaRPr lang="en-GB" dirty="0">
              <a:solidFill>
                <a:schemeClr val="bg1"/>
              </a:solidFill>
            </a:endParaRPr>
          </a:p>
        </p:txBody>
      </p:sp>
      <p:sp>
        <p:nvSpPr>
          <p:cNvPr id="20" name="Cadre 19">
            <a:extLst>
              <a:ext uri="{FF2B5EF4-FFF2-40B4-BE49-F238E27FC236}">
                <a16:creationId xmlns:a16="http://schemas.microsoft.com/office/drawing/2014/main" xmlns="" id="{907E0E55-DA25-4581-B98C-62CD55A16F58}"/>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489691"/>
      </p:ext>
    </p:extLst>
  </p:cSld>
  <p:clrMapOvr>
    <a:masterClrMapping/>
  </p:clrMapOvr>
  <p:extLst>
    <p:ext uri="{DCECCB84-F9BA-43D5-87BE-67443E8EF086}">
      <p15:sldGuideLst xmlns:p15="http://schemas.microsoft.com/office/powerpoint/2012/main">
        <p15:guide id="1" pos="288">
          <p15:clr>
            <a:srgbClr val="F26B43"/>
          </p15:clr>
        </p15:guide>
        <p15:guide id="2" pos="360">
          <p15:clr>
            <a:srgbClr val="A4A3A4"/>
          </p15:clr>
        </p15:guide>
        <p15:guide id="3" orient="horz" pos="3906">
          <p15:clr>
            <a:srgbClr val="F26B43"/>
          </p15:clr>
        </p15:guide>
        <p15:guide id="4" orient="horz" pos="4156">
          <p15:clr>
            <a:srgbClr val="F26B43"/>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End">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8866C9DA-1390-4B1C-A5FA-DA3341B92160}"/>
              </a:ext>
            </a:extLst>
          </p:cNvPr>
          <p:cNvGraphicFramePr>
            <a:graphicFrameLocks noChangeAspect="1"/>
          </p:cNvGraphicFramePr>
          <p:nvPr>
            <p:custDataLst>
              <p:tags r:id="rId2"/>
            </p:custDataLst>
            <p:extLst>
              <p:ext uri="{D42A27DB-BD31-4B8C-83A1-F6EECF244321}">
                <p14:modId xmlns:p14="http://schemas.microsoft.com/office/powerpoint/2010/main" val="810551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070"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xmlns=""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xmlns=""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xmlns=""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 8" descr="Une image contenant objet&#10;&#10;Description générée automatiquement">
            <a:extLst>
              <a:ext uri="{FF2B5EF4-FFF2-40B4-BE49-F238E27FC236}">
                <a16:creationId xmlns:a16="http://schemas.microsoft.com/office/drawing/2014/main" xmlns="" id="{7AB34238-B7E0-4612-92CE-C4989B35C07E}"/>
              </a:ext>
            </a:extLst>
          </p:cNvPr>
          <p:cNvPicPr>
            <a:picLocks noChangeAspect="1"/>
          </p:cNvPicPr>
          <p:nvPr/>
        </p:nvPicPr>
        <p:blipFill rotWithShape="1">
          <a:blip r:embed="rId6" cstate="screen">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pic>
        <p:nvPicPr>
          <p:cNvPr id="7" name="Graphique 12">
            <a:extLst>
              <a:ext uri="{FF2B5EF4-FFF2-40B4-BE49-F238E27FC236}">
                <a16:creationId xmlns:a16="http://schemas.microsoft.com/office/drawing/2014/main" xmlns="" id="{4A97E8AF-E7A3-48CB-93FA-FB7ABD189EEE}"/>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8" name="Cadre 7">
            <a:extLst>
              <a:ext uri="{FF2B5EF4-FFF2-40B4-BE49-F238E27FC236}">
                <a16:creationId xmlns:a16="http://schemas.microsoft.com/office/drawing/2014/main" xmlns="" id="{2477EA9A-3073-4EA7-A4DD-B3342BEE6CC1}"/>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827395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Thanks 1">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8866C9DA-1390-4B1C-A5FA-DA3341B92160}"/>
              </a:ext>
            </a:extLst>
          </p:cNvPr>
          <p:cNvGraphicFramePr>
            <a:graphicFrameLocks noChangeAspect="1"/>
          </p:cNvGraphicFramePr>
          <p:nvPr>
            <p:custDataLst>
              <p:tags r:id="rId2"/>
            </p:custDataLst>
            <p:extLst>
              <p:ext uri="{D42A27DB-BD31-4B8C-83A1-F6EECF244321}">
                <p14:modId xmlns:p14="http://schemas.microsoft.com/office/powerpoint/2010/main" val="4029590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094"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xmlns=""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xmlns=""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xmlns=""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ZoneTexte 9">
            <a:extLst>
              <a:ext uri="{FF2B5EF4-FFF2-40B4-BE49-F238E27FC236}">
                <a16:creationId xmlns:a16="http://schemas.microsoft.com/office/drawing/2014/main" xmlns="" id="{C539E3ED-BDF3-459B-ADDB-C44E9D3916BA}"/>
              </a:ext>
            </a:extLst>
          </p:cNvPr>
          <p:cNvSpPr txBox="1"/>
          <p:nvPr/>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4" name="Image 13" descr="Une image contenant objet&#10;&#10;Description générée automatiquement">
            <a:extLst>
              <a:ext uri="{FF2B5EF4-FFF2-40B4-BE49-F238E27FC236}">
                <a16:creationId xmlns:a16="http://schemas.microsoft.com/office/drawing/2014/main" xmlns="" id="{F8221D8A-EA7F-4431-BA65-C4F6154E8931}"/>
              </a:ext>
            </a:extLst>
          </p:cNvPr>
          <p:cNvPicPr>
            <a:picLocks noChangeAspect="1"/>
          </p:cNvPicPr>
          <p:nvPr/>
        </p:nvPicPr>
        <p:blipFill rotWithShape="1">
          <a:blip r:embed="rId6" cstate="screen">
            <a:biLevel thresh="25000"/>
            <a:extLst>
              <a:ext uri="{28A0092B-C50C-407E-A947-70E740481C1C}">
                <a14:useLocalDpi xmlns:a14="http://schemas.microsoft.com/office/drawing/2010/main"/>
              </a:ext>
            </a:extLst>
          </a:blip>
          <a:srcRect/>
          <a:stretch/>
        </p:blipFill>
        <p:spPr>
          <a:xfrm>
            <a:off x="7680176" y="5467579"/>
            <a:ext cx="2802864" cy="649976"/>
          </a:xfrm>
          <a:prstGeom prst="rect">
            <a:avLst/>
          </a:prstGeom>
        </p:spPr>
      </p:pic>
      <p:sp>
        <p:nvSpPr>
          <p:cNvPr id="20" name="ZoneTexte 19">
            <a:extLst>
              <a:ext uri="{FF2B5EF4-FFF2-40B4-BE49-F238E27FC236}">
                <a16:creationId xmlns:a16="http://schemas.microsoft.com/office/drawing/2014/main" xmlns="" id="{6EB9C8AA-305A-4586-B066-7FD90B345C8E}"/>
              </a:ext>
            </a:extLst>
          </p:cNvPr>
          <p:cNvSpPr txBox="1"/>
          <p:nvPr/>
        </p:nvSpPr>
        <p:spPr>
          <a:xfrm>
            <a:off x="613347" y="2014987"/>
            <a:ext cx="2628292" cy="1116124"/>
          </a:xfrm>
          <a:prstGeom prst="rect">
            <a:avLst/>
          </a:prstGeom>
          <a:solidFill>
            <a:schemeClr val="tx2"/>
          </a:solidFill>
        </p:spPr>
        <p:txBody>
          <a:bodyPr wrap="square" lIns="180000" rIns="180000" rtlCol="0">
            <a:noAutofit/>
          </a:bodyPr>
          <a:lstStyle/>
          <a:p>
            <a:pPr algn="ctr"/>
            <a:r>
              <a:rPr lang="fr-FR" sz="7200" b="1" dirty="0">
                <a:solidFill>
                  <a:schemeClr val="bg1"/>
                </a:solidFill>
                <a:latin typeface="+mn-lt"/>
              </a:rPr>
              <a:t>YOU</a:t>
            </a:r>
          </a:p>
        </p:txBody>
      </p:sp>
      <p:pic>
        <p:nvPicPr>
          <p:cNvPr id="9" name="Graphique 12">
            <a:extLst>
              <a:ext uri="{FF2B5EF4-FFF2-40B4-BE49-F238E27FC236}">
                <a16:creationId xmlns:a16="http://schemas.microsoft.com/office/drawing/2014/main" xmlns="" id="{179AD86B-4CB0-4369-A2E2-E512D4A8BC3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1" name="Cadre 10">
            <a:extLst>
              <a:ext uri="{FF2B5EF4-FFF2-40B4-BE49-F238E27FC236}">
                <a16:creationId xmlns:a16="http://schemas.microsoft.com/office/drawing/2014/main" xmlns="" id="{F945265E-2B42-4452-B3C5-C3D6662D38A9}"/>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6631446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hanks 2">
    <p:bg>
      <p:bgPr>
        <a:solidFill>
          <a:schemeClr val="bg2"/>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xmlns="" id="{8866C9DA-1390-4B1C-A5FA-DA3341B92160}"/>
              </a:ext>
            </a:extLst>
          </p:cNvPr>
          <p:cNvGraphicFramePr>
            <a:graphicFrameLocks noChangeAspect="1"/>
          </p:cNvGraphicFramePr>
          <p:nvPr>
            <p:custDataLst>
              <p:tags r:id="rId2"/>
            </p:custDataLst>
            <p:extLst>
              <p:ext uri="{D42A27DB-BD31-4B8C-83A1-F6EECF244321}">
                <p14:modId xmlns:p14="http://schemas.microsoft.com/office/powerpoint/2010/main" val="912658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118"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xmlns="" id="{8866C9DA-1390-4B1C-A5FA-DA3341B921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9" name="Forme libre : forme 28">
            <a:extLst>
              <a:ext uri="{FF2B5EF4-FFF2-40B4-BE49-F238E27FC236}">
                <a16:creationId xmlns:a16="http://schemas.microsoft.com/office/drawing/2014/main" xmlns="" id="{7F299C1D-1251-47CF-8DC0-0B896E12FCE0}"/>
              </a:ext>
            </a:extLst>
          </p:cNvPr>
          <p:cNvSpPr/>
          <p:nvPr/>
        </p:nvSpPr>
        <p:spPr>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orme libre : forme 30">
            <a:extLst>
              <a:ext uri="{FF2B5EF4-FFF2-40B4-BE49-F238E27FC236}">
                <a16:creationId xmlns:a16="http://schemas.microsoft.com/office/drawing/2014/main" xmlns="" id="{C687F725-9BAA-4FDE-BF5B-B39EF6EA033C}"/>
              </a:ext>
            </a:extLst>
          </p:cNvPr>
          <p:cNvSpPr/>
          <p:nvPr/>
        </p:nvSpPr>
        <p:spPr>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Image 13" descr="Une image contenant objet&#10;&#10;Description générée automatiquement">
            <a:extLst>
              <a:ext uri="{FF2B5EF4-FFF2-40B4-BE49-F238E27FC236}">
                <a16:creationId xmlns:a16="http://schemas.microsoft.com/office/drawing/2014/main" xmlns="" id="{99BF86A5-F0B8-42C9-A87E-16C8B6F68080}"/>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p:blipFill>
        <p:spPr>
          <a:xfrm>
            <a:off x="7680176" y="5467579"/>
            <a:ext cx="2802864" cy="649976"/>
          </a:xfrm>
          <a:prstGeom prst="rect">
            <a:avLst/>
          </a:prstGeom>
        </p:spPr>
      </p:pic>
      <p:sp>
        <p:nvSpPr>
          <p:cNvPr id="33" name="Rectangle 32">
            <a:extLst>
              <a:ext uri="{FF2B5EF4-FFF2-40B4-BE49-F238E27FC236}">
                <a16:creationId xmlns:a16="http://schemas.microsoft.com/office/drawing/2014/main" xmlns="" id="{F679F638-3664-4A3D-B3CC-1AE9AB09B32C}"/>
              </a:ext>
            </a:extLst>
          </p:cNvPr>
          <p:cNvSpPr/>
          <p:nvPr/>
        </p:nvSpPr>
        <p:spPr>
          <a:xfrm>
            <a:off x="613347" y="2022491"/>
            <a:ext cx="2628292" cy="111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e 33">
            <a:extLst>
              <a:ext uri="{FF2B5EF4-FFF2-40B4-BE49-F238E27FC236}">
                <a16:creationId xmlns:a16="http://schemas.microsoft.com/office/drawing/2014/main" xmlns="" id="{113FDBA7-5D27-421C-85B6-3FA82D4FF202}"/>
              </a:ext>
            </a:extLst>
          </p:cNvPr>
          <p:cNvGrpSpPr/>
          <p:nvPr/>
        </p:nvGrpSpPr>
        <p:grpSpPr>
          <a:xfrm>
            <a:off x="697167" y="1903445"/>
            <a:ext cx="2376783" cy="1354217"/>
            <a:chOff x="794460" y="1664804"/>
            <a:chExt cx="2376783" cy="1354217"/>
          </a:xfrm>
        </p:grpSpPr>
        <p:sp>
          <p:nvSpPr>
            <p:cNvPr id="36" name="TextBox 12">
              <a:extLst>
                <a:ext uri="{FF2B5EF4-FFF2-40B4-BE49-F238E27FC236}">
                  <a16:creationId xmlns:a16="http://schemas.microsoft.com/office/drawing/2014/main" xmlns="" id="{6DBE849B-11CF-4A64-8448-70B62EB6CF22}"/>
                </a:ext>
              </a:extLst>
            </p:cNvPr>
            <p:cNvSpPr txBox="1">
              <a:spLocks/>
            </p:cNvSpPr>
            <p:nvPr/>
          </p:nvSpPr>
          <p:spPr>
            <a:xfrm>
              <a:off x="794460"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Y</a:t>
              </a:r>
            </a:p>
          </p:txBody>
        </p:sp>
        <p:sp>
          <p:nvSpPr>
            <p:cNvPr id="37" name="TextBox 12">
              <a:extLst>
                <a:ext uri="{FF2B5EF4-FFF2-40B4-BE49-F238E27FC236}">
                  <a16:creationId xmlns:a16="http://schemas.microsoft.com/office/drawing/2014/main" xmlns="" id="{A243C84E-50CC-4C5F-B7D5-5A14645EA45A}"/>
                </a:ext>
              </a:extLst>
            </p:cNvPr>
            <p:cNvSpPr txBox="1">
              <a:spLocks/>
            </p:cNvSpPr>
            <p:nvPr/>
          </p:nvSpPr>
          <p:spPr>
            <a:xfrm>
              <a:off x="1550687"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O</a:t>
              </a:r>
            </a:p>
          </p:txBody>
        </p:sp>
        <p:sp>
          <p:nvSpPr>
            <p:cNvPr id="38" name="TextBox 12">
              <a:extLst>
                <a:ext uri="{FF2B5EF4-FFF2-40B4-BE49-F238E27FC236}">
                  <a16:creationId xmlns:a16="http://schemas.microsoft.com/office/drawing/2014/main" xmlns="" id="{4DE2360C-0138-43FB-88B6-A916D5FF6C06}"/>
                </a:ext>
              </a:extLst>
            </p:cNvPr>
            <p:cNvSpPr txBox="1">
              <a:spLocks/>
            </p:cNvSpPr>
            <p:nvPr/>
          </p:nvSpPr>
          <p:spPr>
            <a:xfrm>
              <a:off x="2356918" y="1664804"/>
              <a:ext cx="814325" cy="1354217"/>
            </a:xfrm>
            <a:prstGeom prst="rect">
              <a:avLst/>
            </a:prstGeom>
            <a:noFill/>
          </p:spPr>
          <p:txBody>
            <a:bodyPr wrap="none" lIns="0" tIns="0" rIns="0" bIns="0" rtlCol="0" anchor="ctr">
              <a:noAutofit/>
            </a:bodyPr>
            <a:lstStyle/>
            <a:p>
              <a:pPr algn="ctr"/>
              <a:r>
                <a:rPr lang="en-GB" sz="8000" b="1" dirty="0">
                  <a:blipFill>
                    <a:blip r:embed="rId8"/>
                    <a:stretch>
                      <a:fillRect/>
                    </a:stretch>
                  </a:blipFill>
                </a:rPr>
                <a:t>U</a:t>
              </a:r>
            </a:p>
          </p:txBody>
        </p:sp>
      </p:grpSp>
      <p:sp>
        <p:nvSpPr>
          <p:cNvPr id="40" name="ZoneTexte 39">
            <a:extLst>
              <a:ext uri="{FF2B5EF4-FFF2-40B4-BE49-F238E27FC236}">
                <a16:creationId xmlns:a16="http://schemas.microsoft.com/office/drawing/2014/main" xmlns="" id="{63612154-01AA-4A44-9626-0CEFBE31DD80}"/>
              </a:ext>
            </a:extLst>
          </p:cNvPr>
          <p:cNvSpPr txBox="1"/>
          <p:nvPr/>
        </p:nvSpPr>
        <p:spPr>
          <a:xfrm>
            <a:off x="515380" y="944724"/>
            <a:ext cx="3416320" cy="1200329"/>
          </a:xfrm>
          <a:prstGeom prst="rect">
            <a:avLst/>
          </a:prstGeom>
          <a:noFill/>
        </p:spPr>
        <p:txBody>
          <a:bodyPr wrap="none" rtlCol="0">
            <a:spAutoFit/>
          </a:bodyPr>
          <a:lstStyle/>
          <a:p>
            <a:r>
              <a:rPr lang="fr-FR" sz="7200" b="1" dirty="0">
                <a:solidFill>
                  <a:schemeClr val="bg1"/>
                </a:solidFill>
                <a:latin typeface="+mn-lt"/>
              </a:rPr>
              <a:t>THANK</a:t>
            </a:r>
          </a:p>
        </p:txBody>
      </p:sp>
      <p:pic>
        <p:nvPicPr>
          <p:cNvPr id="15" name="Graphique 12">
            <a:extLst>
              <a:ext uri="{FF2B5EF4-FFF2-40B4-BE49-F238E27FC236}">
                <a16:creationId xmlns:a16="http://schemas.microsoft.com/office/drawing/2014/main" xmlns="" id="{9A6E24CF-8D33-4CD9-8F42-13A4AED0D58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0730260" y="5358931"/>
            <a:ext cx="863743" cy="791160"/>
          </a:xfrm>
          <a:prstGeom prst="rect">
            <a:avLst/>
          </a:prstGeom>
        </p:spPr>
      </p:pic>
      <p:sp>
        <p:nvSpPr>
          <p:cNvPr id="13" name="Cadre 12">
            <a:extLst>
              <a:ext uri="{FF2B5EF4-FFF2-40B4-BE49-F238E27FC236}">
                <a16:creationId xmlns:a16="http://schemas.microsoft.com/office/drawing/2014/main" xmlns="" id="{DD99AA5A-3B38-4496-8080-775E9B06BE09}"/>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2992882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D8C00-FD90-48A6-85E9-0242BECDFD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u-HU"/>
          </a:p>
        </p:txBody>
      </p:sp>
      <p:sp>
        <p:nvSpPr>
          <p:cNvPr id="3" name="Subtitle 2">
            <a:extLst>
              <a:ext uri="{FF2B5EF4-FFF2-40B4-BE49-F238E27FC236}">
                <a16:creationId xmlns:a16="http://schemas.microsoft.com/office/drawing/2014/main" xmlns="" id="{9D3022DF-752C-4628-A5BA-ADBDE3AC6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u-HU"/>
          </a:p>
        </p:txBody>
      </p:sp>
      <p:sp>
        <p:nvSpPr>
          <p:cNvPr id="4" name="Date Placeholder 3">
            <a:extLst>
              <a:ext uri="{FF2B5EF4-FFF2-40B4-BE49-F238E27FC236}">
                <a16:creationId xmlns:a16="http://schemas.microsoft.com/office/drawing/2014/main" xmlns="" id="{51CAE36E-461B-4EF1-A688-4A481B4E8A06}"/>
              </a:ext>
            </a:extLst>
          </p:cNvPr>
          <p:cNvSpPr>
            <a:spLocks noGrp="1"/>
          </p:cNvSpPr>
          <p:nvPr>
            <p:ph type="dt" sz="half" idx="10"/>
          </p:nvPr>
        </p:nvSpPr>
        <p:spPr/>
        <p:txBody>
          <a:bodyPr/>
          <a:lstStyle/>
          <a:p>
            <a:endParaRPr lang="hu-HU"/>
          </a:p>
        </p:txBody>
      </p:sp>
      <p:sp>
        <p:nvSpPr>
          <p:cNvPr id="5" name="Footer Placeholder 4">
            <a:extLst>
              <a:ext uri="{FF2B5EF4-FFF2-40B4-BE49-F238E27FC236}">
                <a16:creationId xmlns:a16="http://schemas.microsoft.com/office/drawing/2014/main" xmlns="" id="{AF5983A0-D493-47DE-B406-006929FA7111}"/>
              </a:ext>
            </a:extLst>
          </p:cNvPr>
          <p:cNvSpPr>
            <a:spLocks noGrp="1"/>
          </p:cNvSpPr>
          <p:nvPr>
            <p:ph type="ftr" sz="quarter" idx="11"/>
          </p:nvPr>
        </p:nvSpPr>
        <p:spPr/>
        <p:txBody>
          <a:bodyPr/>
          <a:lstStyle/>
          <a:p>
            <a:endParaRPr lang="hu-HU"/>
          </a:p>
        </p:txBody>
      </p:sp>
      <p:sp>
        <p:nvSpPr>
          <p:cNvPr id="6" name="Slide Number Placeholder 5">
            <a:extLst>
              <a:ext uri="{FF2B5EF4-FFF2-40B4-BE49-F238E27FC236}">
                <a16:creationId xmlns:a16="http://schemas.microsoft.com/office/drawing/2014/main" xmlns="" id="{204D9562-1B45-48D9-AE4F-AC5C1A88AD20}"/>
              </a:ext>
            </a:extLst>
          </p:cNvPr>
          <p:cNvSpPr>
            <a:spLocks noGrp="1"/>
          </p:cNvSpPr>
          <p:nvPr>
            <p:ph type="sldNum" sz="quarter" idx="12"/>
          </p:nvPr>
        </p:nvSpPr>
        <p:spPr/>
        <p:txBody>
          <a:bodyPr/>
          <a:lstStyle/>
          <a:p>
            <a:fld id="{DED0CB61-9598-4307-A896-DC7884B21E1F}" type="slidenum">
              <a:rPr lang="hu-HU" smtClean="0"/>
              <a:t>‹#›</a:t>
            </a:fld>
            <a:endParaRPr lang="hu-HU"/>
          </a:p>
        </p:txBody>
      </p:sp>
    </p:spTree>
    <p:extLst>
      <p:ext uri="{BB962C8B-B14F-4D97-AF65-F5344CB8AC3E}">
        <p14:creationId xmlns:p14="http://schemas.microsoft.com/office/powerpoint/2010/main" val="1191828467"/>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97" Type="http://schemas.openxmlformats.org/officeDocument/2006/relationships/tags" Target="../tags/tag2.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vmlDrawing" Target="../drawings/vmlDrawing1.v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oleObject" Target="../embeddings/oleObject1.bin"/><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theme" Target="../theme/theme1.xml"/><Relationship Id="rId99" Type="http://schemas.openxmlformats.org/officeDocument/2006/relationships/image" Target="../media/image1.emf"/><Relationship Id="rId101"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t 7" hidden="1">
            <a:extLst>
              <a:ext uri="{FF2B5EF4-FFF2-40B4-BE49-F238E27FC236}">
                <a16:creationId xmlns:a16="http://schemas.microsoft.com/office/drawing/2014/main" xmlns="" id="{53EA1CA7-6A4B-4525-B31A-79FD8A5011E4}"/>
              </a:ext>
            </a:extLst>
          </p:cNvPr>
          <p:cNvGraphicFramePr>
            <a:graphicFrameLocks noChangeAspect="1"/>
          </p:cNvGraphicFramePr>
          <p:nvPr>
            <p:custDataLst>
              <p:tags r:id="rId96"/>
            </p:custDataLst>
            <p:extLst>
              <p:ext uri="{D42A27DB-BD31-4B8C-83A1-F6EECF244321}">
                <p14:modId xmlns:p14="http://schemas.microsoft.com/office/powerpoint/2010/main" val="982192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6" name="Diapositive think-cell" r:id="rId98" imgW="532" imgH="530" progId="TCLayout.ActiveDocument.1">
                  <p:embed/>
                </p:oleObj>
              </mc:Choice>
              <mc:Fallback>
                <p:oleObj name="Diapositive think-cell" r:id="rId98" imgW="532" imgH="530" progId="TCLayout.ActiveDocument.1">
                  <p:embed/>
                  <p:pic>
                    <p:nvPicPr>
                      <p:cNvPr id="8" name="Objet 7" hidden="1">
                        <a:extLst>
                          <a:ext uri="{FF2B5EF4-FFF2-40B4-BE49-F238E27FC236}">
                            <a16:creationId xmlns:a16="http://schemas.microsoft.com/office/drawing/2014/main" xmlns="" id="{53EA1CA7-6A4B-4525-B31A-79FD8A5011E4}"/>
                          </a:ext>
                        </a:extLst>
                      </p:cNvPr>
                      <p:cNvPicPr/>
                      <p:nvPr/>
                    </p:nvPicPr>
                    <p:blipFill>
                      <a:blip r:embed="rId9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xmlns="" id="{956D049D-4B41-45FE-A1DE-AB458A6C5C72}"/>
              </a:ext>
            </a:extLst>
          </p:cNvPr>
          <p:cNvSpPr/>
          <p:nvPr>
            <p:custDataLst>
              <p:tags r:id="rId97"/>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dirty="0">
              <a:latin typeface="Arial Black" panose="020B0A04020102020204" pitchFamily="34" charset="0"/>
              <a:ea typeface="+mj-ea"/>
              <a:cs typeface="+mj-cs"/>
              <a:sym typeface="Arial Black" panose="020B0A04020102020204" pitchFamily="34" charset="0"/>
            </a:endParaRPr>
          </a:p>
        </p:txBody>
      </p:sp>
      <p:sp>
        <p:nvSpPr>
          <p:cNvPr id="2" name="Espace réservé du titre 1">
            <a:extLst>
              <a:ext uri="{FF2B5EF4-FFF2-40B4-BE49-F238E27FC236}">
                <a16:creationId xmlns:a16="http://schemas.microsoft.com/office/drawing/2014/main" xmlns="" id="{451F5451-CC20-46A2-802F-F9D60C2A61E7}"/>
              </a:ext>
            </a:extLst>
          </p:cNvPr>
          <p:cNvSpPr>
            <a:spLocks noGrp="1"/>
          </p:cNvSpPr>
          <p:nvPr>
            <p:ph type="title"/>
          </p:nvPr>
        </p:nvSpPr>
        <p:spPr>
          <a:xfrm>
            <a:off x="404786" y="382816"/>
            <a:ext cx="11382428" cy="480131"/>
          </a:xfrm>
          <a:prstGeom prst="rect">
            <a:avLst/>
          </a:prstGeom>
        </p:spPr>
        <p:txBody>
          <a:bodyPr vert="horz" wrap="square" lIns="72000" tIns="45720" rIns="72000" bIns="45720" rtlCol="0" anchor="t">
            <a:spAutoFit/>
          </a:bodyPr>
          <a:lstStyle/>
          <a:p>
            <a:r>
              <a:rPr lang="en-GB" dirty="0" err="1"/>
              <a:t>Modifiez</a:t>
            </a:r>
            <a:r>
              <a:rPr lang="en-GB" dirty="0"/>
              <a:t> le style du titre</a:t>
            </a:r>
          </a:p>
        </p:txBody>
      </p:sp>
      <p:sp>
        <p:nvSpPr>
          <p:cNvPr id="3" name="Espace réservé du texte 2">
            <a:extLst>
              <a:ext uri="{FF2B5EF4-FFF2-40B4-BE49-F238E27FC236}">
                <a16:creationId xmlns:a16="http://schemas.microsoft.com/office/drawing/2014/main" xmlns="" id="{41F54BE0-878D-4EDE-9290-206FC15489D4}"/>
              </a:ext>
            </a:extLst>
          </p:cNvPr>
          <p:cNvSpPr>
            <a:spLocks noGrp="1"/>
          </p:cNvSpPr>
          <p:nvPr>
            <p:ph type="body" idx="1"/>
          </p:nvPr>
        </p:nvSpPr>
        <p:spPr>
          <a:xfrm>
            <a:off x="404786" y="1808820"/>
            <a:ext cx="11382428" cy="3868080"/>
          </a:xfrm>
          <a:prstGeom prst="rect">
            <a:avLst/>
          </a:prstGeom>
        </p:spPr>
        <p:txBody>
          <a:bodyPr vert="horz" lIns="0" tIns="45720" rIns="0" bIns="45720" rtlCol="0">
            <a:noAutofit/>
          </a:bodyPr>
          <a:lstStyle/>
          <a:p>
            <a:pPr lvl="0"/>
            <a:r>
              <a:rPr lang="en-GB" dirty="0" err="1"/>
              <a:t>Cliquez</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p:txBody>
      </p:sp>
      <p:sp>
        <p:nvSpPr>
          <p:cNvPr id="6" name="Espace réservé du numéro de diapositive 5">
            <a:extLst>
              <a:ext uri="{FF2B5EF4-FFF2-40B4-BE49-F238E27FC236}">
                <a16:creationId xmlns:a16="http://schemas.microsoft.com/office/drawing/2014/main" xmlns="" id="{82FC3E58-D3FF-4715-9A44-E12BDE0AE046}"/>
              </a:ext>
            </a:extLst>
          </p:cNvPr>
          <p:cNvSpPr>
            <a:spLocks noGrp="1"/>
          </p:cNvSpPr>
          <p:nvPr>
            <p:ph type="sldNum" sz="quarter" idx="4"/>
          </p:nvPr>
        </p:nvSpPr>
        <p:spPr>
          <a:xfrm>
            <a:off x="382932" y="6219234"/>
            <a:ext cx="360037" cy="365125"/>
          </a:xfrm>
          <a:prstGeom prst="rect">
            <a:avLst/>
          </a:prstGeom>
        </p:spPr>
        <p:txBody>
          <a:bodyPr vert="horz" lIns="0" tIns="45720" rIns="0" bIns="45720" rtlCol="0" anchor="ctr"/>
          <a:lstStyle>
            <a:lvl1pPr algn="r">
              <a:defRPr sz="900" b="1">
                <a:solidFill>
                  <a:schemeClr val="bg2">
                    <a:lumMod val="75000"/>
                  </a:schemeClr>
                </a:solidFill>
                <a:latin typeface="+mj-lt"/>
              </a:defRPr>
            </a:lvl1pPr>
          </a:lstStyle>
          <a:p>
            <a:fld id="{DED0CB61-9598-4307-A896-DC7884B21E1F}" type="slidenum">
              <a:rPr lang="hu-HU" smtClean="0"/>
              <a:t>‹#›</a:t>
            </a:fld>
            <a:endParaRPr lang="hu-HU"/>
          </a:p>
        </p:txBody>
      </p:sp>
      <p:sp>
        <p:nvSpPr>
          <p:cNvPr id="11" name="Espace réservé du pied de page 4">
            <a:extLst>
              <a:ext uri="{FF2B5EF4-FFF2-40B4-BE49-F238E27FC236}">
                <a16:creationId xmlns:a16="http://schemas.microsoft.com/office/drawing/2014/main" xmlns="" id="{14F23E25-9FFE-4257-90E6-350B5249631F}"/>
              </a:ext>
            </a:extLst>
          </p:cNvPr>
          <p:cNvSpPr txBox="1">
            <a:spLocks/>
          </p:cNvSpPr>
          <p:nvPr/>
        </p:nvSpPr>
        <p:spPr>
          <a:xfrm>
            <a:off x="815317" y="6219234"/>
            <a:ext cx="10447709" cy="365125"/>
          </a:xfrm>
          <a:prstGeom prst="rect">
            <a:avLst/>
          </a:prstGeom>
        </p:spPr>
        <p:txBody>
          <a:bodyPr vert="horz" lIns="0" tIns="45720" rIns="0" bIns="45720" rtlCol="0" anchor="ct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Ipsos | </a:t>
            </a:r>
            <a:r>
              <a:rPr lang="en-US" dirty="0">
                <a:solidFill>
                  <a:schemeClr val="accent1"/>
                </a:solidFill>
              </a:rPr>
              <a:t>The effects of Covid-19 on tv watching habits</a:t>
            </a:r>
            <a:endParaRPr lang="en-GB" dirty="0">
              <a:solidFill>
                <a:schemeClr val="accent1"/>
              </a:solidFill>
            </a:endParaRPr>
          </a:p>
        </p:txBody>
      </p:sp>
      <p:pic>
        <p:nvPicPr>
          <p:cNvPr id="12" name="Graphique 8">
            <a:extLst>
              <a:ext uri="{FF2B5EF4-FFF2-40B4-BE49-F238E27FC236}">
                <a16:creationId xmlns:a16="http://schemas.microsoft.com/office/drawing/2014/main" xmlns="" id="{11C5A540-F007-4FEB-B81F-D7A7222E2502}"/>
              </a:ext>
            </a:extLst>
          </p:cNvPr>
          <p:cNvPicPr>
            <a:picLocks noChangeAspect="1"/>
          </p:cNvPicPr>
          <p:nvPr/>
        </p:nvPicPr>
        <p:blipFill>
          <a:blip r:embed="rId100" cstate="screen">
            <a:extLst>
              <a:ext uri="{28A0092B-C50C-407E-A947-70E740481C1C}">
                <a14:useLocalDpi xmlns:a14="http://schemas.microsoft.com/office/drawing/2010/main"/>
              </a:ext>
            </a:extLst>
          </a:blip>
          <a:srcRect/>
          <a:stretch/>
        </p:blipFill>
        <p:spPr>
          <a:xfrm>
            <a:off x="11303005" y="6172200"/>
            <a:ext cx="501320" cy="459192"/>
          </a:xfrm>
          <a:prstGeom prst="rect">
            <a:avLst/>
          </a:prstGeom>
        </p:spPr>
      </p:pic>
      <p:sp>
        <p:nvSpPr>
          <p:cNvPr id="9" name="Cadre 8">
            <a:extLst>
              <a:ext uri="{FF2B5EF4-FFF2-40B4-BE49-F238E27FC236}">
                <a16:creationId xmlns:a16="http://schemas.microsoft.com/office/drawing/2014/main" xmlns="" id="{DADADD2C-AA31-4B61-9336-3D1B1D6CDBAD}"/>
              </a:ext>
            </a:extLst>
          </p:cNvPr>
          <p:cNvSpPr/>
          <p:nvPr/>
        </p:nvSpPr>
        <p:spPr>
          <a:xfrm>
            <a:off x="0" y="0"/>
            <a:ext cx="12192000" cy="6858000"/>
          </a:xfrm>
          <a:prstGeom prst="frame">
            <a:avLst>
              <a:gd name="adj1" fmla="val 16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15322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Lst>
  <p:hf hdr="0" ftr="0" dt="0"/>
  <p:txStyles>
    <p:titleStyle>
      <a:lvl1pPr algn="l" defTabSz="914400" rtl="0" eaLnBrk="1" latinLnBrk="0" hangingPunct="1">
        <a:lnSpc>
          <a:spcPct val="90000"/>
        </a:lnSpc>
        <a:spcBef>
          <a:spcPct val="0"/>
        </a:spcBef>
        <a:buNone/>
        <a:defRPr sz="2800" b="0" kern="1200" cap="all" spc="120" baseline="0">
          <a:solidFill>
            <a:schemeClr val="bg2"/>
          </a:solidFill>
          <a:latin typeface="+mn-lt"/>
          <a:ea typeface="+mj-ea"/>
          <a:cs typeface="+mj-cs"/>
        </a:defRPr>
      </a:lvl1pPr>
    </p:titleStyle>
    <p:body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101"/>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5" Type="http://schemas.openxmlformats.org/officeDocument/2006/relationships/image" Target="../media/image3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 Id="rId1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jpeg"/><Relationship Id="rId7" Type="http://schemas.openxmlformats.org/officeDocument/2006/relationships/image" Target="../media/image3.emf"/><Relationship Id="rId2" Type="http://schemas.openxmlformats.org/officeDocument/2006/relationships/image" Target="../media/image43.png"/><Relationship Id="rId1" Type="http://schemas.openxmlformats.org/officeDocument/2006/relationships/slideLayout" Target="../slideLayouts/slideLayout74.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 Id="rId9" Type="http://schemas.openxmlformats.org/officeDocument/2006/relationships/image" Target="../media/image49.jpeg"/></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emf"/><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emf"/><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emf"/><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C13F7BC-D603-4D97-84E7-B77499270D8B}"/>
              </a:ext>
            </a:extLst>
          </p:cNvPr>
          <p:cNvSpPr>
            <a:spLocks noGrp="1"/>
          </p:cNvSpPr>
          <p:nvPr>
            <p:ph type="ctrTitle"/>
          </p:nvPr>
        </p:nvSpPr>
        <p:spPr/>
        <p:txBody>
          <a:bodyPr/>
          <a:lstStyle/>
          <a:p>
            <a:r>
              <a:rPr lang="en-US" sz="4400" b="1" dirty="0"/>
              <a:t>The effects of </a:t>
            </a:r>
            <a:r>
              <a:rPr lang="hu-HU" sz="4400" b="1" dirty="0"/>
              <a:t>Covid-19 </a:t>
            </a:r>
            <a:r>
              <a:rPr lang="en-US" sz="4400" b="1" dirty="0"/>
              <a:t>on tv watching habits</a:t>
            </a:r>
            <a:endParaRPr lang="hu-HU" sz="4400" dirty="0"/>
          </a:p>
        </p:txBody>
      </p:sp>
      <p:sp>
        <p:nvSpPr>
          <p:cNvPr id="5" name="Text Placeholder 4">
            <a:extLst>
              <a:ext uri="{FF2B5EF4-FFF2-40B4-BE49-F238E27FC236}">
                <a16:creationId xmlns:a16="http://schemas.microsoft.com/office/drawing/2014/main" xmlns="" id="{2DEAE46F-B0E0-4598-873D-8DEC266E6C9A}"/>
              </a:ext>
            </a:extLst>
          </p:cNvPr>
          <p:cNvSpPr>
            <a:spLocks noGrp="1"/>
          </p:cNvSpPr>
          <p:nvPr>
            <p:ph type="body" sz="quarter" idx="12"/>
          </p:nvPr>
        </p:nvSpPr>
        <p:spPr/>
        <p:txBody>
          <a:bodyPr/>
          <a:lstStyle/>
          <a:p>
            <a:r>
              <a:rPr lang="hu-HU" b="0" dirty="0"/>
              <a:t>NMHH-MEME 2020</a:t>
            </a:r>
            <a:r>
              <a:rPr lang="en-US" b="0" dirty="0"/>
              <a:t> Research </a:t>
            </a:r>
            <a:r>
              <a:rPr lang="hu-HU" b="0" dirty="0"/>
              <a:t>– </a:t>
            </a:r>
            <a:r>
              <a:rPr lang="en-US" b="0" dirty="0"/>
              <a:t>additional qualitative module</a:t>
            </a:r>
            <a:endParaRPr lang="hu-HU" b="0" dirty="0"/>
          </a:p>
        </p:txBody>
      </p:sp>
      <p:sp>
        <p:nvSpPr>
          <p:cNvPr id="7" name="Slide Number Placeholder 6">
            <a:extLst>
              <a:ext uri="{FF2B5EF4-FFF2-40B4-BE49-F238E27FC236}">
                <a16:creationId xmlns:a16="http://schemas.microsoft.com/office/drawing/2014/main" xmlns="" id="{D79791B0-567F-4FCB-AAF2-20EEA6A1F728}"/>
              </a:ext>
            </a:extLst>
          </p:cNvPr>
          <p:cNvSpPr>
            <a:spLocks noGrp="1"/>
          </p:cNvSpPr>
          <p:nvPr>
            <p:ph type="sldNum" sz="quarter" idx="4294967295"/>
          </p:nvPr>
        </p:nvSpPr>
        <p:spPr>
          <a:xfrm>
            <a:off x="0" y="6219825"/>
            <a:ext cx="360363" cy="365125"/>
          </a:xfrm>
        </p:spPr>
        <p:txBody>
          <a:bodyPr/>
          <a:lstStyle/>
          <a:p>
            <a:fld id="{DED0CB61-9598-4307-A896-DC7884B21E1F}" type="slidenum">
              <a:rPr lang="hu-HU" smtClean="0"/>
              <a:t>1</a:t>
            </a:fld>
            <a:endParaRPr lang="hu-HU"/>
          </a:p>
        </p:txBody>
      </p:sp>
      <p:pic>
        <p:nvPicPr>
          <p:cNvPr id="6" name="Picture 2" descr="A Nemzeti Média- és Hírközlési Hatóság (NMHH) hivatalos logói • Nemzeti  Média- és Hírközlési Hatóság">
            <a:extLst>
              <a:ext uri="{FF2B5EF4-FFF2-40B4-BE49-F238E27FC236}">
                <a16:creationId xmlns:a16="http://schemas.microsoft.com/office/drawing/2014/main" xmlns="" id="{D21E848D-27B0-4FC6-978F-509835614AB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49" t="18404" r="5635" b="17336"/>
          <a:stretch/>
        </p:blipFill>
        <p:spPr bwMode="auto">
          <a:xfrm>
            <a:off x="588192" y="5458492"/>
            <a:ext cx="1800660" cy="7046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1C7612E4-4640-4B29-9A6D-E35023BC70D9}"/>
              </a:ext>
            </a:extLst>
          </p:cNvPr>
          <p:cNvPicPr>
            <a:picLocks noChangeAspect="1"/>
          </p:cNvPicPr>
          <p:nvPr/>
        </p:nvPicPr>
        <p:blipFill>
          <a:blip r:embed="rId3"/>
          <a:stretch>
            <a:fillRect/>
          </a:stretch>
        </p:blipFill>
        <p:spPr>
          <a:xfrm>
            <a:off x="588192" y="4533064"/>
            <a:ext cx="3708235" cy="783670"/>
          </a:xfrm>
          <a:prstGeom prst="rect">
            <a:avLst/>
          </a:prstGeom>
        </p:spPr>
      </p:pic>
    </p:spTree>
    <p:extLst>
      <p:ext uri="{BB962C8B-B14F-4D97-AF65-F5344CB8AC3E}">
        <p14:creationId xmlns:p14="http://schemas.microsoft.com/office/powerpoint/2010/main" val="110384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xmlns="" id="{38A6B72B-E86C-45BB-924F-E36B0344A7D6}"/>
              </a:ext>
            </a:extLst>
          </p:cNvPr>
          <p:cNvSpPr>
            <a:spLocks noGrp="1"/>
          </p:cNvSpPr>
          <p:nvPr>
            <p:ph idx="1"/>
          </p:nvPr>
        </p:nvSpPr>
        <p:spPr>
          <a:xfrm>
            <a:off x="404786" y="1545045"/>
            <a:ext cx="5511194" cy="3868080"/>
          </a:xfrm>
        </p:spPr>
        <p:txBody>
          <a:bodyPr/>
          <a:lstStyle/>
          <a:p>
            <a:pPr marL="133350" lvl="1" indent="0" algn="just">
              <a:buNone/>
            </a:pPr>
            <a:r>
              <a:rPr lang="en-US" sz="2000" dirty="0">
                <a:solidFill>
                  <a:schemeClr val="tx2"/>
                </a:solidFill>
              </a:rPr>
              <a:t>How respondents have perceived the role of television before, during and after the quarantine </a:t>
            </a:r>
          </a:p>
          <a:p>
            <a:pPr marL="133350" lvl="1" indent="0" algn="just">
              <a:buNone/>
            </a:pPr>
            <a:r>
              <a:rPr lang="en-US" sz="1400" dirty="0"/>
              <a:t>Before COVID, the main functions of watching TV were: evening and weekend relaxation, receiving information, and entertaining children. During the quarantine, not only the </a:t>
            </a:r>
            <a:r>
              <a:rPr lang="en-US" sz="1400" b="1" dirty="0"/>
              <a:t>time spent on watching TV, but also its importance has increased</a:t>
            </a:r>
            <a:r>
              <a:rPr lang="en-US" sz="1400" dirty="0"/>
              <a:t>. The </a:t>
            </a:r>
            <a:r>
              <a:rPr lang="en-US" sz="1400" b="1" dirty="0"/>
              <a:t>informational function </a:t>
            </a:r>
            <a:r>
              <a:rPr lang="en-US" sz="1400" dirty="0"/>
              <a:t>came into prominence, while other meanings have been associated to this activity as well, like being the </a:t>
            </a:r>
            <a:r>
              <a:rPr lang="en-US" sz="1400" b="1" dirty="0"/>
              <a:t>frame of togetherness</a:t>
            </a:r>
            <a:r>
              <a:rPr lang="en-US" sz="1400" dirty="0"/>
              <a:t>, or the </a:t>
            </a:r>
            <a:r>
              <a:rPr lang="en-US" sz="1400" b="1" dirty="0"/>
              <a:t>tool for exiting reality</a:t>
            </a:r>
            <a:r>
              <a:rPr lang="en-US" sz="1400" dirty="0"/>
              <a:t>. </a:t>
            </a:r>
            <a:r>
              <a:rPr lang="en-US" sz="1400" b="1" dirty="0"/>
              <a:t>After the resolution of restrictions</a:t>
            </a:r>
            <a:r>
              <a:rPr lang="en-US" sz="1400" dirty="0"/>
              <a:t>, a strong need for outdoor, and/or social activities emerged, so that </a:t>
            </a:r>
            <a:r>
              <a:rPr lang="en-US" sz="1400" b="1" dirty="0"/>
              <a:t>TV has been temporarily neglected </a:t>
            </a:r>
            <a:r>
              <a:rPr lang="en-US" sz="1400" dirty="0"/>
              <a:t>– however, majority expects to return to the former level (before COVID) when the autumn, or the second wave of COVID comes. </a:t>
            </a:r>
            <a:endParaRPr lang="hu-HU" sz="1400" dirty="0"/>
          </a:p>
        </p:txBody>
      </p:sp>
      <p:sp>
        <p:nvSpPr>
          <p:cNvPr id="19" name="Text Placeholder 18">
            <a:extLst>
              <a:ext uri="{FF2B5EF4-FFF2-40B4-BE49-F238E27FC236}">
                <a16:creationId xmlns:a16="http://schemas.microsoft.com/office/drawing/2014/main" xmlns="" id="{081E3885-C0DA-4DC0-9819-3E4BC85B5FB8}"/>
              </a:ext>
            </a:extLst>
          </p:cNvPr>
          <p:cNvSpPr>
            <a:spLocks noGrp="1"/>
          </p:cNvSpPr>
          <p:nvPr>
            <p:ph idx="15"/>
          </p:nvPr>
        </p:nvSpPr>
        <p:spPr>
          <a:xfrm>
            <a:off x="6280958" y="1545045"/>
            <a:ext cx="5511194" cy="3868080"/>
          </a:xfrm>
        </p:spPr>
        <p:txBody>
          <a:bodyPr/>
          <a:lstStyle/>
          <a:p>
            <a:pPr marL="133350" lvl="1" indent="0" algn="just">
              <a:spcAft>
                <a:spcPts val="2400"/>
              </a:spcAft>
              <a:buNone/>
            </a:pPr>
            <a:r>
              <a:rPr lang="en-US" sz="2000" dirty="0">
                <a:solidFill>
                  <a:schemeClr val="tx2"/>
                </a:solidFill>
              </a:rPr>
              <a:t>Did the quarantine effect on the circumstances of watching TV?</a:t>
            </a:r>
            <a:endParaRPr lang="hu-HU" sz="2000" dirty="0">
              <a:solidFill>
                <a:schemeClr val="tx2"/>
              </a:solidFill>
            </a:endParaRPr>
          </a:p>
          <a:p>
            <a:pPr marL="133350" lvl="1" indent="0" algn="just">
              <a:buNone/>
            </a:pPr>
            <a:r>
              <a:rPr lang="en-US" sz="1400" dirty="0"/>
              <a:t>While respondents haven’t perceived spectacular changes in their TV watching habits, their answers show that the </a:t>
            </a:r>
            <a:r>
              <a:rPr lang="en-US" sz="1400" b="1" dirty="0"/>
              <a:t>duration has significantly risen, </a:t>
            </a:r>
            <a:r>
              <a:rPr lang="en-US" sz="1400" dirty="0"/>
              <a:t>which is partly based on the background ‘watching’ during daytime.</a:t>
            </a:r>
            <a:r>
              <a:rPr lang="en-US" sz="1400" b="1" dirty="0"/>
              <a:t> </a:t>
            </a:r>
            <a:r>
              <a:rPr lang="en-US" sz="1400" dirty="0"/>
              <a:t>Meanwhile, the duration of evening watching has also changed: both due to the earlier starting and the later ending. The </a:t>
            </a:r>
            <a:r>
              <a:rPr lang="en-US" sz="1400" b="1" dirty="0"/>
              <a:t>relevance of common watching </a:t>
            </a:r>
            <a:r>
              <a:rPr lang="en-US" sz="1400" dirty="0"/>
              <a:t>has grown, as respondents found it more important to spend their freetime together – and because of this, they were more open to give up their own program preferences. It was not typical to have new </a:t>
            </a:r>
            <a:r>
              <a:rPr lang="en-US" sz="1400" b="1" dirty="0"/>
              <a:t>additional devices</a:t>
            </a:r>
            <a:r>
              <a:rPr lang="en-US" sz="1400" dirty="0"/>
              <a:t>, but the reconsideration of placement, even using the older devices again. </a:t>
            </a:r>
            <a:endParaRPr lang="hu-HU" sz="1400" dirty="0"/>
          </a:p>
        </p:txBody>
      </p:sp>
      <p:sp>
        <p:nvSpPr>
          <p:cNvPr id="3" name="Slide Number Placeholder 2">
            <a:extLst>
              <a:ext uri="{FF2B5EF4-FFF2-40B4-BE49-F238E27FC236}">
                <a16:creationId xmlns:a16="http://schemas.microsoft.com/office/drawing/2014/main" xmlns="" id="{E7C37B94-4C8E-431B-8A9F-7B9AE1C4D35C}"/>
              </a:ext>
            </a:extLst>
          </p:cNvPr>
          <p:cNvSpPr>
            <a:spLocks noGrp="1"/>
          </p:cNvSpPr>
          <p:nvPr>
            <p:ph type="sldNum" sz="quarter" idx="17"/>
          </p:nvPr>
        </p:nvSpPr>
        <p:spPr/>
        <p:txBody>
          <a:bodyPr/>
          <a:lstStyle/>
          <a:p>
            <a:fld id="{DED0CB61-9598-4307-A896-DC7884B21E1F}" type="slidenum">
              <a:rPr lang="hu-HU" smtClean="0"/>
              <a:t>10</a:t>
            </a:fld>
            <a:endParaRPr lang="hu-HU"/>
          </a:p>
        </p:txBody>
      </p:sp>
      <p:sp>
        <p:nvSpPr>
          <p:cNvPr id="6" name="Title 5">
            <a:extLst>
              <a:ext uri="{FF2B5EF4-FFF2-40B4-BE49-F238E27FC236}">
                <a16:creationId xmlns:a16="http://schemas.microsoft.com/office/drawing/2014/main" xmlns="" id="{BF781E21-8FAB-4C1C-B81D-1711CFCE41B8}"/>
              </a:ext>
            </a:extLst>
          </p:cNvPr>
          <p:cNvSpPr>
            <a:spLocks noGrp="1"/>
          </p:cNvSpPr>
          <p:nvPr>
            <p:ph type="title"/>
          </p:nvPr>
        </p:nvSpPr>
        <p:spPr/>
        <p:txBody>
          <a:bodyPr/>
          <a:lstStyle/>
          <a:p>
            <a:r>
              <a:rPr lang="en-US" dirty="0"/>
              <a:t>The effects of Covid-19 on tv watching habits</a:t>
            </a:r>
            <a:endParaRPr lang="hu-HU" dirty="0"/>
          </a:p>
        </p:txBody>
      </p:sp>
    </p:spTree>
    <p:extLst>
      <p:ext uri="{BB962C8B-B14F-4D97-AF65-F5344CB8AC3E}">
        <p14:creationId xmlns:p14="http://schemas.microsoft.com/office/powerpoint/2010/main" val="2337272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xmlns="" id="{38A6B72B-E86C-45BB-924F-E36B0344A7D6}"/>
              </a:ext>
            </a:extLst>
          </p:cNvPr>
          <p:cNvSpPr>
            <a:spLocks noGrp="1"/>
          </p:cNvSpPr>
          <p:nvPr>
            <p:ph idx="1"/>
          </p:nvPr>
        </p:nvSpPr>
        <p:spPr>
          <a:xfrm>
            <a:off x="404786" y="1527460"/>
            <a:ext cx="5511194" cy="3868080"/>
          </a:xfrm>
        </p:spPr>
        <p:txBody>
          <a:bodyPr/>
          <a:lstStyle/>
          <a:p>
            <a:pPr marL="133350" lvl="1" indent="0" algn="just">
              <a:buNone/>
            </a:pPr>
            <a:r>
              <a:rPr lang="en-US" sz="2000" dirty="0">
                <a:solidFill>
                  <a:srgbClr val="009D9C"/>
                </a:solidFill>
              </a:rPr>
              <a:t>What type of contents did they perceive as more relevant during the quarantine? Did they have any important audiovisual experience that they definitely connect to the period of epidemy? </a:t>
            </a:r>
            <a:endParaRPr lang="hu-HU" sz="2000" dirty="0">
              <a:solidFill>
                <a:srgbClr val="009D9C"/>
              </a:solidFill>
            </a:endParaRPr>
          </a:p>
          <a:p>
            <a:pPr marL="133350" lvl="1" indent="0" algn="just">
              <a:buNone/>
            </a:pPr>
            <a:r>
              <a:rPr lang="en-US" sz="1400" dirty="0"/>
              <a:t>During the quarantine, especially at the beginning, searching and following of </a:t>
            </a:r>
            <a:r>
              <a:rPr lang="en-US" sz="1400" b="1" dirty="0"/>
              <a:t>news</a:t>
            </a:r>
            <a:r>
              <a:rPr lang="en-US" sz="1400" dirty="0"/>
              <a:t> and talk shows concerning the virus topic have been in focus. On the other hand, as the time went on, the increased rate of programs, announcements and advertisements concerning COVID has led to a </a:t>
            </a:r>
            <a:r>
              <a:rPr lang="en-US" sz="1400" b="1" dirty="0"/>
              <a:t>surfeit</a:t>
            </a:r>
            <a:r>
              <a:rPr lang="en-US" sz="1400" dirty="0"/>
              <a:t> for some, so that they started to avoid such contents – which also </a:t>
            </a:r>
            <a:r>
              <a:rPr lang="en-US" sz="1400" b="1" dirty="0"/>
              <a:t>strengthened the openness towards alternative platforms. </a:t>
            </a:r>
            <a:r>
              <a:rPr lang="en-US" sz="1400" dirty="0"/>
              <a:t>The need for some program categories already being popular before – </a:t>
            </a:r>
            <a:r>
              <a:rPr lang="en-US" sz="1400" b="1" dirty="0"/>
              <a:t>like movies, series or cartoons – </a:t>
            </a:r>
            <a:r>
              <a:rPr lang="en-US" sz="1400" dirty="0"/>
              <a:t>have further grown, as these programs helped people to exit reality for some hours. Some new categories and channels also appeared in respondents’ lives temporarily. Meanwhile, some started to </a:t>
            </a:r>
            <a:r>
              <a:rPr lang="en-US" sz="1400" b="1" dirty="0"/>
              <a:t>avoid programs with negative tone</a:t>
            </a:r>
            <a:r>
              <a:rPr lang="en-US" sz="1400" dirty="0"/>
              <a:t>. </a:t>
            </a:r>
            <a:r>
              <a:rPr lang="en-US" sz="1400" b="1" dirty="0"/>
              <a:t>The lack of live sportscasts </a:t>
            </a:r>
            <a:r>
              <a:rPr lang="en-US" sz="1400" dirty="0"/>
              <a:t>drove the viewers from sport channels to other alternative programs. </a:t>
            </a:r>
            <a:endParaRPr lang="hu-HU" sz="1400" dirty="0"/>
          </a:p>
        </p:txBody>
      </p:sp>
      <p:sp>
        <p:nvSpPr>
          <p:cNvPr id="19" name="Text Placeholder 18">
            <a:extLst>
              <a:ext uri="{FF2B5EF4-FFF2-40B4-BE49-F238E27FC236}">
                <a16:creationId xmlns:a16="http://schemas.microsoft.com/office/drawing/2014/main" xmlns="" id="{081E3885-C0DA-4DC0-9819-3E4BC85B5FB8}"/>
              </a:ext>
            </a:extLst>
          </p:cNvPr>
          <p:cNvSpPr>
            <a:spLocks noGrp="1"/>
          </p:cNvSpPr>
          <p:nvPr>
            <p:ph idx="15"/>
          </p:nvPr>
        </p:nvSpPr>
        <p:spPr>
          <a:xfrm>
            <a:off x="6280958" y="1527460"/>
            <a:ext cx="5511194" cy="3868080"/>
          </a:xfrm>
        </p:spPr>
        <p:txBody>
          <a:bodyPr/>
          <a:lstStyle/>
          <a:p>
            <a:pPr marL="133350" lvl="1" indent="0" algn="just">
              <a:buNone/>
            </a:pPr>
            <a:r>
              <a:rPr lang="en-US" sz="2000" dirty="0">
                <a:solidFill>
                  <a:srgbClr val="009D9C"/>
                </a:solidFill>
              </a:rPr>
              <a:t>How did the quarantine affect the usage of alternative platforms? Is there any that they started to use exactly during the quarantine? </a:t>
            </a:r>
          </a:p>
          <a:p>
            <a:pPr marL="133350" lvl="1" indent="0" algn="just">
              <a:buNone/>
            </a:pPr>
            <a:endParaRPr lang="en-US" sz="2000" dirty="0">
              <a:solidFill>
                <a:srgbClr val="009D9C"/>
              </a:solidFill>
            </a:endParaRPr>
          </a:p>
          <a:p>
            <a:pPr marL="133350" lvl="1" indent="0" algn="just">
              <a:spcBef>
                <a:spcPts val="1800"/>
              </a:spcBef>
              <a:buNone/>
            </a:pPr>
            <a:r>
              <a:rPr lang="en-US" sz="1400" dirty="0"/>
              <a:t>The increased duration of media consumption also supported the </a:t>
            </a:r>
            <a:r>
              <a:rPr lang="en-US" sz="1400" b="1" dirty="0"/>
              <a:t>penetration and more intensive usage of alternative platforms</a:t>
            </a:r>
            <a:r>
              <a:rPr lang="hu-HU" sz="1400" dirty="0"/>
              <a:t>. </a:t>
            </a:r>
            <a:r>
              <a:rPr lang="en-US" sz="1400" dirty="0"/>
              <a:t>Both the problems perceived in accordance with TV (which have been faced more regularly), and (for some) the surfeit towards COVID contents strengthened this tendency. Respondents chose mainly </a:t>
            </a:r>
            <a:r>
              <a:rPr lang="en-US" sz="1400" b="1" dirty="0"/>
              <a:t>paid online video services</a:t>
            </a:r>
            <a:r>
              <a:rPr lang="en-US" sz="1400" dirty="0"/>
              <a:t>, especially </a:t>
            </a:r>
            <a:r>
              <a:rPr lang="hu-HU" sz="1400" dirty="0" err="1"/>
              <a:t>Netflix</a:t>
            </a:r>
            <a:r>
              <a:rPr lang="hu-HU" sz="1400" dirty="0"/>
              <a:t> </a:t>
            </a:r>
            <a:r>
              <a:rPr lang="en-US" sz="1400" dirty="0"/>
              <a:t>and</a:t>
            </a:r>
            <a:r>
              <a:rPr lang="hu-HU" sz="1400" dirty="0"/>
              <a:t> HBO Go. </a:t>
            </a:r>
            <a:r>
              <a:rPr lang="en-US" sz="1400" dirty="0"/>
              <a:t>The users of these services are planning to keep their subscriptions, or utilize them better, even besides the decreased weight of watching TV. </a:t>
            </a:r>
            <a:endParaRPr lang="hu-HU" sz="1400" dirty="0"/>
          </a:p>
        </p:txBody>
      </p:sp>
      <p:sp>
        <p:nvSpPr>
          <p:cNvPr id="3" name="Slide Number Placeholder 2">
            <a:extLst>
              <a:ext uri="{FF2B5EF4-FFF2-40B4-BE49-F238E27FC236}">
                <a16:creationId xmlns:a16="http://schemas.microsoft.com/office/drawing/2014/main" xmlns="" id="{E7C37B94-4C8E-431B-8A9F-7B9AE1C4D35C}"/>
              </a:ext>
            </a:extLst>
          </p:cNvPr>
          <p:cNvSpPr>
            <a:spLocks noGrp="1"/>
          </p:cNvSpPr>
          <p:nvPr>
            <p:ph type="sldNum" sz="quarter" idx="17"/>
          </p:nvPr>
        </p:nvSpPr>
        <p:spPr/>
        <p:txBody>
          <a:bodyPr/>
          <a:lstStyle/>
          <a:p>
            <a:fld id="{DED0CB61-9598-4307-A896-DC7884B21E1F}" type="slidenum">
              <a:rPr lang="hu-HU" smtClean="0"/>
              <a:t>11</a:t>
            </a:fld>
            <a:endParaRPr lang="hu-HU"/>
          </a:p>
        </p:txBody>
      </p:sp>
      <p:sp>
        <p:nvSpPr>
          <p:cNvPr id="6" name="Title 5">
            <a:extLst>
              <a:ext uri="{FF2B5EF4-FFF2-40B4-BE49-F238E27FC236}">
                <a16:creationId xmlns:a16="http://schemas.microsoft.com/office/drawing/2014/main" xmlns="" id="{BF781E21-8FAB-4C1C-B81D-1711CFCE41B8}"/>
              </a:ext>
            </a:extLst>
          </p:cNvPr>
          <p:cNvSpPr>
            <a:spLocks noGrp="1"/>
          </p:cNvSpPr>
          <p:nvPr>
            <p:ph type="title"/>
          </p:nvPr>
        </p:nvSpPr>
        <p:spPr/>
        <p:txBody>
          <a:bodyPr/>
          <a:lstStyle/>
          <a:p>
            <a:r>
              <a:rPr lang="en-US" dirty="0"/>
              <a:t>The effects of Covid-19 on tv watching habits</a:t>
            </a:r>
            <a:endParaRPr lang="hu-HU" dirty="0"/>
          </a:p>
        </p:txBody>
      </p:sp>
    </p:spTree>
    <p:extLst>
      <p:ext uri="{BB962C8B-B14F-4D97-AF65-F5344CB8AC3E}">
        <p14:creationId xmlns:p14="http://schemas.microsoft.com/office/powerpoint/2010/main" val="537279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F59DCC8-3C00-431F-A266-A2484A54FCE2}"/>
              </a:ext>
            </a:extLst>
          </p:cNvPr>
          <p:cNvSpPr>
            <a:spLocks noGrp="1"/>
          </p:cNvSpPr>
          <p:nvPr>
            <p:ph type="title"/>
          </p:nvPr>
        </p:nvSpPr>
        <p:spPr>
          <a:xfrm>
            <a:off x="459207" y="546021"/>
            <a:ext cx="7551996" cy="1587679"/>
          </a:xfrm>
        </p:spPr>
        <p:txBody>
          <a:bodyPr/>
          <a:lstStyle/>
          <a:p>
            <a:r>
              <a:rPr lang="en-US" dirty="0"/>
              <a:t>Detailed results</a:t>
            </a:r>
            <a:endParaRPr lang="hu-HU" dirty="0"/>
          </a:p>
        </p:txBody>
      </p:sp>
      <p:sp>
        <p:nvSpPr>
          <p:cNvPr id="5" name="Slide Number Placeholder 4">
            <a:extLst>
              <a:ext uri="{FF2B5EF4-FFF2-40B4-BE49-F238E27FC236}">
                <a16:creationId xmlns:a16="http://schemas.microsoft.com/office/drawing/2014/main" xmlns="" id="{14F9DBC0-DE32-42F5-ABCC-3AC5E7F53E9A}"/>
              </a:ext>
            </a:extLst>
          </p:cNvPr>
          <p:cNvSpPr>
            <a:spLocks noGrp="1"/>
          </p:cNvSpPr>
          <p:nvPr>
            <p:ph type="sldNum" sz="quarter" idx="14"/>
          </p:nvPr>
        </p:nvSpPr>
        <p:spPr/>
        <p:txBody>
          <a:bodyPr/>
          <a:lstStyle/>
          <a:p>
            <a:fld id="{DED0CB61-9598-4307-A896-DC7884B21E1F}" type="slidenum">
              <a:rPr lang="hu-HU" smtClean="0"/>
              <a:t>12</a:t>
            </a:fld>
            <a:endParaRPr lang="hu-HU"/>
          </a:p>
        </p:txBody>
      </p:sp>
    </p:spTree>
    <p:extLst>
      <p:ext uri="{BB962C8B-B14F-4D97-AF65-F5344CB8AC3E}">
        <p14:creationId xmlns:p14="http://schemas.microsoft.com/office/powerpoint/2010/main" val="696823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F59DCC8-3C00-431F-A266-A2484A54FCE2}"/>
              </a:ext>
            </a:extLst>
          </p:cNvPr>
          <p:cNvSpPr>
            <a:spLocks noGrp="1"/>
          </p:cNvSpPr>
          <p:nvPr>
            <p:ph type="title"/>
          </p:nvPr>
        </p:nvSpPr>
        <p:spPr>
          <a:xfrm>
            <a:off x="459207" y="546021"/>
            <a:ext cx="10844669" cy="2326342"/>
          </a:xfrm>
        </p:spPr>
        <p:txBody>
          <a:bodyPr/>
          <a:lstStyle/>
          <a:p>
            <a:r>
              <a:rPr lang="en-US" dirty="0"/>
              <a:t>Watching tv before</a:t>
            </a:r>
            <a:r>
              <a:rPr lang="hu-HU" dirty="0"/>
              <a:t> covid-19</a:t>
            </a:r>
          </a:p>
        </p:txBody>
      </p:sp>
      <p:sp>
        <p:nvSpPr>
          <p:cNvPr id="5" name="Slide Number Placeholder 4">
            <a:extLst>
              <a:ext uri="{FF2B5EF4-FFF2-40B4-BE49-F238E27FC236}">
                <a16:creationId xmlns:a16="http://schemas.microsoft.com/office/drawing/2014/main" xmlns="" id="{14F9DBC0-DE32-42F5-ABCC-3AC5E7F53E9A}"/>
              </a:ext>
            </a:extLst>
          </p:cNvPr>
          <p:cNvSpPr>
            <a:spLocks noGrp="1"/>
          </p:cNvSpPr>
          <p:nvPr>
            <p:ph type="sldNum" sz="quarter" idx="14"/>
          </p:nvPr>
        </p:nvSpPr>
        <p:spPr/>
        <p:txBody>
          <a:bodyPr/>
          <a:lstStyle/>
          <a:p>
            <a:fld id="{DED0CB61-9598-4307-A896-DC7884B21E1F}" type="slidenum">
              <a:rPr lang="hu-HU" smtClean="0"/>
              <a:t>13</a:t>
            </a:fld>
            <a:endParaRPr lang="hu-HU"/>
          </a:p>
        </p:txBody>
      </p:sp>
    </p:spTree>
    <p:extLst>
      <p:ext uri="{BB962C8B-B14F-4D97-AF65-F5344CB8AC3E}">
        <p14:creationId xmlns:p14="http://schemas.microsoft.com/office/powerpoint/2010/main" val="1361148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2A1640E-9A93-4F3A-8D3A-D72509F2C1ED}"/>
              </a:ext>
            </a:extLst>
          </p:cNvPr>
          <p:cNvSpPr>
            <a:spLocks noGrp="1"/>
          </p:cNvSpPr>
          <p:nvPr>
            <p:ph type="sldNum" sz="quarter" idx="14"/>
          </p:nvPr>
        </p:nvSpPr>
        <p:spPr/>
        <p:txBody>
          <a:bodyPr/>
          <a:lstStyle/>
          <a:p>
            <a:fld id="{DED0CB61-9598-4307-A896-DC7884B21E1F}" type="slidenum">
              <a:rPr lang="hu-HU" smtClean="0"/>
              <a:t>14</a:t>
            </a:fld>
            <a:endParaRPr lang="hu-HU"/>
          </a:p>
        </p:txBody>
      </p:sp>
      <p:sp>
        <p:nvSpPr>
          <p:cNvPr id="3" name="Text Placeholder 2">
            <a:extLst>
              <a:ext uri="{FF2B5EF4-FFF2-40B4-BE49-F238E27FC236}">
                <a16:creationId xmlns:a16="http://schemas.microsoft.com/office/drawing/2014/main" xmlns="" id="{367F8BDC-CF81-40F2-89FF-8A407F0FB02E}"/>
              </a:ext>
            </a:extLst>
          </p:cNvPr>
          <p:cNvSpPr>
            <a:spLocks noGrp="1"/>
          </p:cNvSpPr>
          <p:nvPr>
            <p:ph type="body" sz="quarter" idx="15"/>
          </p:nvPr>
        </p:nvSpPr>
        <p:spPr>
          <a:xfrm>
            <a:off x="2351114" y="1217950"/>
            <a:ext cx="9436100" cy="1336216"/>
          </a:xfrm>
        </p:spPr>
        <p:txBody>
          <a:bodyPr>
            <a:normAutofit/>
          </a:bodyPr>
          <a:lstStyle/>
          <a:p>
            <a:r>
              <a:rPr lang="en-US" sz="1800" i="1" dirty="0"/>
              <a:t>Dear</a:t>
            </a:r>
            <a:r>
              <a:rPr lang="hu-HU" sz="1800" i="1" dirty="0"/>
              <a:t> TV, </a:t>
            </a:r>
            <a:r>
              <a:rPr lang="en-US" sz="1800" i="1" dirty="0"/>
              <a:t>I am addicted to you</a:t>
            </a:r>
            <a:r>
              <a:rPr lang="hu-HU" sz="1800" i="1" dirty="0"/>
              <a:t>! </a:t>
            </a:r>
            <a:r>
              <a:rPr lang="en-US" sz="1800" i="1" dirty="0"/>
              <a:t>You are present in my everydays, when you look after my children</a:t>
            </a:r>
            <a:r>
              <a:rPr lang="hu-HU" sz="1800" i="1" dirty="0"/>
              <a:t>, </a:t>
            </a:r>
            <a:r>
              <a:rPr lang="en-US" sz="1800" i="1" dirty="0"/>
              <a:t>sometimes you entertain me</a:t>
            </a:r>
            <a:r>
              <a:rPr lang="hu-HU" sz="1800" i="1" dirty="0"/>
              <a:t>, </a:t>
            </a:r>
            <a:r>
              <a:rPr lang="en-US" sz="1800" i="1" dirty="0"/>
              <a:t>or help us relax with my partner</a:t>
            </a:r>
            <a:r>
              <a:rPr lang="hu-HU" sz="1800" i="1" dirty="0"/>
              <a:t>. </a:t>
            </a:r>
            <a:r>
              <a:rPr lang="en-US" sz="1800" i="1" dirty="0"/>
              <a:t>The rumor, talk-show or lifestyle programs make you be also my best friend. Kisses XX</a:t>
            </a:r>
            <a:endParaRPr lang="hu-HU" sz="1800" i="1" dirty="0"/>
          </a:p>
        </p:txBody>
      </p:sp>
      <p:sp>
        <p:nvSpPr>
          <p:cNvPr id="4" name="Text Placeholder 3">
            <a:extLst>
              <a:ext uri="{FF2B5EF4-FFF2-40B4-BE49-F238E27FC236}">
                <a16:creationId xmlns:a16="http://schemas.microsoft.com/office/drawing/2014/main" xmlns="" id="{EC466B2D-3E52-48A3-9D15-AB4A9056EB18}"/>
              </a:ext>
            </a:extLst>
          </p:cNvPr>
          <p:cNvSpPr>
            <a:spLocks noGrp="1"/>
          </p:cNvSpPr>
          <p:nvPr>
            <p:ph type="body" sz="quarter" idx="16"/>
          </p:nvPr>
        </p:nvSpPr>
        <p:spPr>
          <a:xfrm>
            <a:off x="2351114" y="2462996"/>
            <a:ext cx="9436100" cy="338554"/>
          </a:xfrm>
        </p:spPr>
        <p:txBody>
          <a:bodyPr/>
          <a:lstStyle/>
          <a:p>
            <a:r>
              <a:rPr lang="en-US" dirty="0"/>
              <a:t>Woman</a:t>
            </a:r>
            <a:r>
              <a:rPr lang="hu-HU" dirty="0"/>
              <a:t>, 28</a:t>
            </a:r>
            <a:r>
              <a:rPr lang="en-US" dirty="0"/>
              <a:t>, Budapest</a:t>
            </a:r>
            <a:endParaRPr lang="hu-HU" dirty="0"/>
          </a:p>
        </p:txBody>
      </p:sp>
      <p:sp>
        <p:nvSpPr>
          <p:cNvPr id="6" name="Text Placeholder 2">
            <a:extLst>
              <a:ext uri="{FF2B5EF4-FFF2-40B4-BE49-F238E27FC236}">
                <a16:creationId xmlns:a16="http://schemas.microsoft.com/office/drawing/2014/main" xmlns="" id="{B67BC813-3DDB-4024-93D8-BB29E1411C51}"/>
              </a:ext>
            </a:extLst>
          </p:cNvPr>
          <p:cNvSpPr txBox="1">
            <a:spLocks/>
          </p:cNvSpPr>
          <p:nvPr/>
        </p:nvSpPr>
        <p:spPr>
          <a:xfrm>
            <a:off x="2191407" y="2853220"/>
            <a:ext cx="9595805" cy="2286340"/>
          </a:xfrm>
          <a:prstGeom prst="rect">
            <a:avLst/>
          </a:prstGeom>
        </p:spPr>
        <p:txBody>
          <a:bodyPr vert="horz" lIns="0" tIns="45720" rIns="0" bIns="45720" rtlCol="0" anchor="b">
            <a:norm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8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800" i="1" dirty="0"/>
              <a:t>Dear TV, I would like to tell how much you mean in my life. You are present in it almost every day, and I hope it will last for long. I never told, but you make me laugh or cry many times, and I also often flutter for you. Life would be more boring without you, and I would receive less news from the world. Although there are times when you show less novelties, you are very important for me</a:t>
            </a:r>
            <a:r>
              <a:rPr lang="hu-HU" sz="1800" i="1" dirty="0"/>
              <a:t>.</a:t>
            </a:r>
            <a:r>
              <a:rPr lang="en-US" sz="1800" i="1" dirty="0"/>
              <a:t> I am glad that you are with me</a:t>
            </a:r>
            <a:r>
              <a:rPr lang="hu-HU" sz="1800" i="1" dirty="0"/>
              <a:t>.</a:t>
            </a:r>
          </a:p>
        </p:txBody>
      </p:sp>
      <p:sp>
        <p:nvSpPr>
          <p:cNvPr id="7" name="Text Placeholder 3">
            <a:extLst>
              <a:ext uri="{FF2B5EF4-FFF2-40B4-BE49-F238E27FC236}">
                <a16:creationId xmlns:a16="http://schemas.microsoft.com/office/drawing/2014/main" xmlns="" id="{C610DEF4-6673-469B-BEC6-BB11C7670862}"/>
              </a:ext>
            </a:extLst>
          </p:cNvPr>
          <p:cNvSpPr txBox="1">
            <a:spLocks/>
          </p:cNvSpPr>
          <p:nvPr/>
        </p:nvSpPr>
        <p:spPr>
          <a:xfrm>
            <a:off x="2351114" y="5151320"/>
            <a:ext cx="9436100" cy="338554"/>
          </a:xfrm>
          <a:prstGeom prst="rect">
            <a:avLst/>
          </a:prstGeom>
        </p:spPr>
        <p:txBody>
          <a:bodyPr vert="horz" lIns="0" tIns="45720" rIns="0" bIns="45720" rtlCol="0" anchor="b">
            <a:spAutoFit/>
          </a:bodyPr>
          <a:lstStyle>
            <a:lvl1pPr marL="0" indent="0" algn="r" defTabSz="914400" rtl="0" eaLnBrk="1" latinLnBrk="0" hangingPunct="1">
              <a:lnSpc>
                <a:spcPct val="100000"/>
              </a:lnSpc>
              <a:spcBef>
                <a:spcPts val="1800"/>
              </a:spcBef>
              <a:buSzPct val="50000"/>
              <a:buFont typeface="HelveticaNeueLT Std Lt Cn" panose="020B0406020202030204" pitchFamily="34" charset="0"/>
              <a:buNone/>
              <a:defRPr sz="1600" b="1"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Man</a:t>
            </a:r>
            <a:r>
              <a:rPr lang="hu-HU" dirty="0"/>
              <a:t>, </a:t>
            </a:r>
            <a:r>
              <a:rPr lang="en-US" dirty="0"/>
              <a:t>43, </a:t>
            </a:r>
            <a:r>
              <a:rPr lang="en-US" dirty="0" err="1"/>
              <a:t>Székesfehérvár</a:t>
            </a:r>
            <a:endParaRPr lang="hu-HU" dirty="0"/>
          </a:p>
        </p:txBody>
      </p:sp>
    </p:spTree>
    <p:extLst>
      <p:ext uri="{BB962C8B-B14F-4D97-AF65-F5344CB8AC3E}">
        <p14:creationId xmlns:p14="http://schemas.microsoft.com/office/powerpoint/2010/main" val="134382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xmlns="" id="{C49D1F85-E759-4199-B008-934C172B0C19}"/>
              </a:ext>
            </a:extLst>
          </p:cNvPr>
          <p:cNvSpPr>
            <a:spLocks noGrp="1"/>
          </p:cNvSpPr>
          <p:nvPr>
            <p:ph idx="1"/>
          </p:nvPr>
        </p:nvSpPr>
        <p:spPr>
          <a:xfrm>
            <a:off x="399848" y="1685895"/>
            <a:ext cx="5511194" cy="3868080"/>
          </a:xfrm>
        </p:spPr>
        <p:txBody>
          <a:bodyPr/>
          <a:lstStyle/>
          <a:p>
            <a:pPr algn="just"/>
            <a:r>
              <a:rPr lang="en-US" sz="1400" dirty="0"/>
              <a:t>From the confessions written by respondents we can see that the </a:t>
            </a:r>
            <a:r>
              <a:rPr lang="en-US" sz="1400" b="1" dirty="0"/>
              <a:t>main functions of watching TV </a:t>
            </a:r>
            <a:r>
              <a:rPr lang="en-US" sz="1400" dirty="0"/>
              <a:t>were before the COVID-19:</a:t>
            </a:r>
            <a:endParaRPr lang="hu-HU" sz="1400" dirty="0"/>
          </a:p>
          <a:p>
            <a:pPr lvl="1" algn="just"/>
            <a:r>
              <a:rPr lang="en-US" sz="1400" dirty="0"/>
              <a:t>Entertains, makes me laugh</a:t>
            </a:r>
            <a:endParaRPr lang="hu-HU" sz="1400" dirty="0"/>
          </a:p>
          <a:p>
            <a:pPr lvl="1" algn="just"/>
            <a:r>
              <a:rPr lang="en-US" sz="1400" dirty="0"/>
              <a:t>Enchants me, engages me</a:t>
            </a:r>
            <a:endParaRPr lang="hu-HU" sz="1400" dirty="0"/>
          </a:p>
          <a:p>
            <a:pPr lvl="1" algn="just"/>
            <a:r>
              <a:rPr lang="en-US" sz="1400" dirty="0"/>
              <a:t>Provides information, news</a:t>
            </a:r>
            <a:endParaRPr lang="hu-HU" sz="1400" dirty="0"/>
          </a:p>
          <a:p>
            <a:pPr lvl="1" algn="just"/>
            <a:r>
              <a:rPr lang="en-US" sz="1400" dirty="0"/>
              <a:t>Helps me resolve stress</a:t>
            </a:r>
            <a:endParaRPr lang="hu-HU" sz="1400" dirty="0"/>
          </a:p>
          <a:p>
            <a:pPr lvl="1" algn="just"/>
            <a:r>
              <a:rPr lang="en-US" sz="1400" dirty="0"/>
              <a:t>Relaxes me after work/ in the evening</a:t>
            </a:r>
            <a:endParaRPr lang="hu-HU" sz="1400" dirty="0"/>
          </a:p>
          <a:p>
            <a:pPr lvl="1" algn="just"/>
            <a:r>
              <a:rPr lang="en-US" sz="1400" dirty="0"/>
              <a:t>Keeps children busy</a:t>
            </a:r>
            <a:endParaRPr lang="hu-HU" sz="1400" dirty="0"/>
          </a:p>
          <a:p>
            <a:pPr lvl="1" algn="just"/>
            <a:r>
              <a:rPr lang="en-US" sz="1400" dirty="0"/>
              <a:t>Connects family members </a:t>
            </a:r>
            <a:r>
              <a:rPr lang="hu-HU" sz="1400" dirty="0"/>
              <a:t>(</a:t>
            </a:r>
            <a:r>
              <a:rPr lang="en-US" sz="1400" dirty="0"/>
              <a:t>watching together</a:t>
            </a:r>
            <a:r>
              <a:rPr lang="hu-HU" sz="1400" dirty="0"/>
              <a:t>)</a:t>
            </a:r>
          </a:p>
          <a:p>
            <a:pPr lvl="1" algn="just"/>
            <a:r>
              <a:rPr lang="en-US" sz="1400" dirty="0"/>
              <a:t>Background noise for falling asleep</a:t>
            </a:r>
            <a:endParaRPr lang="hu-HU" sz="1400" dirty="0"/>
          </a:p>
          <a:p>
            <a:pPr lvl="1" algn="just"/>
            <a:r>
              <a:rPr lang="en-US" sz="1400" dirty="0"/>
              <a:t>Helps me not to feel alone (background noise)</a:t>
            </a:r>
            <a:endParaRPr lang="hu-HU" sz="1400" dirty="0"/>
          </a:p>
          <a:p>
            <a:pPr lvl="1" algn="just"/>
            <a:r>
              <a:rPr lang="en-US" sz="1400" dirty="0"/>
              <a:t>In case of smart TV, it helps studying </a:t>
            </a:r>
            <a:r>
              <a:rPr lang="hu-HU" sz="1400" dirty="0"/>
              <a:t>(</a:t>
            </a:r>
            <a:r>
              <a:rPr lang="en-US" sz="1400" dirty="0"/>
              <a:t>projecting the materials</a:t>
            </a:r>
            <a:r>
              <a:rPr lang="hu-HU" sz="1400" dirty="0"/>
              <a:t>)</a:t>
            </a:r>
          </a:p>
          <a:p>
            <a:pPr algn="just"/>
            <a:endParaRPr lang="hu-HU" sz="1400" dirty="0"/>
          </a:p>
        </p:txBody>
      </p:sp>
      <p:sp>
        <p:nvSpPr>
          <p:cNvPr id="12" name="Content Placeholder 11">
            <a:extLst>
              <a:ext uri="{FF2B5EF4-FFF2-40B4-BE49-F238E27FC236}">
                <a16:creationId xmlns:a16="http://schemas.microsoft.com/office/drawing/2014/main" xmlns="" id="{80751651-EAAE-4351-BDDC-24254E7DF609}"/>
              </a:ext>
            </a:extLst>
          </p:cNvPr>
          <p:cNvSpPr>
            <a:spLocks noGrp="1"/>
          </p:cNvSpPr>
          <p:nvPr>
            <p:ph idx="15"/>
          </p:nvPr>
        </p:nvSpPr>
        <p:spPr>
          <a:xfrm>
            <a:off x="6218096" y="1685895"/>
            <a:ext cx="5779306" cy="3868080"/>
          </a:xfrm>
        </p:spPr>
        <p:txBody>
          <a:bodyPr vert="horz" lIns="0" tIns="45720" rIns="0" bIns="45720" rtlCol="0">
            <a:noAutofit/>
          </a:bodyPr>
          <a:lstStyle/>
          <a:p>
            <a:pPr algn="just">
              <a:spcBef>
                <a:spcPts val="0"/>
              </a:spcBef>
              <a:spcAft>
                <a:spcPts val="300"/>
              </a:spcAft>
            </a:pPr>
            <a:r>
              <a:rPr lang="en-US" sz="1400" dirty="0"/>
              <a:t>On the other hand, there were also </a:t>
            </a:r>
            <a:r>
              <a:rPr lang="en-US" sz="1400" b="1" dirty="0"/>
              <a:t>problems and complaints </a:t>
            </a:r>
            <a:r>
              <a:rPr lang="en-US" sz="1400" dirty="0"/>
              <a:t>to confess</a:t>
            </a:r>
            <a:r>
              <a:rPr lang="hu-HU" sz="1400" dirty="0"/>
              <a:t>:</a:t>
            </a:r>
          </a:p>
          <a:p>
            <a:pPr lvl="1" algn="just">
              <a:spcBef>
                <a:spcPts val="0"/>
              </a:spcBef>
              <a:spcAft>
                <a:spcPts val="300"/>
              </a:spcAft>
            </a:pPr>
            <a:r>
              <a:rPr lang="en-US" sz="1400" dirty="0"/>
              <a:t>TV packages contain too many channels, and only a few are real relevant</a:t>
            </a:r>
            <a:endParaRPr lang="hu-HU" sz="1400" dirty="0"/>
          </a:p>
          <a:p>
            <a:pPr lvl="1" algn="just">
              <a:spcBef>
                <a:spcPts val="0"/>
              </a:spcBef>
              <a:spcAft>
                <a:spcPts val="300"/>
              </a:spcAft>
            </a:pPr>
            <a:r>
              <a:rPr lang="en-US" sz="1400" dirty="0"/>
              <a:t>Several mentioned that traditional channels offer fewer and fewer interesting, relevant programs, and tend to become schematic (having very similar programs) </a:t>
            </a:r>
          </a:p>
          <a:p>
            <a:pPr lvl="1" algn="just">
              <a:spcBef>
                <a:spcPts val="0"/>
              </a:spcBef>
              <a:spcAft>
                <a:spcPts val="300"/>
              </a:spcAft>
            </a:pPr>
            <a:r>
              <a:rPr lang="en-US" sz="1400" dirty="0"/>
              <a:t>Channels often broadcast different seasons of the same series parallelly at peak time </a:t>
            </a:r>
            <a:endParaRPr lang="hu-HU" sz="1400" dirty="0"/>
          </a:p>
          <a:p>
            <a:pPr lvl="1" algn="just">
              <a:spcBef>
                <a:spcPts val="0"/>
              </a:spcBef>
              <a:spcAft>
                <a:spcPts val="300"/>
              </a:spcAft>
            </a:pPr>
            <a:r>
              <a:rPr lang="en-US" sz="1400" dirty="0"/>
              <a:t>Repetitions are also frequent</a:t>
            </a:r>
            <a:endParaRPr lang="hu-HU" sz="1400" dirty="0"/>
          </a:p>
          <a:p>
            <a:pPr lvl="1" algn="just">
              <a:spcBef>
                <a:spcPts val="0"/>
              </a:spcBef>
              <a:spcAft>
                <a:spcPts val="300"/>
              </a:spcAft>
            </a:pPr>
            <a:r>
              <a:rPr lang="en-US" sz="1400" dirty="0"/>
              <a:t>Movies and series are often interrupted by commercials, which is perceived to be annoying</a:t>
            </a:r>
            <a:endParaRPr lang="hu-HU" sz="1400" dirty="0"/>
          </a:p>
          <a:p>
            <a:pPr lvl="1" algn="just">
              <a:spcBef>
                <a:spcPts val="0"/>
              </a:spcBef>
              <a:spcAft>
                <a:spcPts val="300"/>
              </a:spcAft>
            </a:pPr>
            <a:r>
              <a:rPr lang="en-US" sz="1400" dirty="0"/>
              <a:t>Some specific programs </a:t>
            </a:r>
            <a:r>
              <a:rPr lang="hu-HU" sz="1400" dirty="0"/>
              <a:t>(</a:t>
            </a:r>
            <a:r>
              <a:rPr lang="en-US" sz="1400" dirty="0"/>
              <a:t>like sports and cartoons</a:t>
            </a:r>
            <a:r>
              <a:rPr lang="hu-HU" sz="1400" dirty="0"/>
              <a:t>) </a:t>
            </a:r>
            <a:r>
              <a:rPr lang="en-US" sz="1400" dirty="0"/>
              <a:t>derive attention from more important things</a:t>
            </a:r>
            <a:r>
              <a:rPr lang="hu-HU" sz="1400" dirty="0"/>
              <a:t>, </a:t>
            </a:r>
            <a:r>
              <a:rPr lang="en-US" sz="1400" dirty="0"/>
              <a:t>like family moments</a:t>
            </a:r>
            <a:endParaRPr lang="hu-HU" sz="1400" dirty="0"/>
          </a:p>
        </p:txBody>
      </p:sp>
      <p:sp>
        <p:nvSpPr>
          <p:cNvPr id="5" name="Title 4">
            <a:extLst>
              <a:ext uri="{FF2B5EF4-FFF2-40B4-BE49-F238E27FC236}">
                <a16:creationId xmlns:a16="http://schemas.microsoft.com/office/drawing/2014/main" xmlns="" id="{64B7B847-2878-43C1-AFE8-430F8D8D2E71}"/>
              </a:ext>
            </a:extLst>
          </p:cNvPr>
          <p:cNvSpPr>
            <a:spLocks noGrp="1"/>
          </p:cNvSpPr>
          <p:nvPr>
            <p:ph type="title"/>
          </p:nvPr>
        </p:nvSpPr>
        <p:spPr/>
        <p:txBody>
          <a:bodyPr vert="horz" wrap="square" lIns="72000" tIns="45720" rIns="72000" bIns="45720" rtlCol="0" anchor="t">
            <a:spAutoFit/>
          </a:bodyPr>
          <a:lstStyle/>
          <a:p>
            <a:r>
              <a:rPr lang="en-US" dirty="0"/>
              <a:t>Role of tv before</a:t>
            </a:r>
            <a:r>
              <a:rPr lang="hu-HU" dirty="0"/>
              <a:t> covid-19</a:t>
            </a:r>
          </a:p>
        </p:txBody>
      </p:sp>
      <p:sp>
        <p:nvSpPr>
          <p:cNvPr id="15" name="Rectangle 14">
            <a:extLst>
              <a:ext uri="{FF2B5EF4-FFF2-40B4-BE49-F238E27FC236}">
                <a16:creationId xmlns:a16="http://schemas.microsoft.com/office/drawing/2014/main" xmlns="" id="{487BD174-8445-4842-95D9-C7E0511A7A5B}"/>
              </a:ext>
            </a:extLst>
          </p:cNvPr>
          <p:cNvSpPr/>
          <p:nvPr/>
        </p:nvSpPr>
        <p:spPr>
          <a:xfrm>
            <a:off x="136672" y="5302110"/>
            <a:ext cx="5731022" cy="1169551"/>
          </a:xfrm>
          <a:prstGeom prst="rect">
            <a:avLst/>
          </a:prstGeom>
          <a:solidFill>
            <a:schemeClr val="bg1"/>
          </a:solidFill>
        </p:spPr>
        <p:txBody>
          <a:bodyPr wrap="square">
            <a:spAutoFit/>
          </a:bodyPr>
          <a:lstStyle/>
          <a:p>
            <a:pPr>
              <a:spcAft>
                <a:spcPts val="600"/>
              </a:spcAft>
            </a:pPr>
            <a:r>
              <a:rPr lang="hu-HU" sz="1200" i="1" dirty="0">
                <a:solidFill>
                  <a:schemeClr val="tx2"/>
                </a:solidFill>
              </a:rPr>
              <a:t>‘</a:t>
            </a:r>
            <a:r>
              <a:rPr lang="en-US" sz="1200" i="1" dirty="0">
                <a:solidFill>
                  <a:schemeClr val="tx2"/>
                </a:solidFill>
              </a:rPr>
              <a:t>I would like to tell you how grateful I am for the few minutes silence you provide me at evenings.</a:t>
            </a:r>
            <a:r>
              <a:rPr lang="hu-HU" sz="1200" i="1" dirty="0">
                <a:solidFill>
                  <a:schemeClr val="tx2"/>
                </a:solidFill>
              </a:rPr>
              <a:t>’</a:t>
            </a:r>
            <a:r>
              <a:rPr lang="hu-HU" sz="1200" dirty="0">
                <a:solidFill>
                  <a:schemeClr val="tx2"/>
                </a:solidFill>
              </a:rPr>
              <a:t> – </a:t>
            </a:r>
            <a:r>
              <a:rPr lang="en-US" sz="1200" dirty="0">
                <a:solidFill>
                  <a:schemeClr val="tx2"/>
                </a:solidFill>
              </a:rPr>
              <a:t>Man</a:t>
            </a:r>
            <a:r>
              <a:rPr lang="hu-HU" sz="1200" dirty="0">
                <a:solidFill>
                  <a:schemeClr val="tx2"/>
                </a:solidFill>
              </a:rPr>
              <a:t>, 36, Székesfehérvár</a:t>
            </a:r>
            <a:endParaRPr lang="en-US" sz="1200" dirty="0">
              <a:solidFill>
                <a:schemeClr val="tx2"/>
              </a:solidFill>
            </a:endParaRPr>
          </a:p>
          <a:p>
            <a:pPr>
              <a:spcAft>
                <a:spcPts val="600"/>
              </a:spcAft>
            </a:pPr>
            <a:endParaRPr lang="hu-HU" sz="1200" dirty="0">
              <a:solidFill>
                <a:schemeClr val="tx2"/>
              </a:solidFill>
            </a:endParaRPr>
          </a:p>
          <a:p>
            <a:pPr algn="r">
              <a:spcAft>
                <a:spcPts val="600"/>
              </a:spcAft>
            </a:pPr>
            <a:r>
              <a:rPr lang="hu-HU" sz="1200" dirty="0">
                <a:solidFill>
                  <a:schemeClr val="tx2"/>
                </a:solidFill>
              </a:rPr>
              <a:t>‘</a:t>
            </a:r>
            <a:r>
              <a:rPr lang="en-US" sz="1200" i="1" dirty="0">
                <a:solidFill>
                  <a:schemeClr val="tx2"/>
                </a:solidFill>
              </a:rPr>
              <a:t>Thank you for showing me so many things of the world, like a window wide open.</a:t>
            </a:r>
            <a:r>
              <a:rPr lang="hu-HU" sz="1200" i="1" dirty="0">
                <a:solidFill>
                  <a:schemeClr val="tx2"/>
                </a:solidFill>
              </a:rPr>
              <a:t>’ - </a:t>
            </a:r>
            <a:r>
              <a:rPr lang="hu-HU" sz="1200" dirty="0">
                <a:solidFill>
                  <a:schemeClr val="tx2"/>
                </a:solidFill>
              </a:rPr>
              <a:t> </a:t>
            </a:r>
            <a:r>
              <a:rPr lang="en-US" sz="1200" dirty="0">
                <a:solidFill>
                  <a:schemeClr val="tx2"/>
                </a:solidFill>
              </a:rPr>
              <a:t>Man</a:t>
            </a:r>
            <a:r>
              <a:rPr lang="hu-HU" sz="1200" dirty="0">
                <a:solidFill>
                  <a:schemeClr val="tx2"/>
                </a:solidFill>
              </a:rPr>
              <a:t>, 42, Budapest</a:t>
            </a:r>
            <a:endParaRPr lang="hu-HU" sz="1200" i="1" dirty="0">
              <a:solidFill>
                <a:schemeClr val="tx2"/>
              </a:solidFill>
            </a:endParaRPr>
          </a:p>
        </p:txBody>
      </p:sp>
      <p:sp>
        <p:nvSpPr>
          <p:cNvPr id="48" name="Text Placeholder 10">
            <a:extLst>
              <a:ext uri="{FF2B5EF4-FFF2-40B4-BE49-F238E27FC236}">
                <a16:creationId xmlns:a16="http://schemas.microsoft.com/office/drawing/2014/main" xmlns="" id="{D4008DE8-2DC1-457F-8E27-BBF364131F53}"/>
              </a:ext>
            </a:extLst>
          </p:cNvPr>
          <p:cNvSpPr txBox="1">
            <a:spLocks/>
          </p:cNvSpPr>
          <p:nvPr/>
        </p:nvSpPr>
        <p:spPr>
          <a:xfrm>
            <a:off x="399848" y="862947"/>
            <a:ext cx="11597554" cy="661720"/>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Albeit the TV had an important role in the household even before the quarantine</a:t>
            </a:r>
            <a:r>
              <a:rPr lang="hu-HU" dirty="0">
                <a:solidFill>
                  <a:schemeClr val="tx2"/>
                </a:solidFill>
              </a:rPr>
              <a:t>, </a:t>
            </a:r>
            <a:r>
              <a:rPr lang="en-US" dirty="0">
                <a:solidFill>
                  <a:schemeClr val="tx2"/>
                </a:solidFill>
              </a:rPr>
              <a:t>respondents were more critical</a:t>
            </a:r>
            <a:r>
              <a:rPr lang="hu-HU" dirty="0">
                <a:solidFill>
                  <a:schemeClr val="tx2"/>
                </a:solidFill>
              </a:rPr>
              <a:t>, </a:t>
            </a:r>
            <a:r>
              <a:rPr lang="en-US" dirty="0">
                <a:solidFill>
                  <a:schemeClr val="tx2"/>
                </a:solidFill>
              </a:rPr>
              <a:t>and turned easily to alternative activities</a:t>
            </a:r>
            <a:endParaRPr lang="hu-HU" dirty="0">
              <a:solidFill>
                <a:schemeClr val="tx2"/>
              </a:solidFill>
            </a:endParaRPr>
          </a:p>
        </p:txBody>
      </p:sp>
      <p:sp>
        <p:nvSpPr>
          <p:cNvPr id="30" name="Rectangle 29">
            <a:extLst>
              <a:ext uri="{FF2B5EF4-FFF2-40B4-BE49-F238E27FC236}">
                <a16:creationId xmlns:a16="http://schemas.microsoft.com/office/drawing/2014/main" xmlns="" id="{21ED2E6C-0DB0-4A40-98AF-44BD7E5972C2}"/>
              </a:ext>
            </a:extLst>
          </p:cNvPr>
          <p:cNvSpPr/>
          <p:nvPr/>
        </p:nvSpPr>
        <p:spPr>
          <a:xfrm>
            <a:off x="6276022" y="5703594"/>
            <a:ext cx="5779306" cy="646331"/>
          </a:xfrm>
          <a:prstGeom prst="rect">
            <a:avLst/>
          </a:prstGeom>
          <a:solidFill>
            <a:schemeClr val="bg1"/>
          </a:solidFill>
        </p:spPr>
        <p:txBody>
          <a:bodyPr wrap="square">
            <a:spAutoFit/>
          </a:bodyPr>
          <a:lstStyle/>
          <a:p>
            <a:pPr>
              <a:spcAft>
                <a:spcPts val="600"/>
              </a:spcAft>
            </a:pPr>
            <a:r>
              <a:rPr lang="en-US" sz="1200" i="1" dirty="0">
                <a:solidFill>
                  <a:schemeClr val="tx2"/>
                </a:solidFill>
              </a:rPr>
              <a:t>‘There were times when I used to turned from you, because I didn’t feel you attractive enough</a:t>
            </a:r>
            <a:r>
              <a:rPr lang="hu-HU" sz="1200" i="1" dirty="0">
                <a:solidFill>
                  <a:schemeClr val="tx2"/>
                </a:solidFill>
              </a:rPr>
              <a:t>. </a:t>
            </a:r>
            <a:r>
              <a:rPr lang="en-US" sz="1200" i="1" dirty="0">
                <a:solidFill>
                  <a:schemeClr val="tx2"/>
                </a:solidFill>
              </a:rPr>
              <a:t>I better went to the nature</a:t>
            </a:r>
            <a:r>
              <a:rPr lang="hu-HU" sz="1200" i="1" dirty="0">
                <a:solidFill>
                  <a:schemeClr val="tx2"/>
                </a:solidFill>
              </a:rPr>
              <a:t>, </a:t>
            </a:r>
            <a:r>
              <a:rPr lang="en-US" sz="1200" i="1" dirty="0">
                <a:solidFill>
                  <a:schemeClr val="tx2"/>
                </a:solidFill>
              </a:rPr>
              <a:t>or wanted to see more movies and series which has been available in the Internet</a:t>
            </a:r>
            <a:r>
              <a:rPr lang="hu-HU" sz="1200" i="1" dirty="0">
                <a:solidFill>
                  <a:schemeClr val="tx2"/>
                </a:solidFill>
              </a:rPr>
              <a:t>.</a:t>
            </a:r>
            <a:r>
              <a:rPr lang="en-US" sz="1200" i="1" dirty="0">
                <a:solidFill>
                  <a:schemeClr val="tx2"/>
                </a:solidFill>
              </a:rPr>
              <a:t>’ – </a:t>
            </a:r>
            <a:r>
              <a:rPr lang="en-US" sz="1200" dirty="0">
                <a:solidFill>
                  <a:schemeClr val="tx2"/>
                </a:solidFill>
              </a:rPr>
              <a:t>Woman, 29, Budapest</a:t>
            </a:r>
            <a:endParaRPr lang="hu-HU" sz="1200" i="1" dirty="0">
              <a:solidFill>
                <a:schemeClr val="tx2"/>
              </a:solidFill>
            </a:endParaRPr>
          </a:p>
        </p:txBody>
      </p:sp>
    </p:spTree>
    <p:extLst>
      <p:ext uri="{BB962C8B-B14F-4D97-AF65-F5344CB8AC3E}">
        <p14:creationId xmlns:p14="http://schemas.microsoft.com/office/powerpoint/2010/main" val="2626235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 számának helye 4">
            <a:extLst>
              <a:ext uri="{FF2B5EF4-FFF2-40B4-BE49-F238E27FC236}">
                <a16:creationId xmlns:a16="http://schemas.microsoft.com/office/drawing/2014/main" xmlns="" id="{B1C140D1-6C36-46EC-8F2D-66E3232365F4}"/>
              </a:ext>
            </a:extLst>
          </p:cNvPr>
          <p:cNvSpPr>
            <a:spLocks noGrp="1"/>
          </p:cNvSpPr>
          <p:nvPr>
            <p:ph type="sldNum" sz="quarter" idx="18"/>
          </p:nvPr>
        </p:nvSpPr>
        <p:spPr/>
        <p:txBody>
          <a:bodyPr/>
          <a:lstStyle/>
          <a:p>
            <a:fld id="{DED0CB61-9598-4307-A896-DC7884B21E1F}" type="slidenum">
              <a:rPr lang="hu-HU" smtClean="0"/>
              <a:t>16</a:t>
            </a:fld>
            <a:endParaRPr lang="hu-HU"/>
          </a:p>
        </p:txBody>
      </p:sp>
      <p:sp>
        <p:nvSpPr>
          <p:cNvPr id="6" name="Cím 5">
            <a:extLst>
              <a:ext uri="{FF2B5EF4-FFF2-40B4-BE49-F238E27FC236}">
                <a16:creationId xmlns:a16="http://schemas.microsoft.com/office/drawing/2014/main" xmlns="" id="{407450ED-5FFB-4E4B-8751-52F734085ACB}"/>
              </a:ext>
            </a:extLst>
          </p:cNvPr>
          <p:cNvSpPr>
            <a:spLocks noGrp="1"/>
          </p:cNvSpPr>
          <p:nvPr>
            <p:ph type="title"/>
          </p:nvPr>
        </p:nvSpPr>
        <p:spPr/>
        <p:txBody>
          <a:bodyPr/>
          <a:lstStyle/>
          <a:p>
            <a:r>
              <a:rPr lang="en-US" dirty="0"/>
              <a:t>Typical situations of watching tv</a:t>
            </a:r>
            <a:endParaRPr lang="en-GB" dirty="0"/>
          </a:p>
        </p:txBody>
      </p:sp>
      <p:cxnSp>
        <p:nvCxnSpPr>
          <p:cNvPr id="8" name="Egyenes összekötő 7">
            <a:extLst>
              <a:ext uri="{FF2B5EF4-FFF2-40B4-BE49-F238E27FC236}">
                <a16:creationId xmlns:a16="http://schemas.microsoft.com/office/drawing/2014/main" xmlns="" id="{8B54C29E-1973-44C7-9DB8-3CBABDAB0ED5}"/>
              </a:ext>
            </a:extLst>
          </p:cNvPr>
          <p:cNvCxnSpPr>
            <a:cxnSpLocks/>
          </p:cNvCxnSpPr>
          <p:nvPr/>
        </p:nvCxnSpPr>
        <p:spPr>
          <a:xfrm>
            <a:off x="6685393" y="1186112"/>
            <a:ext cx="0" cy="522794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Egyenes összekötő 8">
            <a:extLst>
              <a:ext uri="{FF2B5EF4-FFF2-40B4-BE49-F238E27FC236}">
                <a16:creationId xmlns:a16="http://schemas.microsoft.com/office/drawing/2014/main" xmlns="" id="{F1C8C9B6-5CE9-4915-9C3B-5FA32107DDA8}"/>
              </a:ext>
            </a:extLst>
          </p:cNvPr>
          <p:cNvCxnSpPr>
            <a:cxnSpLocks/>
          </p:cNvCxnSpPr>
          <p:nvPr/>
        </p:nvCxnSpPr>
        <p:spPr>
          <a:xfrm>
            <a:off x="53008" y="3654287"/>
            <a:ext cx="1208598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Szövegdoboz 11">
            <a:extLst>
              <a:ext uri="{FF2B5EF4-FFF2-40B4-BE49-F238E27FC236}">
                <a16:creationId xmlns:a16="http://schemas.microsoft.com/office/drawing/2014/main" xmlns="" id="{5CA17D1F-855C-4D8C-8AF0-E0DA5589ED84}"/>
              </a:ext>
            </a:extLst>
          </p:cNvPr>
          <p:cNvSpPr txBox="1"/>
          <p:nvPr/>
        </p:nvSpPr>
        <p:spPr>
          <a:xfrm>
            <a:off x="0" y="3668303"/>
            <a:ext cx="1497494" cy="523220"/>
          </a:xfrm>
          <a:prstGeom prst="rect">
            <a:avLst/>
          </a:prstGeom>
          <a:noFill/>
        </p:spPr>
        <p:txBody>
          <a:bodyPr wrap="square" rtlCol="0">
            <a:spAutoFit/>
          </a:bodyPr>
          <a:lstStyle/>
          <a:p>
            <a:pPr algn="ctr"/>
            <a:r>
              <a:rPr lang="en-US" sz="1400" b="1" dirty="0">
                <a:solidFill>
                  <a:schemeClr val="bg2"/>
                </a:solidFill>
              </a:rPr>
              <a:t>LOW ATTENTION</a:t>
            </a:r>
            <a:endParaRPr lang="en-GB" sz="1400" b="1" dirty="0">
              <a:solidFill>
                <a:schemeClr val="bg2"/>
              </a:solidFill>
            </a:endParaRPr>
          </a:p>
        </p:txBody>
      </p:sp>
      <p:sp>
        <p:nvSpPr>
          <p:cNvPr id="13" name="Szövegdoboz 12">
            <a:extLst>
              <a:ext uri="{FF2B5EF4-FFF2-40B4-BE49-F238E27FC236}">
                <a16:creationId xmlns:a16="http://schemas.microsoft.com/office/drawing/2014/main" xmlns="" id="{6E671D3E-FEBC-4975-BA4E-8448B1C6DEA7}"/>
              </a:ext>
            </a:extLst>
          </p:cNvPr>
          <p:cNvSpPr txBox="1"/>
          <p:nvPr/>
        </p:nvSpPr>
        <p:spPr>
          <a:xfrm>
            <a:off x="10686025" y="3668303"/>
            <a:ext cx="1497494" cy="523220"/>
          </a:xfrm>
          <a:prstGeom prst="rect">
            <a:avLst/>
          </a:prstGeom>
          <a:noFill/>
        </p:spPr>
        <p:txBody>
          <a:bodyPr wrap="square" rtlCol="0">
            <a:spAutoFit/>
          </a:bodyPr>
          <a:lstStyle/>
          <a:p>
            <a:pPr algn="ctr"/>
            <a:r>
              <a:rPr lang="en-US" sz="1400" b="1" dirty="0">
                <a:solidFill>
                  <a:schemeClr val="bg2"/>
                </a:solidFill>
              </a:rPr>
              <a:t>HIGH ATTENTION</a:t>
            </a:r>
            <a:endParaRPr lang="en-GB" sz="1400" b="1" dirty="0">
              <a:solidFill>
                <a:schemeClr val="bg2"/>
              </a:solidFill>
            </a:endParaRPr>
          </a:p>
        </p:txBody>
      </p:sp>
      <p:sp>
        <p:nvSpPr>
          <p:cNvPr id="14" name="Szövegdoboz 13">
            <a:extLst>
              <a:ext uri="{FF2B5EF4-FFF2-40B4-BE49-F238E27FC236}">
                <a16:creationId xmlns:a16="http://schemas.microsoft.com/office/drawing/2014/main" xmlns="" id="{F8B89E09-1674-484D-9570-FF91275B9ED5}"/>
              </a:ext>
            </a:extLst>
          </p:cNvPr>
          <p:cNvSpPr txBox="1"/>
          <p:nvPr/>
        </p:nvSpPr>
        <p:spPr>
          <a:xfrm>
            <a:off x="5741177" y="860162"/>
            <a:ext cx="1888429" cy="523220"/>
          </a:xfrm>
          <a:prstGeom prst="rect">
            <a:avLst/>
          </a:prstGeom>
          <a:noFill/>
        </p:spPr>
        <p:txBody>
          <a:bodyPr wrap="square" rtlCol="0">
            <a:spAutoFit/>
          </a:bodyPr>
          <a:lstStyle/>
          <a:p>
            <a:pPr algn="ctr"/>
            <a:r>
              <a:rPr lang="en-US" sz="1400" b="1" dirty="0">
                <a:solidFill>
                  <a:schemeClr val="bg2"/>
                </a:solidFill>
              </a:rPr>
              <a:t>COMMON SITUATION</a:t>
            </a:r>
            <a:endParaRPr lang="en-GB" sz="1400" b="1" dirty="0">
              <a:solidFill>
                <a:schemeClr val="bg2"/>
              </a:solidFill>
            </a:endParaRPr>
          </a:p>
        </p:txBody>
      </p:sp>
      <p:sp>
        <p:nvSpPr>
          <p:cNvPr id="15" name="Szövegdoboz 14">
            <a:extLst>
              <a:ext uri="{FF2B5EF4-FFF2-40B4-BE49-F238E27FC236}">
                <a16:creationId xmlns:a16="http://schemas.microsoft.com/office/drawing/2014/main" xmlns="" id="{A605870E-A4A0-4703-A5AD-B833A1CC2F18}"/>
              </a:ext>
            </a:extLst>
          </p:cNvPr>
          <p:cNvSpPr txBox="1"/>
          <p:nvPr/>
        </p:nvSpPr>
        <p:spPr>
          <a:xfrm>
            <a:off x="5622298" y="6487001"/>
            <a:ext cx="2222036" cy="307777"/>
          </a:xfrm>
          <a:prstGeom prst="rect">
            <a:avLst/>
          </a:prstGeom>
          <a:noFill/>
        </p:spPr>
        <p:txBody>
          <a:bodyPr wrap="square" rtlCol="0">
            <a:spAutoFit/>
          </a:bodyPr>
          <a:lstStyle/>
          <a:p>
            <a:pPr algn="ctr"/>
            <a:r>
              <a:rPr lang="en-US" sz="1400" b="1" dirty="0">
                <a:solidFill>
                  <a:schemeClr val="bg2"/>
                </a:solidFill>
              </a:rPr>
              <a:t>INDIVIDUAL SITUATION</a:t>
            </a:r>
            <a:endParaRPr lang="en-GB" sz="1400" b="1" dirty="0">
              <a:solidFill>
                <a:schemeClr val="bg2"/>
              </a:solidFill>
            </a:endParaRPr>
          </a:p>
        </p:txBody>
      </p:sp>
      <p:grpSp>
        <p:nvGrpSpPr>
          <p:cNvPr id="17" name="Csoportba foglalás 16">
            <a:extLst>
              <a:ext uri="{FF2B5EF4-FFF2-40B4-BE49-F238E27FC236}">
                <a16:creationId xmlns:a16="http://schemas.microsoft.com/office/drawing/2014/main" xmlns="" id="{0CF85CFB-0A87-417E-9329-94801F18268F}"/>
              </a:ext>
            </a:extLst>
          </p:cNvPr>
          <p:cNvGrpSpPr/>
          <p:nvPr/>
        </p:nvGrpSpPr>
        <p:grpSpPr>
          <a:xfrm>
            <a:off x="8587566" y="1339642"/>
            <a:ext cx="1716498" cy="1481714"/>
            <a:chOff x="1065994" y="1481729"/>
            <a:chExt cx="1716498" cy="1481714"/>
          </a:xfrm>
        </p:grpSpPr>
        <p:sp>
          <p:nvSpPr>
            <p:cNvPr id="18" name="TextBox 15">
              <a:extLst>
                <a:ext uri="{FF2B5EF4-FFF2-40B4-BE49-F238E27FC236}">
                  <a16:creationId xmlns:a16="http://schemas.microsoft.com/office/drawing/2014/main" xmlns="" id="{6D982594-C1A8-4885-B889-C1E5A3348E0A}"/>
                </a:ext>
              </a:extLst>
            </p:cNvPr>
            <p:cNvSpPr txBox="1"/>
            <p:nvPr/>
          </p:nvSpPr>
          <p:spPr>
            <a:xfrm>
              <a:off x="1065994" y="2317112"/>
              <a:ext cx="1716498" cy="646331"/>
            </a:xfrm>
            <a:prstGeom prst="rect">
              <a:avLst/>
            </a:prstGeom>
            <a:noFill/>
          </p:spPr>
          <p:txBody>
            <a:bodyPr wrap="square" rtlCol="0">
              <a:spAutoFit/>
            </a:bodyPr>
            <a:lstStyle/>
            <a:p>
              <a:pPr algn="ctr"/>
              <a:r>
                <a:rPr lang="en-US" sz="1200" b="1" dirty="0">
                  <a:solidFill>
                    <a:schemeClr val="bg1">
                      <a:lumMod val="50000"/>
                    </a:schemeClr>
                  </a:solidFill>
                </a:rPr>
                <a:t>Common jittering – even watching online</a:t>
              </a:r>
              <a:endParaRPr lang="hu-HU" sz="1200" b="1" dirty="0">
                <a:solidFill>
                  <a:schemeClr val="bg1">
                    <a:lumMod val="50000"/>
                  </a:schemeClr>
                </a:solidFill>
              </a:endParaRPr>
            </a:p>
          </p:txBody>
        </p:sp>
        <p:pic>
          <p:nvPicPr>
            <p:cNvPr id="19" name="Picture 4" descr="Happy Diverse Group of Student arkistovideomateriaali (täysin ...">
              <a:extLst>
                <a:ext uri="{FF2B5EF4-FFF2-40B4-BE49-F238E27FC236}">
                  <a16:creationId xmlns:a16="http://schemas.microsoft.com/office/drawing/2014/main" xmlns="" id="{871C48F7-64D5-4755-BD69-A2A360EA327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53057" y="1481729"/>
              <a:ext cx="1517560" cy="8004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Csoportba foglalás 19">
            <a:extLst>
              <a:ext uri="{FF2B5EF4-FFF2-40B4-BE49-F238E27FC236}">
                <a16:creationId xmlns:a16="http://schemas.microsoft.com/office/drawing/2014/main" xmlns="" id="{161D52FF-48D4-4860-BBED-F73664EDA075}"/>
              </a:ext>
            </a:extLst>
          </p:cNvPr>
          <p:cNvGrpSpPr/>
          <p:nvPr/>
        </p:nvGrpSpPr>
        <p:grpSpPr>
          <a:xfrm>
            <a:off x="10256766" y="4704070"/>
            <a:ext cx="2137225" cy="1261073"/>
            <a:chOff x="2900294" y="870967"/>
            <a:chExt cx="2137225" cy="1261073"/>
          </a:xfrm>
        </p:grpSpPr>
        <p:pic>
          <p:nvPicPr>
            <p:cNvPr id="21" name="Picture 10" descr="37 Woman Watching Cooking Show Photos - Free &amp; Royalty-Free Stock ...">
              <a:extLst>
                <a:ext uri="{FF2B5EF4-FFF2-40B4-BE49-F238E27FC236}">
                  <a16:creationId xmlns:a16="http://schemas.microsoft.com/office/drawing/2014/main" xmlns="" id="{1C7F553D-BF30-4B03-9F1B-781ECF1F571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92182" y="870967"/>
              <a:ext cx="1443672" cy="962448"/>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33">
              <a:extLst>
                <a:ext uri="{FF2B5EF4-FFF2-40B4-BE49-F238E27FC236}">
                  <a16:creationId xmlns:a16="http://schemas.microsoft.com/office/drawing/2014/main" xmlns="" id="{99B763CD-DBCB-4848-9824-B904E3154112}"/>
                </a:ext>
              </a:extLst>
            </p:cNvPr>
            <p:cNvSpPr txBox="1"/>
            <p:nvPr/>
          </p:nvSpPr>
          <p:spPr>
            <a:xfrm>
              <a:off x="2900294" y="1855041"/>
              <a:ext cx="2137225" cy="276999"/>
            </a:xfrm>
            <a:prstGeom prst="rect">
              <a:avLst/>
            </a:prstGeom>
            <a:noFill/>
          </p:spPr>
          <p:txBody>
            <a:bodyPr wrap="square" rtlCol="0">
              <a:spAutoFit/>
            </a:bodyPr>
            <a:lstStyle/>
            <a:p>
              <a:pPr algn="ctr"/>
              <a:r>
                <a:rPr lang="en-US" sz="1200" b="1" dirty="0">
                  <a:solidFill>
                    <a:schemeClr val="bg1">
                      <a:lumMod val="50000"/>
                    </a:schemeClr>
                  </a:solidFill>
                </a:rPr>
                <a:t>Inspiration for cooking</a:t>
              </a:r>
              <a:endParaRPr lang="hu-HU" sz="1200" b="1" dirty="0">
                <a:solidFill>
                  <a:schemeClr val="bg1">
                    <a:lumMod val="50000"/>
                  </a:schemeClr>
                </a:solidFill>
              </a:endParaRPr>
            </a:p>
          </p:txBody>
        </p:sp>
      </p:grpSp>
      <p:grpSp>
        <p:nvGrpSpPr>
          <p:cNvPr id="23" name="Csoportba foglalás 22">
            <a:extLst>
              <a:ext uri="{FF2B5EF4-FFF2-40B4-BE49-F238E27FC236}">
                <a16:creationId xmlns:a16="http://schemas.microsoft.com/office/drawing/2014/main" xmlns="" id="{F5856DBF-16F2-42F1-AC00-866EA452B084}"/>
              </a:ext>
            </a:extLst>
          </p:cNvPr>
          <p:cNvGrpSpPr/>
          <p:nvPr/>
        </p:nvGrpSpPr>
        <p:grpSpPr>
          <a:xfrm>
            <a:off x="9005250" y="3131235"/>
            <a:ext cx="2137225" cy="1482374"/>
            <a:chOff x="1551464" y="2964775"/>
            <a:chExt cx="2137225" cy="1482374"/>
          </a:xfrm>
        </p:grpSpPr>
        <p:pic>
          <p:nvPicPr>
            <p:cNvPr id="24" name="Picture 16" descr="Documentaries For Your Viewing Pleasure — Embracing Health ...">
              <a:extLst>
                <a:ext uri="{FF2B5EF4-FFF2-40B4-BE49-F238E27FC236}">
                  <a16:creationId xmlns:a16="http://schemas.microsoft.com/office/drawing/2014/main" xmlns="" id="{2653B3C4-9D87-4DF5-87CA-62162C8866B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52302" y="2964775"/>
              <a:ext cx="1535551" cy="102183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39">
              <a:extLst>
                <a:ext uri="{FF2B5EF4-FFF2-40B4-BE49-F238E27FC236}">
                  <a16:creationId xmlns:a16="http://schemas.microsoft.com/office/drawing/2014/main" xmlns="" id="{9B17DC1F-3854-43E8-A32E-843B298A61D7}"/>
                </a:ext>
              </a:extLst>
            </p:cNvPr>
            <p:cNvSpPr txBox="1"/>
            <p:nvPr/>
          </p:nvSpPr>
          <p:spPr>
            <a:xfrm>
              <a:off x="1551464" y="3985484"/>
              <a:ext cx="2137225" cy="461665"/>
            </a:xfrm>
            <a:prstGeom prst="rect">
              <a:avLst/>
            </a:prstGeom>
            <a:noFill/>
          </p:spPr>
          <p:txBody>
            <a:bodyPr wrap="square" rtlCol="0">
              <a:spAutoFit/>
            </a:bodyPr>
            <a:lstStyle/>
            <a:p>
              <a:pPr algn="ctr"/>
              <a:r>
                <a:rPr lang="en-US" sz="1200" b="1" dirty="0">
                  <a:solidFill>
                    <a:schemeClr val="bg1">
                      <a:lumMod val="50000"/>
                    </a:schemeClr>
                  </a:solidFill>
                </a:rPr>
                <a:t>Documentaries – alone or together</a:t>
              </a:r>
              <a:endParaRPr lang="hu-HU" sz="1200" b="1" dirty="0">
                <a:solidFill>
                  <a:schemeClr val="bg1">
                    <a:lumMod val="50000"/>
                  </a:schemeClr>
                </a:solidFill>
              </a:endParaRPr>
            </a:p>
          </p:txBody>
        </p:sp>
      </p:grpSp>
      <p:grpSp>
        <p:nvGrpSpPr>
          <p:cNvPr id="26" name="Csoportba foglalás 25">
            <a:extLst>
              <a:ext uri="{FF2B5EF4-FFF2-40B4-BE49-F238E27FC236}">
                <a16:creationId xmlns:a16="http://schemas.microsoft.com/office/drawing/2014/main" xmlns="" id="{AE8B9082-EDA1-40D7-BEE1-D0F9110C8AC0}"/>
              </a:ext>
            </a:extLst>
          </p:cNvPr>
          <p:cNvGrpSpPr/>
          <p:nvPr/>
        </p:nvGrpSpPr>
        <p:grpSpPr>
          <a:xfrm>
            <a:off x="8457906" y="4899096"/>
            <a:ext cx="2222036" cy="1451325"/>
            <a:chOff x="429654" y="4687107"/>
            <a:chExt cx="2222036" cy="1451325"/>
          </a:xfrm>
        </p:grpSpPr>
        <p:sp>
          <p:nvSpPr>
            <p:cNvPr id="27" name="TextBox 23">
              <a:extLst>
                <a:ext uri="{FF2B5EF4-FFF2-40B4-BE49-F238E27FC236}">
                  <a16:creationId xmlns:a16="http://schemas.microsoft.com/office/drawing/2014/main" xmlns="" id="{6EC4A593-DCB9-4909-A849-AC16F443C06E}"/>
                </a:ext>
              </a:extLst>
            </p:cNvPr>
            <p:cNvSpPr txBox="1"/>
            <p:nvPr/>
          </p:nvSpPr>
          <p:spPr>
            <a:xfrm>
              <a:off x="429654" y="5676767"/>
              <a:ext cx="2222036" cy="461665"/>
            </a:xfrm>
            <a:prstGeom prst="rect">
              <a:avLst/>
            </a:prstGeom>
            <a:noFill/>
          </p:spPr>
          <p:txBody>
            <a:bodyPr wrap="square" rtlCol="0">
              <a:spAutoFit/>
            </a:bodyPr>
            <a:lstStyle/>
            <a:p>
              <a:pPr algn="ctr"/>
              <a:r>
                <a:rPr lang="en-US" sz="1200" b="1" dirty="0">
                  <a:solidFill>
                    <a:schemeClr val="bg1">
                      <a:lumMod val="50000"/>
                    </a:schemeClr>
                  </a:solidFill>
                </a:rPr>
                <a:t>Me-time after children go to bed – mainly series</a:t>
              </a:r>
              <a:endParaRPr lang="hu-HU" sz="1200" b="1" dirty="0">
                <a:solidFill>
                  <a:schemeClr val="bg1">
                    <a:lumMod val="50000"/>
                  </a:schemeClr>
                </a:solidFill>
              </a:endParaRPr>
            </a:p>
          </p:txBody>
        </p:sp>
        <p:pic>
          <p:nvPicPr>
            <p:cNvPr id="28" name="Picture 8" descr="Beautiful young woman eating unhealthy food while watching TV at ...">
              <a:extLst>
                <a:ext uri="{FF2B5EF4-FFF2-40B4-BE49-F238E27FC236}">
                  <a16:creationId xmlns:a16="http://schemas.microsoft.com/office/drawing/2014/main" xmlns="" id="{BBB27A53-913F-4D59-B2B5-EF5A9F83B78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82684" y="4687107"/>
              <a:ext cx="1450337" cy="9670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Csoportba foglalás 28">
            <a:extLst>
              <a:ext uri="{FF2B5EF4-FFF2-40B4-BE49-F238E27FC236}">
                <a16:creationId xmlns:a16="http://schemas.microsoft.com/office/drawing/2014/main" xmlns="" id="{0AC8AA1B-160E-41DC-8B5A-F8839CDA2AA0}"/>
              </a:ext>
            </a:extLst>
          </p:cNvPr>
          <p:cNvGrpSpPr/>
          <p:nvPr/>
        </p:nvGrpSpPr>
        <p:grpSpPr>
          <a:xfrm>
            <a:off x="400982" y="1378643"/>
            <a:ext cx="1853883" cy="1470643"/>
            <a:chOff x="5079299" y="1047497"/>
            <a:chExt cx="1853883" cy="1470643"/>
          </a:xfrm>
        </p:grpSpPr>
        <p:pic>
          <p:nvPicPr>
            <p:cNvPr id="30" name="Picture 14" descr="Positive vibrant family watching a movie together. Choosing the ...">
              <a:extLst>
                <a:ext uri="{FF2B5EF4-FFF2-40B4-BE49-F238E27FC236}">
                  <a16:creationId xmlns:a16="http://schemas.microsoft.com/office/drawing/2014/main" xmlns="" id="{AE3B243F-6560-43D3-88B8-06D605BDD59B}"/>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r="-1"/>
            <a:stretch/>
          </p:blipFill>
          <p:spPr bwMode="auto">
            <a:xfrm>
              <a:off x="5291781" y="1502367"/>
              <a:ext cx="1570542" cy="101577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7">
              <a:extLst>
                <a:ext uri="{FF2B5EF4-FFF2-40B4-BE49-F238E27FC236}">
                  <a16:creationId xmlns:a16="http://schemas.microsoft.com/office/drawing/2014/main" xmlns="" id="{DBF7841E-34FE-4508-809A-5BB6E3445635}"/>
                </a:ext>
              </a:extLst>
            </p:cNvPr>
            <p:cNvSpPr txBox="1"/>
            <p:nvPr/>
          </p:nvSpPr>
          <p:spPr>
            <a:xfrm>
              <a:off x="5079299" y="1047497"/>
              <a:ext cx="1853883" cy="461665"/>
            </a:xfrm>
            <a:prstGeom prst="rect">
              <a:avLst/>
            </a:prstGeom>
            <a:noFill/>
          </p:spPr>
          <p:txBody>
            <a:bodyPr wrap="square" rtlCol="0">
              <a:spAutoFit/>
            </a:bodyPr>
            <a:lstStyle/>
            <a:p>
              <a:pPr algn="ctr"/>
              <a:r>
                <a:rPr lang="en-US" sz="1200" b="1" dirty="0">
                  <a:solidFill>
                    <a:schemeClr val="bg1">
                      <a:lumMod val="50000"/>
                    </a:schemeClr>
                  </a:solidFill>
                </a:rPr>
                <a:t>Background noise during a visit</a:t>
              </a:r>
              <a:endParaRPr lang="hu-HU" sz="1200" b="1" dirty="0">
                <a:solidFill>
                  <a:schemeClr val="bg1">
                    <a:lumMod val="50000"/>
                  </a:schemeClr>
                </a:solidFill>
              </a:endParaRPr>
            </a:p>
          </p:txBody>
        </p:sp>
      </p:grpSp>
      <p:grpSp>
        <p:nvGrpSpPr>
          <p:cNvPr id="32" name="Csoportba foglalás 31">
            <a:extLst>
              <a:ext uri="{FF2B5EF4-FFF2-40B4-BE49-F238E27FC236}">
                <a16:creationId xmlns:a16="http://schemas.microsoft.com/office/drawing/2014/main" xmlns="" id="{2FF9164F-EB42-4390-9CCE-5492D4CAC49F}"/>
              </a:ext>
            </a:extLst>
          </p:cNvPr>
          <p:cNvGrpSpPr/>
          <p:nvPr/>
        </p:nvGrpSpPr>
        <p:grpSpPr>
          <a:xfrm>
            <a:off x="1765819" y="3752472"/>
            <a:ext cx="1535550" cy="1740611"/>
            <a:chOff x="4009251" y="2957247"/>
            <a:chExt cx="1535550" cy="1740611"/>
          </a:xfrm>
        </p:grpSpPr>
        <p:sp>
          <p:nvSpPr>
            <p:cNvPr id="33" name="TextBox 19">
              <a:extLst>
                <a:ext uri="{FF2B5EF4-FFF2-40B4-BE49-F238E27FC236}">
                  <a16:creationId xmlns:a16="http://schemas.microsoft.com/office/drawing/2014/main" xmlns="" id="{2A53BE78-3530-4314-BDE6-256A56C118AE}"/>
                </a:ext>
              </a:extLst>
            </p:cNvPr>
            <p:cNvSpPr txBox="1"/>
            <p:nvPr/>
          </p:nvSpPr>
          <p:spPr>
            <a:xfrm>
              <a:off x="4056474" y="3866861"/>
              <a:ext cx="1337123" cy="830997"/>
            </a:xfrm>
            <a:prstGeom prst="rect">
              <a:avLst/>
            </a:prstGeom>
            <a:noFill/>
          </p:spPr>
          <p:txBody>
            <a:bodyPr wrap="square" rtlCol="0">
              <a:spAutoFit/>
            </a:bodyPr>
            <a:lstStyle/>
            <a:p>
              <a:pPr algn="ctr"/>
              <a:r>
                <a:rPr lang="en-US" sz="1200" b="1" dirty="0">
                  <a:solidFill>
                    <a:schemeClr val="bg1">
                      <a:lumMod val="50000"/>
                    </a:schemeClr>
                  </a:solidFill>
                </a:rPr>
                <a:t>Watching movies/ series/ shows before falling asleep</a:t>
              </a:r>
              <a:endParaRPr lang="hu-HU" sz="1200" b="1" dirty="0">
                <a:solidFill>
                  <a:schemeClr val="bg1">
                    <a:lumMod val="50000"/>
                  </a:schemeClr>
                </a:solidFill>
              </a:endParaRPr>
            </a:p>
          </p:txBody>
        </p:sp>
        <p:pic>
          <p:nvPicPr>
            <p:cNvPr id="34" name="Picture 4" descr="How Watching TV Before Bed Can Ruin Your Sleep | Mattress Advisor">
              <a:extLst>
                <a:ext uri="{FF2B5EF4-FFF2-40B4-BE49-F238E27FC236}">
                  <a16:creationId xmlns:a16="http://schemas.microsoft.com/office/drawing/2014/main" xmlns="" id="{265FE84C-36C8-4F23-98CB-B2A77C6A385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09251" y="2957247"/>
              <a:ext cx="1535550" cy="9135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Csoportba foglalás 34">
            <a:extLst>
              <a:ext uri="{FF2B5EF4-FFF2-40B4-BE49-F238E27FC236}">
                <a16:creationId xmlns:a16="http://schemas.microsoft.com/office/drawing/2014/main" xmlns="" id="{595AAB85-949B-4FAD-BA0E-5E56EDE7B4E1}"/>
              </a:ext>
            </a:extLst>
          </p:cNvPr>
          <p:cNvGrpSpPr/>
          <p:nvPr/>
        </p:nvGrpSpPr>
        <p:grpSpPr>
          <a:xfrm>
            <a:off x="6740860" y="1354682"/>
            <a:ext cx="1922287" cy="1571117"/>
            <a:chOff x="3051521" y="4589284"/>
            <a:chExt cx="1922287" cy="1571117"/>
          </a:xfrm>
        </p:grpSpPr>
        <p:sp>
          <p:nvSpPr>
            <p:cNvPr id="36" name="TextBox 25">
              <a:extLst>
                <a:ext uri="{FF2B5EF4-FFF2-40B4-BE49-F238E27FC236}">
                  <a16:creationId xmlns:a16="http://schemas.microsoft.com/office/drawing/2014/main" xmlns="" id="{533449C3-4AF0-44D7-B606-20B32272DD63}"/>
                </a:ext>
              </a:extLst>
            </p:cNvPr>
            <p:cNvSpPr txBox="1"/>
            <p:nvPr/>
          </p:nvSpPr>
          <p:spPr>
            <a:xfrm>
              <a:off x="3051521" y="4589284"/>
              <a:ext cx="1922287" cy="646331"/>
            </a:xfrm>
            <a:prstGeom prst="rect">
              <a:avLst/>
            </a:prstGeom>
            <a:noFill/>
          </p:spPr>
          <p:txBody>
            <a:bodyPr wrap="square" rtlCol="0">
              <a:spAutoFit/>
            </a:bodyPr>
            <a:lstStyle/>
            <a:p>
              <a:pPr algn="ctr"/>
              <a:r>
                <a:rPr lang="en-US" sz="1200" b="1" dirty="0">
                  <a:solidFill>
                    <a:schemeClr val="bg1">
                      <a:lumMod val="50000"/>
                    </a:schemeClr>
                  </a:solidFill>
                </a:rPr>
                <a:t>Watching movies and series via alternative platforms</a:t>
              </a:r>
              <a:endParaRPr lang="hu-HU" sz="1200" b="1" dirty="0">
                <a:solidFill>
                  <a:schemeClr val="bg1">
                    <a:lumMod val="50000"/>
                  </a:schemeClr>
                </a:solidFill>
              </a:endParaRPr>
            </a:p>
          </p:txBody>
        </p:sp>
        <p:pic>
          <p:nvPicPr>
            <p:cNvPr id="37" name="Picture 6" descr="Watch Netflix with Your Friends While Quarantined">
              <a:extLst>
                <a:ext uri="{FF2B5EF4-FFF2-40B4-BE49-F238E27FC236}">
                  <a16:creationId xmlns:a16="http://schemas.microsoft.com/office/drawing/2014/main" xmlns="" id="{8BB99226-214C-46B1-8C4F-11C4892D529B}"/>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317614" y="5215963"/>
              <a:ext cx="1417379" cy="9444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Csoportba foglalás 37">
            <a:extLst>
              <a:ext uri="{FF2B5EF4-FFF2-40B4-BE49-F238E27FC236}">
                <a16:creationId xmlns:a16="http://schemas.microsoft.com/office/drawing/2014/main" xmlns="" id="{C7C5BBCC-EE4F-41C7-A3C7-474CFD42BB37}"/>
              </a:ext>
            </a:extLst>
          </p:cNvPr>
          <p:cNvGrpSpPr/>
          <p:nvPr/>
        </p:nvGrpSpPr>
        <p:grpSpPr>
          <a:xfrm>
            <a:off x="-126337" y="4613609"/>
            <a:ext cx="2180705" cy="1383023"/>
            <a:chOff x="6335757" y="2740273"/>
            <a:chExt cx="2180705" cy="1383023"/>
          </a:xfrm>
        </p:grpSpPr>
        <p:pic>
          <p:nvPicPr>
            <p:cNvPr id="39" name="Picture 8" descr="How to Stream Shows and Movies on Your Dorm Room TV">
              <a:extLst>
                <a:ext uri="{FF2B5EF4-FFF2-40B4-BE49-F238E27FC236}">
                  <a16:creationId xmlns:a16="http://schemas.microsoft.com/office/drawing/2014/main" xmlns="" id="{7F436BE6-9C35-4708-ABBB-7F046782110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590354" y="3209706"/>
              <a:ext cx="1624160" cy="913590"/>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2">
              <a:extLst>
                <a:ext uri="{FF2B5EF4-FFF2-40B4-BE49-F238E27FC236}">
                  <a16:creationId xmlns:a16="http://schemas.microsoft.com/office/drawing/2014/main" xmlns="" id="{5738877A-0174-4A1B-B2FB-07F5A9F7A931}"/>
                </a:ext>
              </a:extLst>
            </p:cNvPr>
            <p:cNvSpPr txBox="1"/>
            <p:nvPr/>
          </p:nvSpPr>
          <p:spPr>
            <a:xfrm>
              <a:off x="6335757" y="2740273"/>
              <a:ext cx="2180705" cy="461665"/>
            </a:xfrm>
            <a:prstGeom prst="rect">
              <a:avLst/>
            </a:prstGeom>
            <a:noFill/>
          </p:spPr>
          <p:txBody>
            <a:bodyPr wrap="square" rtlCol="0">
              <a:spAutoFit/>
            </a:bodyPr>
            <a:lstStyle/>
            <a:p>
              <a:pPr algn="ctr"/>
              <a:r>
                <a:rPr lang="en-US" sz="1200" b="1" dirty="0">
                  <a:solidFill>
                    <a:schemeClr val="bg1">
                      <a:lumMod val="50000"/>
                    </a:schemeClr>
                  </a:solidFill>
                </a:rPr>
                <a:t>Relaxing while </a:t>
              </a:r>
              <a:r>
                <a:rPr lang="en-US" sz="1200" b="1" dirty="0" err="1">
                  <a:solidFill>
                    <a:schemeClr val="bg1">
                      <a:lumMod val="50000"/>
                    </a:schemeClr>
                  </a:solidFill>
                </a:rPr>
                <a:t>multiscreening</a:t>
              </a:r>
              <a:endParaRPr lang="hu-HU" sz="1200" b="1" dirty="0">
                <a:solidFill>
                  <a:schemeClr val="bg1">
                    <a:lumMod val="50000"/>
                  </a:schemeClr>
                </a:solidFill>
              </a:endParaRPr>
            </a:p>
          </p:txBody>
        </p:sp>
      </p:grpSp>
      <p:grpSp>
        <p:nvGrpSpPr>
          <p:cNvPr id="41" name="Csoportba foglalás 40">
            <a:extLst>
              <a:ext uri="{FF2B5EF4-FFF2-40B4-BE49-F238E27FC236}">
                <a16:creationId xmlns:a16="http://schemas.microsoft.com/office/drawing/2014/main" xmlns="" id="{29A92027-434A-4161-8B51-EBFE7227F64A}"/>
              </a:ext>
            </a:extLst>
          </p:cNvPr>
          <p:cNvGrpSpPr/>
          <p:nvPr/>
        </p:nvGrpSpPr>
        <p:grpSpPr>
          <a:xfrm>
            <a:off x="7556690" y="3196856"/>
            <a:ext cx="1651873" cy="1601419"/>
            <a:chOff x="5598849" y="5059569"/>
            <a:chExt cx="1651873" cy="1601419"/>
          </a:xfrm>
        </p:grpSpPr>
        <p:pic>
          <p:nvPicPr>
            <p:cNvPr id="42" name="Picture 12" descr="Why the Evening News Is Bad for Your Health | Soapboxie">
              <a:extLst>
                <a:ext uri="{FF2B5EF4-FFF2-40B4-BE49-F238E27FC236}">
                  <a16:creationId xmlns:a16="http://schemas.microsoft.com/office/drawing/2014/main" xmlns="" id="{8E9DEA4D-7C1C-4F10-BA45-F935556FC28E}"/>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614854" y="5059569"/>
              <a:ext cx="1635868" cy="920176"/>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35">
              <a:extLst>
                <a:ext uri="{FF2B5EF4-FFF2-40B4-BE49-F238E27FC236}">
                  <a16:creationId xmlns:a16="http://schemas.microsoft.com/office/drawing/2014/main" xmlns="" id="{EFB2D0D2-0C50-425A-8EDA-C112B20E0581}"/>
                </a:ext>
              </a:extLst>
            </p:cNvPr>
            <p:cNvSpPr txBox="1"/>
            <p:nvPr/>
          </p:nvSpPr>
          <p:spPr>
            <a:xfrm>
              <a:off x="5598849" y="6014657"/>
              <a:ext cx="1651270" cy="646331"/>
            </a:xfrm>
            <a:prstGeom prst="rect">
              <a:avLst/>
            </a:prstGeom>
            <a:noFill/>
          </p:spPr>
          <p:txBody>
            <a:bodyPr wrap="square" rtlCol="0">
              <a:spAutoFit/>
            </a:bodyPr>
            <a:lstStyle/>
            <a:p>
              <a:pPr algn="ctr"/>
              <a:r>
                <a:rPr lang="en-US" sz="1200" b="1" dirty="0">
                  <a:solidFill>
                    <a:schemeClr val="bg1">
                      <a:lumMod val="50000"/>
                    </a:schemeClr>
                  </a:solidFill>
                </a:rPr>
                <a:t>News in the morning/ evening – only for adults</a:t>
              </a:r>
              <a:endParaRPr lang="hu-HU" sz="1200" b="1" dirty="0">
                <a:solidFill>
                  <a:schemeClr val="bg1">
                    <a:lumMod val="50000"/>
                  </a:schemeClr>
                </a:solidFill>
              </a:endParaRPr>
            </a:p>
          </p:txBody>
        </p:sp>
      </p:grpSp>
      <p:grpSp>
        <p:nvGrpSpPr>
          <p:cNvPr id="44" name="Csoportba foglalás 43">
            <a:extLst>
              <a:ext uri="{FF2B5EF4-FFF2-40B4-BE49-F238E27FC236}">
                <a16:creationId xmlns:a16="http://schemas.microsoft.com/office/drawing/2014/main" xmlns="" id="{12687F5F-C99D-4B9C-B129-E3B0F533D5BE}"/>
              </a:ext>
            </a:extLst>
          </p:cNvPr>
          <p:cNvGrpSpPr/>
          <p:nvPr/>
        </p:nvGrpSpPr>
        <p:grpSpPr>
          <a:xfrm>
            <a:off x="4597485" y="4860918"/>
            <a:ext cx="2128762" cy="1675079"/>
            <a:chOff x="7529898" y="990026"/>
            <a:chExt cx="2128762" cy="1675079"/>
          </a:xfrm>
        </p:grpSpPr>
        <p:sp>
          <p:nvSpPr>
            <p:cNvPr id="45" name="TextBox 22">
              <a:extLst>
                <a:ext uri="{FF2B5EF4-FFF2-40B4-BE49-F238E27FC236}">
                  <a16:creationId xmlns:a16="http://schemas.microsoft.com/office/drawing/2014/main" xmlns="" id="{B34EF566-F59C-47C6-8F56-8C97361FEC3E}"/>
                </a:ext>
              </a:extLst>
            </p:cNvPr>
            <p:cNvSpPr txBox="1"/>
            <p:nvPr/>
          </p:nvSpPr>
          <p:spPr>
            <a:xfrm>
              <a:off x="7529898" y="2203440"/>
              <a:ext cx="2128762" cy="461665"/>
            </a:xfrm>
            <a:prstGeom prst="rect">
              <a:avLst/>
            </a:prstGeom>
            <a:noFill/>
          </p:spPr>
          <p:txBody>
            <a:bodyPr wrap="square" rtlCol="0">
              <a:spAutoFit/>
            </a:bodyPr>
            <a:lstStyle/>
            <a:p>
              <a:pPr algn="ctr"/>
              <a:r>
                <a:rPr lang="en-US" sz="1200" b="1" dirty="0">
                  <a:solidFill>
                    <a:schemeClr val="bg1">
                      <a:lumMod val="50000"/>
                    </a:schemeClr>
                  </a:solidFill>
                </a:rPr>
                <a:t>Cartoons after nursery/ kindergarten/ school**</a:t>
              </a:r>
              <a:endParaRPr lang="hu-HU" sz="1200" b="1" dirty="0">
                <a:solidFill>
                  <a:schemeClr val="bg1">
                    <a:lumMod val="50000"/>
                  </a:schemeClr>
                </a:solidFill>
              </a:endParaRPr>
            </a:p>
          </p:txBody>
        </p:sp>
        <p:pic>
          <p:nvPicPr>
            <p:cNvPr id="46" name="Picture 2" descr="Is It Okay To Watch TV During Dinner? - Young Kids, Tweens &amp; Teens ...">
              <a:extLst>
                <a:ext uri="{FF2B5EF4-FFF2-40B4-BE49-F238E27FC236}">
                  <a16:creationId xmlns:a16="http://schemas.microsoft.com/office/drawing/2014/main" xmlns="" id="{17CEB80C-2031-4201-974F-8A46DEBC0CF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749134" y="990026"/>
              <a:ext cx="1740391" cy="11718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Csoportba foglalás 46">
            <a:extLst>
              <a:ext uri="{FF2B5EF4-FFF2-40B4-BE49-F238E27FC236}">
                <a16:creationId xmlns:a16="http://schemas.microsoft.com/office/drawing/2014/main" xmlns="" id="{922FB0EE-BAEB-4898-9CE0-3951E74B9FD4}"/>
              </a:ext>
            </a:extLst>
          </p:cNvPr>
          <p:cNvGrpSpPr/>
          <p:nvPr/>
        </p:nvGrpSpPr>
        <p:grpSpPr>
          <a:xfrm>
            <a:off x="3020069" y="4382776"/>
            <a:ext cx="1827092" cy="1842607"/>
            <a:chOff x="7939239" y="4433558"/>
            <a:chExt cx="1827092" cy="1842607"/>
          </a:xfrm>
        </p:grpSpPr>
        <p:sp>
          <p:nvSpPr>
            <p:cNvPr id="48" name="TextBox 24">
              <a:extLst>
                <a:ext uri="{FF2B5EF4-FFF2-40B4-BE49-F238E27FC236}">
                  <a16:creationId xmlns:a16="http://schemas.microsoft.com/office/drawing/2014/main" xmlns="" id="{D369A7E5-DFC6-495B-BD73-F2F12BAB8EB6}"/>
                </a:ext>
              </a:extLst>
            </p:cNvPr>
            <p:cNvSpPr txBox="1"/>
            <p:nvPr/>
          </p:nvSpPr>
          <p:spPr>
            <a:xfrm>
              <a:off x="7939239" y="5629834"/>
              <a:ext cx="1827092" cy="646331"/>
            </a:xfrm>
            <a:prstGeom prst="rect">
              <a:avLst/>
            </a:prstGeom>
            <a:noFill/>
          </p:spPr>
          <p:txBody>
            <a:bodyPr wrap="square" rtlCol="0">
              <a:spAutoFit/>
            </a:bodyPr>
            <a:lstStyle/>
            <a:p>
              <a:pPr algn="ctr"/>
              <a:r>
                <a:rPr lang="en-US" sz="1200" b="1" dirty="0">
                  <a:solidFill>
                    <a:schemeClr val="bg1">
                      <a:lumMod val="50000"/>
                    </a:schemeClr>
                  </a:solidFill>
                </a:rPr>
                <a:t>Background noise</a:t>
              </a:r>
              <a:r>
                <a:rPr lang="hu-HU" sz="1200" b="1" dirty="0">
                  <a:solidFill>
                    <a:schemeClr val="bg1">
                      <a:lumMod val="50000"/>
                    </a:schemeClr>
                  </a:solidFill>
                </a:rPr>
                <a:t> – </a:t>
              </a:r>
              <a:r>
                <a:rPr lang="en-US" sz="1200" b="1" dirty="0">
                  <a:solidFill>
                    <a:schemeClr val="bg1">
                      <a:lumMod val="50000"/>
                    </a:schemeClr>
                  </a:solidFill>
                </a:rPr>
                <a:t>music</a:t>
              </a:r>
              <a:r>
                <a:rPr lang="hu-HU" sz="1200" b="1" dirty="0">
                  <a:solidFill>
                    <a:schemeClr val="bg1">
                      <a:lumMod val="50000"/>
                    </a:schemeClr>
                  </a:solidFill>
                </a:rPr>
                <a:t>, </a:t>
              </a:r>
              <a:r>
                <a:rPr lang="hu-HU" sz="1200" b="1" dirty="0" err="1">
                  <a:solidFill>
                    <a:schemeClr val="bg1">
                      <a:lumMod val="50000"/>
                    </a:schemeClr>
                  </a:solidFill>
                </a:rPr>
                <a:t>sitcom</a:t>
              </a:r>
              <a:r>
                <a:rPr lang="hu-HU" sz="1200" b="1" dirty="0">
                  <a:solidFill>
                    <a:schemeClr val="bg1">
                      <a:lumMod val="50000"/>
                    </a:schemeClr>
                  </a:solidFill>
                </a:rPr>
                <a:t>, </a:t>
              </a:r>
              <a:r>
                <a:rPr lang="en-US" sz="1200" b="1" dirty="0">
                  <a:solidFill>
                    <a:schemeClr val="bg1">
                      <a:lumMod val="50000"/>
                    </a:schemeClr>
                  </a:solidFill>
                </a:rPr>
                <a:t>cooking</a:t>
              </a:r>
              <a:r>
                <a:rPr lang="hu-HU" sz="1200" b="1" dirty="0">
                  <a:solidFill>
                    <a:schemeClr val="bg1">
                      <a:lumMod val="50000"/>
                    </a:schemeClr>
                  </a:solidFill>
                </a:rPr>
                <a:t>, </a:t>
              </a:r>
              <a:r>
                <a:rPr lang="en-US" sz="1200" b="1" dirty="0">
                  <a:solidFill>
                    <a:schemeClr val="bg1">
                      <a:lumMod val="50000"/>
                    </a:schemeClr>
                  </a:solidFill>
                </a:rPr>
                <a:t>documentary</a:t>
              </a:r>
              <a:endParaRPr lang="hu-HU" sz="1200" b="1" dirty="0">
                <a:solidFill>
                  <a:schemeClr val="bg1">
                    <a:lumMod val="50000"/>
                  </a:schemeClr>
                </a:solidFill>
              </a:endParaRPr>
            </a:p>
          </p:txBody>
        </p:sp>
        <p:pic>
          <p:nvPicPr>
            <p:cNvPr id="49" name="Picture 6">
              <a:extLst>
                <a:ext uri="{FF2B5EF4-FFF2-40B4-BE49-F238E27FC236}">
                  <a16:creationId xmlns:a16="http://schemas.microsoft.com/office/drawing/2014/main" xmlns="" id="{8AD81612-8C73-46F6-823F-5D7A4B31291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8129788" y="4433558"/>
              <a:ext cx="1445994" cy="12221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Csoportba foglalás 49">
            <a:extLst>
              <a:ext uri="{FF2B5EF4-FFF2-40B4-BE49-F238E27FC236}">
                <a16:creationId xmlns:a16="http://schemas.microsoft.com/office/drawing/2014/main" xmlns="" id="{2B125B22-2F44-4D36-9A63-AABC0775928D}"/>
              </a:ext>
            </a:extLst>
          </p:cNvPr>
          <p:cNvGrpSpPr/>
          <p:nvPr/>
        </p:nvGrpSpPr>
        <p:grpSpPr>
          <a:xfrm>
            <a:off x="6982947" y="4921849"/>
            <a:ext cx="1851658" cy="1464026"/>
            <a:chOff x="10197005" y="1007893"/>
            <a:chExt cx="1851658" cy="1464026"/>
          </a:xfrm>
        </p:grpSpPr>
        <p:sp>
          <p:nvSpPr>
            <p:cNvPr id="51" name="TextBox 10">
              <a:extLst>
                <a:ext uri="{FF2B5EF4-FFF2-40B4-BE49-F238E27FC236}">
                  <a16:creationId xmlns:a16="http://schemas.microsoft.com/office/drawing/2014/main" xmlns="" id="{035EFE38-6BBA-4BCA-BA89-E248A57C7886}"/>
                </a:ext>
              </a:extLst>
            </p:cNvPr>
            <p:cNvSpPr txBox="1"/>
            <p:nvPr/>
          </p:nvSpPr>
          <p:spPr>
            <a:xfrm>
              <a:off x="10197005" y="2010254"/>
              <a:ext cx="1851658" cy="461665"/>
            </a:xfrm>
            <a:prstGeom prst="rect">
              <a:avLst/>
            </a:prstGeom>
            <a:noFill/>
          </p:spPr>
          <p:txBody>
            <a:bodyPr wrap="square" rtlCol="0">
              <a:spAutoFit/>
            </a:bodyPr>
            <a:lstStyle/>
            <a:p>
              <a:pPr algn="ctr"/>
              <a:r>
                <a:rPr lang="en-US" sz="1200" b="1" dirty="0">
                  <a:solidFill>
                    <a:schemeClr val="bg1">
                      <a:lumMod val="50000"/>
                    </a:schemeClr>
                  </a:solidFill>
                </a:rPr>
                <a:t>Watching series on mobiles/ tablets</a:t>
              </a:r>
              <a:endParaRPr lang="hu-HU" sz="1200" b="1" dirty="0">
                <a:solidFill>
                  <a:schemeClr val="bg1">
                    <a:lumMod val="50000"/>
                  </a:schemeClr>
                </a:solidFill>
              </a:endParaRPr>
            </a:p>
          </p:txBody>
        </p:sp>
        <p:pic>
          <p:nvPicPr>
            <p:cNvPr id="52" name="Picture 10" descr="Crop couple with snacks watching series on tablet | Free Photo">
              <a:extLst>
                <a:ext uri="{FF2B5EF4-FFF2-40B4-BE49-F238E27FC236}">
                  <a16:creationId xmlns:a16="http://schemas.microsoft.com/office/drawing/2014/main" xmlns="" id="{6919A821-9C47-4261-A2BE-EB87BD7EFAC3}"/>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439839" y="1007893"/>
              <a:ext cx="1444826" cy="9624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Csoportba foglalás 52">
            <a:extLst>
              <a:ext uri="{FF2B5EF4-FFF2-40B4-BE49-F238E27FC236}">
                <a16:creationId xmlns:a16="http://schemas.microsoft.com/office/drawing/2014/main" xmlns="" id="{E883607D-89A7-41D0-981D-CC06E0C5580A}"/>
              </a:ext>
            </a:extLst>
          </p:cNvPr>
          <p:cNvGrpSpPr/>
          <p:nvPr/>
        </p:nvGrpSpPr>
        <p:grpSpPr>
          <a:xfrm>
            <a:off x="4526285" y="3698221"/>
            <a:ext cx="2222035" cy="1335948"/>
            <a:chOff x="9119357" y="2598999"/>
            <a:chExt cx="2222035" cy="1335948"/>
          </a:xfrm>
        </p:grpSpPr>
        <p:sp>
          <p:nvSpPr>
            <p:cNvPr id="54" name="TextBox 20">
              <a:extLst>
                <a:ext uri="{FF2B5EF4-FFF2-40B4-BE49-F238E27FC236}">
                  <a16:creationId xmlns:a16="http://schemas.microsoft.com/office/drawing/2014/main" xmlns="" id="{6225470E-AE18-4F02-9709-275134513AD0}"/>
                </a:ext>
              </a:extLst>
            </p:cNvPr>
            <p:cNvSpPr txBox="1"/>
            <p:nvPr/>
          </p:nvSpPr>
          <p:spPr>
            <a:xfrm>
              <a:off x="9119357" y="2598999"/>
              <a:ext cx="2222035" cy="461665"/>
            </a:xfrm>
            <a:prstGeom prst="rect">
              <a:avLst/>
            </a:prstGeom>
            <a:noFill/>
          </p:spPr>
          <p:txBody>
            <a:bodyPr wrap="square" rtlCol="0">
              <a:spAutoFit/>
            </a:bodyPr>
            <a:lstStyle/>
            <a:p>
              <a:pPr algn="ctr"/>
              <a:r>
                <a:rPr lang="en-US" sz="1200" b="1" dirty="0">
                  <a:solidFill>
                    <a:schemeClr val="bg1">
                      <a:lumMod val="50000"/>
                    </a:schemeClr>
                  </a:solidFill>
                </a:rPr>
                <a:t>TV in children’s bedroom</a:t>
              </a:r>
              <a:endParaRPr lang="hu-HU" sz="1200" b="1" dirty="0">
                <a:solidFill>
                  <a:schemeClr val="bg1">
                    <a:lumMod val="50000"/>
                  </a:schemeClr>
                </a:solidFill>
              </a:endParaRPr>
            </a:p>
            <a:p>
              <a:pPr algn="ctr"/>
              <a:r>
                <a:rPr lang="hu-HU" sz="1200" b="1" dirty="0">
                  <a:solidFill>
                    <a:schemeClr val="bg1">
                      <a:lumMod val="50000"/>
                    </a:schemeClr>
                  </a:solidFill>
                </a:rPr>
                <a:t>*</a:t>
              </a:r>
            </a:p>
          </p:txBody>
        </p:sp>
        <p:pic>
          <p:nvPicPr>
            <p:cNvPr id="55" name="Picture 6" descr="Children under 2 can't learn much from watching TV, but older kids ...">
              <a:extLst>
                <a:ext uri="{FF2B5EF4-FFF2-40B4-BE49-F238E27FC236}">
                  <a16:creationId xmlns:a16="http://schemas.microsoft.com/office/drawing/2014/main" xmlns="" id="{17DBAD3D-A6B3-4CDC-97BC-E2069CC621A5}"/>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553512" y="2867172"/>
              <a:ext cx="1425535" cy="10677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Csoportba foglalás 55">
            <a:extLst>
              <a:ext uri="{FF2B5EF4-FFF2-40B4-BE49-F238E27FC236}">
                <a16:creationId xmlns:a16="http://schemas.microsoft.com/office/drawing/2014/main" xmlns="" id="{5BA99FFF-E9C3-4215-8818-D9E0BA780BA1}"/>
              </a:ext>
            </a:extLst>
          </p:cNvPr>
          <p:cNvGrpSpPr/>
          <p:nvPr/>
        </p:nvGrpSpPr>
        <p:grpSpPr>
          <a:xfrm>
            <a:off x="10115248" y="1286916"/>
            <a:ext cx="2222036" cy="1498474"/>
            <a:chOff x="10083998" y="4206623"/>
            <a:chExt cx="2222036" cy="1498474"/>
          </a:xfrm>
        </p:grpSpPr>
        <p:sp>
          <p:nvSpPr>
            <p:cNvPr id="57" name="TextBox 21">
              <a:extLst>
                <a:ext uri="{FF2B5EF4-FFF2-40B4-BE49-F238E27FC236}">
                  <a16:creationId xmlns:a16="http://schemas.microsoft.com/office/drawing/2014/main" xmlns="" id="{BCDE7273-E24C-412A-9E3C-EC9046354F25}"/>
                </a:ext>
              </a:extLst>
            </p:cNvPr>
            <p:cNvSpPr txBox="1"/>
            <p:nvPr/>
          </p:nvSpPr>
          <p:spPr>
            <a:xfrm>
              <a:off x="10083998" y="5058766"/>
              <a:ext cx="2222036" cy="646331"/>
            </a:xfrm>
            <a:prstGeom prst="rect">
              <a:avLst/>
            </a:prstGeom>
            <a:noFill/>
          </p:spPr>
          <p:txBody>
            <a:bodyPr wrap="square" rtlCol="0">
              <a:spAutoFit/>
            </a:bodyPr>
            <a:lstStyle/>
            <a:p>
              <a:pPr algn="ctr"/>
              <a:r>
                <a:rPr lang="en-US" sz="1200" b="1" dirty="0">
                  <a:solidFill>
                    <a:schemeClr val="bg1">
                      <a:lumMod val="50000"/>
                    </a:schemeClr>
                  </a:solidFill>
                </a:rPr>
                <a:t>Family TV watching at the living room </a:t>
              </a:r>
              <a:r>
                <a:rPr lang="hu-HU" sz="1200" b="1" dirty="0">
                  <a:solidFill>
                    <a:schemeClr val="bg1">
                      <a:lumMod val="50000"/>
                    </a:schemeClr>
                  </a:solidFill>
                </a:rPr>
                <a:t>– </a:t>
              </a:r>
              <a:r>
                <a:rPr lang="en-US" sz="1200" b="1" dirty="0">
                  <a:solidFill>
                    <a:schemeClr val="bg1">
                      <a:lumMod val="50000"/>
                    </a:schemeClr>
                  </a:solidFill>
                </a:rPr>
                <a:t>movies</a:t>
              </a:r>
              <a:r>
                <a:rPr lang="hu-HU" sz="1200" b="1" dirty="0">
                  <a:solidFill>
                    <a:schemeClr val="bg1">
                      <a:lumMod val="50000"/>
                    </a:schemeClr>
                  </a:solidFill>
                </a:rPr>
                <a:t>, </a:t>
              </a:r>
              <a:r>
                <a:rPr lang="en-US" sz="1200" b="1" dirty="0">
                  <a:solidFill>
                    <a:schemeClr val="bg1">
                      <a:lumMod val="50000"/>
                    </a:schemeClr>
                  </a:solidFill>
                </a:rPr>
                <a:t>cartoons, shows</a:t>
              </a:r>
              <a:endParaRPr lang="hu-HU" sz="1200" b="1" dirty="0">
                <a:solidFill>
                  <a:schemeClr val="bg1">
                    <a:lumMod val="50000"/>
                  </a:schemeClr>
                </a:solidFill>
              </a:endParaRPr>
            </a:p>
          </p:txBody>
        </p:sp>
        <p:pic>
          <p:nvPicPr>
            <p:cNvPr id="58" name="Picture 2" descr="Family watching TV on the couch - Health Insight">
              <a:extLst>
                <a:ext uri="{FF2B5EF4-FFF2-40B4-BE49-F238E27FC236}">
                  <a16:creationId xmlns:a16="http://schemas.microsoft.com/office/drawing/2014/main" xmlns="" id="{AED278B8-9FE6-4A98-94C5-626DD3E52D81}"/>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0366738" y="4206623"/>
              <a:ext cx="1596179" cy="837994"/>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Szövegdoboz 59">
            <a:extLst>
              <a:ext uri="{FF2B5EF4-FFF2-40B4-BE49-F238E27FC236}">
                <a16:creationId xmlns:a16="http://schemas.microsoft.com/office/drawing/2014/main" xmlns="" id="{2C0787A1-478C-4B18-A761-5BC2968303E1}"/>
              </a:ext>
            </a:extLst>
          </p:cNvPr>
          <p:cNvSpPr txBox="1"/>
          <p:nvPr/>
        </p:nvSpPr>
        <p:spPr>
          <a:xfrm>
            <a:off x="67968" y="6469273"/>
            <a:ext cx="5673209" cy="415498"/>
          </a:xfrm>
          <a:prstGeom prst="rect">
            <a:avLst/>
          </a:prstGeom>
          <a:noFill/>
        </p:spPr>
        <p:txBody>
          <a:bodyPr wrap="square" rtlCol="0">
            <a:spAutoFit/>
          </a:bodyPr>
          <a:lstStyle/>
          <a:p>
            <a:r>
              <a:rPr lang="hu-HU" sz="1050" dirty="0"/>
              <a:t>*,**: </a:t>
            </a:r>
            <a:r>
              <a:rPr lang="en-US" sz="1050" dirty="0"/>
              <a:t>based on parental view</a:t>
            </a:r>
            <a:r>
              <a:rPr lang="hu-HU" sz="1050" dirty="0"/>
              <a:t>: </a:t>
            </a:r>
            <a:r>
              <a:rPr lang="en-US" sz="1050" dirty="0"/>
              <a:t>in these situations, TV is the tool of entertaining children</a:t>
            </a:r>
            <a:r>
              <a:rPr lang="hu-HU" sz="1050" dirty="0"/>
              <a:t>, </a:t>
            </a:r>
            <a:r>
              <a:rPr lang="en-US" sz="1050" dirty="0"/>
              <a:t>so that parents are not participating</a:t>
            </a:r>
            <a:endParaRPr lang="en-GB" sz="1050" dirty="0"/>
          </a:p>
        </p:txBody>
      </p:sp>
    </p:spTree>
    <p:extLst>
      <p:ext uri="{BB962C8B-B14F-4D97-AF65-F5344CB8AC3E}">
        <p14:creationId xmlns:p14="http://schemas.microsoft.com/office/powerpoint/2010/main" val="2247134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B73CF8-3D60-4369-AEE1-081B050FC4EB}"/>
              </a:ext>
            </a:extLst>
          </p:cNvPr>
          <p:cNvSpPr>
            <a:spLocks noGrp="1"/>
          </p:cNvSpPr>
          <p:nvPr>
            <p:ph idx="1"/>
          </p:nvPr>
        </p:nvSpPr>
        <p:spPr>
          <a:solidFill>
            <a:schemeClr val="bg1"/>
          </a:solidFill>
        </p:spPr>
        <p:txBody>
          <a:bodyPr/>
          <a:lstStyle/>
          <a:p>
            <a:pPr marL="133350" lvl="1" indent="0" algn="just">
              <a:buNone/>
            </a:pPr>
            <a:r>
              <a:rPr lang="en-US" sz="1400" dirty="0"/>
              <a:t>Respondents chose their bigger TV packages due to the </a:t>
            </a:r>
            <a:r>
              <a:rPr lang="en-US" sz="1400" b="1" dirty="0"/>
              <a:t>relevant channels included</a:t>
            </a:r>
          </a:p>
          <a:p>
            <a:pPr lvl="1" algn="just"/>
            <a:r>
              <a:rPr lang="en-US" sz="1400" dirty="0"/>
              <a:t>For families, </a:t>
            </a:r>
            <a:r>
              <a:rPr lang="en-US" sz="1400" b="1" dirty="0"/>
              <a:t>Hungarian language cartoon channels </a:t>
            </a:r>
            <a:r>
              <a:rPr lang="en-US" sz="1400" dirty="0"/>
              <a:t>had a high importance, so that they are not open towards switching for alternative platforms</a:t>
            </a:r>
          </a:p>
          <a:p>
            <a:pPr lvl="1" algn="just"/>
            <a:r>
              <a:rPr lang="en-US" sz="1400" dirty="0"/>
              <a:t>Besides this, </a:t>
            </a:r>
            <a:r>
              <a:rPr lang="en-US" sz="1400" b="1" dirty="0"/>
              <a:t>movie</a:t>
            </a:r>
            <a:r>
              <a:rPr lang="en-US" sz="1400" dirty="0"/>
              <a:t> </a:t>
            </a:r>
            <a:r>
              <a:rPr lang="hu-HU" sz="1400" dirty="0"/>
              <a:t>(</a:t>
            </a:r>
            <a:r>
              <a:rPr lang="en-US" sz="1400" dirty="0" err="1"/>
              <a:t>e.g</a:t>
            </a:r>
            <a:r>
              <a:rPr lang="hu-HU" sz="1400" dirty="0"/>
              <a:t>. Film+, Mozi+, </a:t>
            </a:r>
            <a:r>
              <a:rPr lang="hu-HU" sz="1400" dirty="0" err="1"/>
              <a:t>Moziverzum</a:t>
            </a:r>
            <a:r>
              <a:rPr lang="hu-HU" sz="1400" dirty="0"/>
              <a:t>) </a:t>
            </a:r>
            <a:r>
              <a:rPr lang="en-US" sz="1400" dirty="0"/>
              <a:t>and</a:t>
            </a:r>
            <a:r>
              <a:rPr lang="hu-HU" sz="1400" dirty="0"/>
              <a:t> </a:t>
            </a:r>
            <a:r>
              <a:rPr lang="en-US" sz="1400" b="1" dirty="0"/>
              <a:t>sport channels</a:t>
            </a:r>
            <a:r>
              <a:rPr lang="hu-HU" sz="1400" dirty="0"/>
              <a:t> (</a:t>
            </a:r>
            <a:r>
              <a:rPr lang="en-US" sz="1400" dirty="0" err="1"/>
              <a:t>e.g</a:t>
            </a:r>
            <a:r>
              <a:rPr lang="hu-HU" sz="1400" dirty="0"/>
              <a:t>. Spíler, M4) </a:t>
            </a:r>
            <a:r>
              <a:rPr lang="en-US" sz="1400" dirty="0"/>
              <a:t>have been mentioned as affecting choice of package</a:t>
            </a:r>
            <a:endParaRPr lang="hu-HU" sz="1400" dirty="0"/>
          </a:p>
          <a:p>
            <a:pPr marL="133350" lvl="1" indent="0" algn="just">
              <a:buNone/>
            </a:pPr>
            <a:r>
              <a:rPr lang="en-US" sz="1400" dirty="0"/>
              <a:t>Before COVID, mainly </a:t>
            </a:r>
            <a:r>
              <a:rPr lang="en-US" sz="1400" b="1" dirty="0"/>
              <a:t>evenings and weekends </a:t>
            </a:r>
            <a:r>
              <a:rPr lang="en-US" sz="1400" dirty="0"/>
              <a:t>have been typical for watching TV, even with family, partner, or alone</a:t>
            </a:r>
          </a:p>
          <a:p>
            <a:pPr lvl="1" algn="just"/>
            <a:r>
              <a:rPr lang="en-US" sz="1400" dirty="0"/>
              <a:t>In case of children, </a:t>
            </a:r>
            <a:r>
              <a:rPr lang="en-US" sz="1400" b="1" dirty="0"/>
              <a:t>daytime TV watching </a:t>
            </a:r>
            <a:r>
              <a:rPr lang="en-US" sz="1400" dirty="0"/>
              <a:t>is also frequent: it is like some kind of ‘reward’ after their daily tasks (nursery, kindergarten, school), and it is also of help of the parents, as it engages children while they do their tasks at home</a:t>
            </a:r>
            <a:endParaRPr lang="hu-HU" sz="1400" dirty="0"/>
          </a:p>
          <a:p>
            <a:pPr marL="133350" lvl="1" indent="0" algn="just">
              <a:buNone/>
            </a:pPr>
            <a:r>
              <a:rPr lang="hu-HU" sz="1400" i="1" dirty="0">
                <a:solidFill>
                  <a:schemeClr val="tx2"/>
                </a:solidFill>
              </a:rPr>
              <a:t>‘</a:t>
            </a:r>
            <a:r>
              <a:rPr lang="en-US" sz="1400" i="1" dirty="0">
                <a:solidFill>
                  <a:schemeClr val="tx2"/>
                </a:solidFill>
              </a:rPr>
              <a:t>We have time for watching TV in the evening and on weekends</a:t>
            </a:r>
            <a:r>
              <a:rPr lang="hu-HU" sz="1400" i="1" dirty="0">
                <a:solidFill>
                  <a:schemeClr val="tx2"/>
                </a:solidFill>
              </a:rPr>
              <a:t>, </a:t>
            </a:r>
            <a:r>
              <a:rPr lang="en-US" sz="1400" i="1" dirty="0">
                <a:solidFill>
                  <a:schemeClr val="tx2"/>
                </a:solidFill>
              </a:rPr>
              <a:t>then we really pay attention</a:t>
            </a:r>
            <a:r>
              <a:rPr lang="hu-HU" sz="1400" i="1" dirty="0">
                <a:solidFill>
                  <a:schemeClr val="tx2"/>
                </a:solidFill>
              </a:rPr>
              <a:t>. </a:t>
            </a:r>
            <a:r>
              <a:rPr lang="en-US" sz="1400" i="1" dirty="0">
                <a:solidFill>
                  <a:schemeClr val="tx2"/>
                </a:solidFill>
              </a:rPr>
              <a:t>Otherwise it’s just a background noise</a:t>
            </a:r>
            <a:r>
              <a:rPr lang="hu-HU" sz="1400" i="1" dirty="0">
                <a:solidFill>
                  <a:schemeClr val="tx2"/>
                </a:solidFill>
              </a:rPr>
              <a:t>.’ </a:t>
            </a:r>
            <a:r>
              <a:rPr lang="hu-HU" sz="1400" dirty="0">
                <a:solidFill>
                  <a:schemeClr val="tx2"/>
                </a:solidFill>
              </a:rPr>
              <a:t>– </a:t>
            </a:r>
            <a:r>
              <a:rPr lang="en-US" sz="1400" dirty="0">
                <a:solidFill>
                  <a:schemeClr val="tx2"/>
                </a:solidFill>
              </a:rPr>
              <a:t>Woman</a:t>
            </a:r>
            <a:r>
              <a:rPr lang="hu-HU" sz="1400" dirty="0">
                <a:solidFill>
                  <a:schemeClr val="tx2"/>
                </a:solidFill>
              </a:rPr>
              <a:t>, 25, Székesfehérvár</a:t>
            </a:r>
          </a:p>
        </p:txBody>
      </p:sp>
      <p:sp>
        <p:nvSpPr>
          <p:cNvPr id="2" name="Content Placeholder 1">
            <a:extLst>
              <a:ext uri="{FF2B5EF4-FFF2-40B4-BE49-F238E27FC236}">
                <a16:creationId xmlns:a16="http://schemas.microsoft.com/office/drawing/2014/main" xmlns="" id="{8F3F90C6-E5C5-4DFC-9B1D-7613EC3579E3}"/>
              </a:ext>
            </a:extLst>
          </p:cNvPr>
          <p:cNvSpPr>
            <a:spLocks noGrp="1"/>
          </p:cNvSpPr>
          <p:nvPr>
            <p:ph idx="15"/>
          </p:nvPr>
        </p:nvSpPr>
        <p:spPr/>
        <p:txBody>
          <a:bodyPr/>
          <a:lstStyle/>
          <a:p>
            <a:pPr marL="133350" lvl="1" indent="0" algn="just">
              <a:buNone/>
            </a:pPr>
            <a:r>
              <a:rPr lang="en-US" sz="1400" dirty="0"/>
              <a:t>Before the epidemy, common TV watching has been </a:t>
            </a:r>
            <a:r>
              <a:rPr lang="en-US" sz="1400" b="1" dirty="0"/>
              <a:t>less meaningful</a:t>
            </a:r>
            <a:r>
              <a:rPr lang="hu-HU" sz="1400" dirty="0"/>
              <a:t>, </a:t>
            </a:r>
            <a:r>
              <a:rPr lang="en-US" sz="1400" dirty="0"/>
              <a:t>this way, single choice of programs has been also typical (even all family members in different rooms)</a:t>
            </a:r>
          </a:p>
          <a:p>
            <a:pPr lvl="1" algn="just"/>
            <a:r>
              <a:rPr lang="en-US" sz="1400" dirty="0"/>
              <a:t>In case that family members watched TV together, in most cases they made </a:t>
            </a:r>
            <a:r>
              <a:rPr lang="en-US" sz="1400" b="1" dirty="0"/>
              <a:t>compromises</a:t>
            </a:r>
            <a:r>
              <a:rPr lang="en-US" sz="1400" dirty="0"/>
              <a:t>, or – in case of having children – the </a:t>
            </a:r>
            <a:r>
              <a:rPr lang="en-US" sz="1400" b="1" dirty="0"/>
              <a:t>choice of the child</a:t>
            </a:r>
            <a:r>
              <a:rPr lang="en-US" sz="1400" dirty="0"/>
              <a:t>, or the appropriateness for children has been decisive</a:t>
            </a:r>
            <a:endParaRPr lang="hu-HU" sz="1400" dirty="0"/>
          </a:p>
          <a:p>
            <a:pPr marL="133350" lvl="1" indent="0" algn="just">
              <a:buNone/>
            </a:pPr>
            <a:r>
              <a:rPr lang="en-US" sz="1400" b="1" dirty="0"/>
              <a:t>Attention</a:t>
            </a:r>
            <a:r>
              <a:rPr lang="en-US" sz="1400" dirty="0"/>
              <a:t> has been mostly </a:t>
            </a:r>
            <a:r>
              <a:rPr lang="en-US" sz="1400" b="1" dirty="0"/>
              <a:t>active</a:t>
            </a:r>
            <a:r>
              <a:rPr lang="en-US" sz="1400" dirty="0"/>
              <a:t> when watching </a:t>
            </a:r>
            <a:r>
              <a:rPr lang="en-US" sz="1400" b="1" dirty="0"/>
              <a:t>movies or cartoons</a:t>
            </a:r>
            <a:r>
              <a:rPr lang="en-US" sz="1400" dirty="0"/>
              <a:t>, but in case of other types of programs </a:t>
            </a:r>
            <a:r>
              <a:rPr lang="hu-HU" sz="1400" dirty="0"/>
              <a:t>(</a:t>
            </a:r>
            <a:r>
              <a:rPr lang="en-US" sz="1400" dirty="0" err="1"/>
              <a:t>e.g</a:t>
            </a:r>
            <a:r>
              <a:rPr lang="hu-HU" sz="1400" dirty="0"/>
              <a:t>. </a:t>
            </a:r>
            <a:r>
              <a:rPr lang="en-US" sz="1400" dirty="0"/>
              <a:t>documentaries</a:t>
            </a:r>
            <a:r>
              <a:rPr lang="hu-HU" sz="1400" dirty="0"/>
              <a:t>, </a:t>
            </a:r>
            <a:r>
              <a:rPr lang="en-US" sz="1400" dirty="0"/>
              <a:t>sports</a:t>
            </a:r>
            <a:r>
              <a:rPr lang="hu-HU" sz="1400" dirty="0"/>
              <a:t>, </a:t>
            </a:r>
            <a:r>
              <a:rPr lang="en-US" sz="1400" dirty="0"/>
              <a:t>series</a:t>
            </a:r>
            <a:r>
              <a:rPr lang="hu-HU" sz="1400" dirty="0"/>
              <a:t>) </a:t>
            </a:r>
            <a:r>
              <a:rPr lang="en-US" sz="1400" dirty="0"/>
              <a:t>attention might have been divided</a:t>
            </a:r>
            <a:r>
              <a:rPr lang="hu-HU" sz="1400" dirty="0"/>
              <a:t>, </a:t>
            </a:r>
            <a:r>
              <a:rPr lang="en-US" sz="1400" dirty="0"/>
              <a:t>and a parallel activity was common</a:t>
            </a:r>
            <a:endParaRPr lang="hu-HU" sz="1400" dirty="0"/>
          </a:p>
          <a:p>
            <a:pPr marL="133350" lvl="1" indent="0" algn="just">
              <a:buNone/>
            </a:pPr>
            <a:r>
              <a:rPr lang="en-US" sz="1400" dirty="0"/>
              <a:t>Out of the mentioned </a:t>
            </a:r>
            <a:r>
              <a:rPr lang="en-US" sz="1400" b="1" dirty="0"/>
              <a:t>favourite channels</a:t>
            </a:r>
            <a:r>
              <a:rPr lang="en-US" sz="1400" dirty="0"/>
              <a:t>, </a:t>
            </a:r>
            <a:r>
              <a:rPr lang="hu-HU" sz="1400" dirty="0"/>
              <a:t>RTL Klub, TV2, </a:t>
            </a:r>
            <a:r>
              <a:rPr lang="en-US" sz="1400" dirty="0"/>
              <a:t>and</a:t>
            </a:r>
            <a:r>
              <a:rPr lang="hu-HU" sz="1400" dirty="0"/>
              <a:t> </a:t>
            </a:r>
            <a:r>
              <a:rPr lang="hu-HU" sz="1400" dirty="0" err="1"/>
              <a:t>Comedy</a:t>
            </a:r>
            <a:r>
              <a:rPr lang="hu-HU" sz="1400" dirty="0"/>
              <a:t> </a:t>
            </a:r>
            <a:r>
              <a:rPr lang="hu-HU" sz="1400" dirty="0" err="1"/>
              <a:t>Central</a:t>
            </a:r>
            <a:r>
              <a:rPr lang="hu-HU" sz="1400" dirty="0"/>
              <a:t> </a:t>
            </a:r>
            <a:r>
              <a:rPr lang="en-US" sz="1400" dirty="0"/>
              <a:t>seems to emerge</a:t>
            </a:r>
            <a:r>
              <a:rPr lang="hu-HU" sz="1400" dirty="0"/>
              <a:t>: </a:t>
            </a:r>
            <a:r>
              <a:rPr lang="en-US" sz="1400" dirty="0"/>
              <a:t>while </a:t>
            </a:r>
            <a:r>
              <a:rPr lang="hu-HU" sz="1400" dirty="0"/>
              <a:t>RTL </a:t>
            </a:r>
            <a:r>
              <a:rPr lang="en-US" sz="1400" dirty="0"/>
              <a:t>and</a:t>
            </a:r>
            <a:r>
              <a:rPr lang="hu-HU" sz="1400" dirty="0"/>
              <a:t> TV2 </a:t>
            </a:r>
            <a:r>
              <a:rPr lang="en-US" sz="1400" dirty="0"/>
              <a:t>are favored for their own series, shows, realities, and the overall variety, </a:t>
            </a:r>
            <a:r>
              <a:rPr lang="hu-HU" sz="1400" dirty="0" err="1"/>
              <a:t>Comedy</a:t>
            </a:r>
            <a:r>
              <a:rPr lang="hu-HU" sz="1400" dirty="0"/>
              <a:t> </a:t>
            </a:r>
            <a:r>
              <a:rPr lang="hu-HU" sz="1400" dirty="0" err="1"/>
              <a:t>Central</a:t>
            </a:r>
            <a:r>
              <a:rPr lang="hu-HU" sz="1400" dirty="0"/>
              <a:t> </a:t>
            </a:r>
            <a:r>
              <a:rPr lang="en-US" sz="1400" dirty="0"/>
              <a:t>is welcomed for its humorous series</a:t>
            </a:r>
          </a:p>
          <a:p>
            <a:pPr lvl="1" algn="just"/>
            <a:r>
              <a:rPr lang="en-US" sz="1400" dirty="0"/>
              <a:t>Movie</a:t>
            </a:r>
            <a:r>
              <a:rPr lang="hu-HU" sz="1400" dirty="0"/>
              <a:t>- </a:t>
            </a:r>
            <a:r>
              <a:rPr lang="en-US" sz="1400" dirty="0"/>
              <a:t>and cartoon channels</a:t>
            </a:r>
            <a:r>
              <a:rPr lang="hu-HU" sz="1400" dirty="0"/>
              <a:t>, </a:t>
            </a:r>
            <a:r>
              <a:rPr lang="en-US" sz="1400" dirty="0"/>
              <a:t>documentary channels and thematical channels </a:t>
            </a:r>
            <a:r>
              <a:rPr lang="hu-HU" sz="1400" dirty="0"/>
              <a:t>(</a:t>
            </a:r>
            <a:r>
              <a:rPr lang="en-US" sz="1400" dirty="0" err="1"/>
              <a:t>e.g</a:t>
            </a:r>
            <a:r>
              <a:rPr lang="hu-HU" sz="1400" dirty="0"/>
              <a:t>. </a:t>
            </a:r>
            <a:r>
              <a:rPr lang="hu-HU" sz="1400" dirty="0" err="1"/>
              <a:t>Discovery</a:t>
            </a:r>
            <a:r>
              <a:rPr lang="hu-HU" sz="1400" dirty="0"/>
              <a:t>, Spektrum Home, TLC, </a:t>
            </a:r>
            <a:r>
              <a:rPr lang="en-US" sz="1400" dirty="0" err="1"/>
              <a:t>etc</a:t>
            </a:r>
            <a:r>
              <a:rPr lang="hu-HU" sz="1400" dirty="0"/>
              <a:t>.)</a:t>
            </a:r>
            <a:r>
              <a:rPr lang="en-US" sz="1400" dirty="0"/>
              <a:t> have been also mentioned</a:t>
            </a:r>
            <a:endParaRPr lang="hu-HU" sz="1500" dirty="0"/>
          </a:p>
          <a:p>
            <a:endParaRPr lang="hu-HU" dirty="0"/>
          </a:p>
        </p:txBody>
      </p:sp>
      <p:sp>
        <p:nvSpPr>
          <p:cNvPr id="5" name="Title 4">
            <a:extLst>
              <a:ext uri="{FF2B5EF4-FFF2-40B4-BE49-F238E27FC236}">
                <a16:creationId xmlns:a16="http://schemas.microsoft.com/office/drawing/2014/main" xmlns="" id="{64B7B847-2878-43C1-AFE8-430F8D8D2E71}"/>
              </a:ext>
            </a:extLst>
          </p:cNvPr>
          <p:cNvSpPr>
            <a:spLocks noGrp="1"/>
          </p:cNvSpPr>
          <p:nvPr>
            <p:ph type="title"/>
          </p:nvPr>
        </p:nvSpPr>
        <p:spPr/>
        <p:txBody>
          <a:bodyPr vert="horz" wrap="square" lIns="72000" tIns="45720" rIns="72000" bIns="45720" rtlCol="0" anchor="t">
            <a:spAutoFit/>
          </a:bodyPr>
          <a:lstStyle/>
          <a:p>
            <a:r>
              <a:rPr lang="en-US" dirty="0"/>
              <a:t>Role and typical situations of watching tv</a:t>
            </a:r>
            <a:endParaRPr lang="hu-HU" dirty="0"/>
          </a:p>
        </p:txBody>
      </p:sp>
      <p:sp>
        <p:nvSpPr>
          <p:cNvPr id="27" name="Content Placeholder 5">
            <a:extLst>
              <a:ext uri="{FF2B5EF4-FFF2-40B4-BE49-F238E27FC236}">
                <a16:creationId xmlns:a16="http://schemas.microsoft.com/office/drawing/2014/main" xmlns="" id="{76C58338-91C8-452D-97E2-C4DBEB539F33}"/>
              </a:ext>
            </a:extLst>
          </p:cNvPr>
          <p:cNvSpPr txBox="1">
            <a:spLocks/>
          </p:cNvSpPr>
          <p:nvPr/>
        </p:nvSpPr>
        <p:spPr>
          <a:xfrm>
            <a:off x="404786" y="2115878"/>
            <a:ext cx="4688209" cy="3561021"/>
          </a:xfrm>
          <a:prstGeom prst="rect">
            <a:avLst/>
          </a:prstGeom>
        </p:spPr>
        <p:txBody>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u-HU" dirty="0"/>
          </a:p>
        </p:txBody>
      </p:sp>
      <p:sp>
        <p:nvSpPr>
          <p:cNvPr id="6" name="Text Placeholder 10">
            <a:extLst>
              <a:ext uri="{FF2B5EF4-FFF2-40B4-BE49-F238E27FC236}">
                <a16:creationId xmlns:a16="http://schemas.microsoft.com/office/drawing/2014/main" xmlns="" id="{73E20FC7-36F8-4EF7-842A-9319828AD616}"/>
              </a:ext>
            </a:extLst>
          </p:cNvPr>
          <p:cNvSpPr txBox="1">
            <a:spLocks/>
          </p:cNvSpPr>
          <p:nvPr/>
        </p:nvSpPr>
        <p:spPr>
          <a:xfrm>
            <a:off x="399848" y="799883"/>
            <a:ext cx="11597554" cy="661720"/>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Before COVID, watching TV with concentration was mainly typical for evenings and weekends, otherwise, it had other functions</a:t>
            </a:r>
            <a:endParaRPr lang="hu-HU" dirty="0">
              <a:solidFill>
                <a:schemeClr val="tx2"/>
              </a:solidFill>
            </a:endParaRPr>
          </a:p>
        </p:txBody>
      </p:sp>
    </p:spTree>
    <p:extLst>
      <p:ext uri="{BB962C8B-B14F-4D97-AF65-F5344CB8AC3E}">
        <p14:creationId xmlns:p14="http://schemas.microsoft.com/office/powerpoint/2010/main" val="2395542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9C44E4ED-3D05-4324-9A54-AC328FE80E98}"/>
              </a:ext>
            </a:extLst>
          </p:cNvPr>
          <p:cNvSpPr>
            <a:spLocks noGrp="1"/>
          </p:cNvSpPr>
          <p:nvPr>
            <p:ph type="sldNum" sz="quarter" idx="18"/>
          </p:nvPr>
        </p:nvSpPr>
        <p:spPr/>
        <p:txBody>
          <a:bodyPr/>
          <a:lstStyle/>
          <a:p>
            <a:fld id="{DED0CB61-9598-4307-A896-DC7884B21E1F}" type="slidenum">
              <a:rPr lang="hu-HU" smtClean="0"/>
              <a:t>18</a:t>
            </a:fld>
            <a:endParaRPr lang="hu-HU"/>
          </a:p>
        </p:txBody>
      </p:sp>
      <p:sp>
        <p:nvSpPr>
          <p:cNvPr id="6" name="Title 5">
            <a:extLst>
              <a:ext uri="{FF2B5EF4-FFF2-40B4-BE49-F238E27FC236}">
                <a16:creationId xmlns:a16="http://schemas.microsoft.com/office/drawing/2014/main" xmlns="" id="{7A5BFE4B-0849-40B6-BD24-BFE3955C25B4}"/>
              </a:ext>
            </a:extLst>
          </p:cNvPr>
          <p:cNvSpPr>
            <a:spLocks noGrp="1"/>
          </p:cNvSpPr>
          <p:nvPr>
            <p:ph type="title"/>
          </p:nvPr>
        </p:nvSpPr>
        <p:spPr/>
        <p:txBody>
          <a:bodyPr/>
          <a:lstStyle/>
          <a:p>
            <a:r>
              <a:rPr lang="en-US" dirty="0"/>
              <a:t>Perception of alternative platforms</a:t>
            </a:r>
            <a:endParaRPr lang="hu-HU" dirty="0"/>
          </a:p>
        </p:txBody>
      </p:sp>
      <p:sp>
        <p:nvSpPr>
          <p:cNvPr id="8" name="Text Placeholder 10">
            <a:extLst>
              <a:ext uri="{FF2B5EF4-FFF2-40B4-BE49-F238E27FC236}">
                <a16:creationId xmlns:a16="http://schemas.microsoft.com/office/drawing/2014/main" xmlns="" id="{3F84FED1-F269-4376-8CBE-E3B9EBAD1F94}"/>
              </a:ext>
            </a:extLst>
          </p:cNvPr>
          <p:cNvSpPr txBox="1">
            <a:spLocks/>
          </p:cNvSpPr>
          <p:nvPr/>
        </p:nvSpPr>
        <p:spPr>
          <a:xfrm>
            <a:off x="399848" y="862947"/>
            <a:ext cx="11597554" cy="353943"/>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Talking about online video providers, majority reflect to paid subscriptions</a:t>
            </a:r>
            <a:endParaRPr lang="hu-HU" dirty="0">
              <a:solidFill>
                <a:schemeClr val="tx2"/>
              </a:solidFill>
            </a:endParaRPr>
          </a:p>
        </p:txBody>
      </p:sp>
      <p:sp>
        <p:nvSpPr>
          <p:cNvPr id="9" name="TextBox 8">
            <a:extLst>
              <a:ext uri="{FF2B5EF4-FFF2-40B4-BE49-F238E27FC236}">
                <a16:creationId xmlns:a16="http://schemas.microsoft.com/office/drawing/2014/main" xmlns="" id="{9DC704FF-9880-4C28-89A7-1360B499C08C}"/>
              </a:ext>
            </a:extLst>
          </p:cNvPr>
          <p:cNvSpPr txBox="1"/>
          <p:nvPr/>
        </p:nvSpPr>
        <p:spPr>
          <a:xfrm>
            <a:off x="382932" y="1464086"/>
            <a:ext cx="7002606" cy="3924151"/>
          </a:xfrm>
          <a:prstGeom prst="rect">
            <a:avLst/>
          </a:prstGeom>
          <a:solidFill>
            <a:schemeClr val="bg1"/>
          </a:solidFill>
        </p:spPr>
        <p:txBody>
          <a:bodyPr wrap="square" rtlCol="0">
            <a:spAutoFit/>
          </a:bodyPr>
          <a:lstStyle/>
          <a:p>
            <a:pPr marL="447675" lvl="1" indent="-314325" algn="just">
              <a:spcBef>
                <a:spcPts val="600"/>
              </a:spcBef>
              <a:buSzPct val="80000"/>
              <a:buBlip>
                <a:blip r:embed="rId2"/>
              </a:buBlip>
            </a:pPr>
            <a:r>
              <a:rPr lang="en-US" sz="1400" dirty="0"/>
              <a:t>Out of the spontaneous associations, </a:t>
            </a:r>
            <a:r>
              <a:rPr lang="hu-HU" sz="1400" b="1" dirty="0" err="1"/>
              <a:t>Netflix</a:t>
            </a:r>
            <a:r>
              <a:rPr lang="en-US" sz="1400" dirty="0"/>
              <a:t> and</a:t>
            </a:r>
            <a:r>
              <a:rPr lang="hu-HU" sz="1400" dirty="0"/>
              <a:t> </a:t>
            </a:r>
            <a:r>
              <a:rPr lang="hu-HU" sz="1400" b="1" dirty="0"/>
              <a:t>HBO Go </a:t>
            </a:r>
            <a:r>
              <a:rPr lang="en-US" sz="1400" dirty="0"/>
              <a:t>emerged, providing paid services</a:t>
            </a:r>
            <a:endParaRPr lang="hu-HU" sz="1400" dirty="0"/>
          </a:p>
          <a:p>
            <a:pPr marL="714375" lvl="2" indent="-171450" algn="just">
              <a:spcBef>
                <a:spcPts val="600"/>
              </a:spcBef>
              <a:buSzPct val="80000"/>
              <a:buFont typeface="Arial" panose="020B0604020202020204" pitchFamily="34" charset="0"/>
              <a:buChar char="‒"/>
            </a:pPr>
            <a:r>
              <a:rPr lang="en-US" sz="1400" dirty="0"/>
              <a:t>Although </a:t>
            </a:r>
            <a:r>
              <a:rPr lang="hu-HU" sz="1400" b="1" dirty="0"/>
              <a:t>YouTube</a:t>
            </a:r>
            <a:r>
              <a:rPr lang="hu-HU" sz="1400" dirty="0"/>
              <a:t> </a:t>
            </a:r>
            <a:r>
              <a:rPr lang="en-US" sz="1400" dirty="0"/>
              <a:t>has been also mentioned several times</a:t>
            </a:r>
            <a:r>
              <a:rPr lang="hu-HU" sz="1400" dirty="0"/>
              <a:t>, </a:t>
            </a:r>
            <a:r>
              <a:rPr lang="en-US" sz="1400" dirty="0"/>
              <a:t>it has not been connected to</a:t>
            </a:r>
            <a:r>
              <a:rPr lang="hu-HU" sz="1400" dirty="0"/>
              <a:t> ‘</a:t>
            </a:r>
            <a:r>
              <a:rPr lang="en-US" sz="1400" dirty="0"/>
              <a:t>free online video services</a:t>
            </a:r>
            <a:r>
              <a:rPr lang="hu-HU" sz="1400" dirty="0"/>
              <a:t>’</a:t>
            </a:r>
            <a:r>
              <a:rPr lang="en-US" sz="1400" dirty="0"/>
              <a:t> category</a:t>
            </a:r>
            <a:r>
              <a:rPr lang="hu-HU" sz="1400" dirty="0"/>
              <a:t>, </a:t>
            </a:r>
            <a:r>
              <a:rPr lang="en-US" sz="1400" dirty="0"/>
              <a:t>as they do not perceive it as an alternative for TV</a:t>
            </a:r>
            <a:endParaRPr lang="hu-HU" sz="1400" dirty="0"/>
          </a:p>
          <a:p>
            <a:pPr marL="447675" lvl="1" indent="-314325" algn="just">
              <a:spcBef>
                <a:spcPts val="600"/>
              </a:spcBef>
              <a:buSzPct val="80000"/>
              <a:buBlip>
                <a:blip r:embed="rId2"/>
              </a:buBlip>
            </a:pPr>
            <a:r>
              <a:rPr lang="en-US" sz="1400" dirty="0"/>
              <a:t>Only two respondents mentioned </a:t>
            </a:r>
            <a:r>
              <a:rPr lang="hu-HU" sz="1400" b="1" dirty="0"/>
              <a:t>online </a:t>
            </a:r>
            <a:r>
              <a:rPr lang="en-US" sz="1400" b="1" dirty="0"/>
              <a:t>TV channels</a:t>
            </a:r>
            <a:r>
              <a:rPr lang="hu-HU" sz="1400" dirty="0"/>
              <a:t>, </a:t>
            </a:r>
            <a:r>
              <a:rPr lang="en-US" sz="1400" dirty="0"/>
              <a:t>while the </a:t>
            </a:r>
            <a:r>
              <a:rPr lang="hu-HU" sz="1400" dirty="0"/>
              <a:t> </a:t>
            </a:r>
            <a:r>
              <a:rPr lang="en-US" sz="1400" b="1" dirty="0"/>
              <a:t>video services of telecommunication </a:t>
            </a:r>
            <a:r>
              <a:rPr lang="en-US" sz="1400" dirty="0"/>
              <a:t>providers have not been mentioned spontaneously</a:t>
            </a:r>
            <a:endParaRPr lang="hu-HU" sz="1400" dirty="0"/>
          </a:p>
          <a:p>
            <a:pPr marL="714375" lvl="2" indent="-171450" algn="just">
              <a:spcBef>
                <a:spcPts val="600"/>
              </a:spcBef>
              <a:buSzPct val="80000"/>
              <a:buFont typeface="Arial" panose="020B0604020202020204" pitchFamily="34" charset="0"/>
              <a:buChar char="‒"/>
            </a:pPr>
            <a:r>
              <a:rPr lang="en-US" sz="1400" dirty="0"/>
              <a:t>One possible reason for that is the </a:t>
            </a:r>
            <a:r>
              <a:rPr lang="en-US" sz="1400" b="1" dirty="0"/>
              <a:t>low awareness and penetration </a:t>
            </a:r>
            <a:r>
              <a:rPr lang="en-US" sz="1400" dirty="0"/>
              <a:t>of these services among respondents</a:t>
            </a:r>
            <a:endParaRPr lang="hu-HU" sz="1400" b="1" dirty="0"/>
          </a:p>
          <a:p>
            <a:pPr marL="714375" lvl="2" indent="-171450" algn="just">
              <a:spcBef>
                <a:spcPts val="600"/>
              </a:spcBef>
              <a:buSzPct val="80000"/>
              <a:buFont typeface="Arial" panose="020B0604020202020204" pitchFamily="34" charset="0"/>
              <a:buChar char="‒"/>
            </a:pPr>
            <a:r>
              <a:rPr lang="en-US" sz="1400" dirty="0"/>
              <a:t>Not all respondents have access to video services of telecommunication providers, so that the couldn’t interpret this category, and some connected availability of the linear TV broadcast via mobile applications </a:t>
            </a:r>
            <a:r>
              <a:rPr lang="hu-HU" sz="1400" dirty="0"/>
              <a:t>(</a:t>
            </a:r>
            <a:r>
              <a:rPr lang="en-US" sz="1400" dirty="0" err="1"/>
              <a:t>e.g</a:t>
            </a:r>
            <a:r>
              <a:rPr lang="hu-HU" sz="1400" dirty="0"/>
              <a:t>. TV Go, Telenor </a:t>
            </a:r>
            <a:r>
              <a:rPr lang="hu-HU" sz="1400" dirty="0" err="1"/>
              <a:t>MyTV</a:t>
            </a:r>
            <a:r>
              <a:rPr lang="hu-HU" sz="1400" dirty="0"/>
              <a:t>)</a:t>
            </a:r>
            <a:r>
              <a:rPr lang="en-US" sz="1400" dirty="0"/>
              <a:t> to it</a:t>
            </a:r>
            <a:endParaRPr lang="hu-HU" sz="1400" dirty="0"/>
          </a:p>
          <a:p>
            <a:pPr marL="447675" lvl="1" indent="-314325" algn="just">
              <a:spcBef>
                <a:spcPts val="600"/>
              </a:spcBef>
              <a:buSzPct val="80000"/>
              <a:buBlip>
                <a:blip r:embed="rId2"/>
              </a:buBlip>
            </a:pPr>
            <a:r>
              <a:rPr lang="en-US" sz="1400" dirty="0"/>
              <a:t>Perceived main advantages of online video services are </a:t>
            </a:r>
            <a:r>
              <a:rPr lang="en-US" sz="1400" b="1" dirty="0"/>
              <a:t>flexibility</a:t>
            </a:r>
            <a:r>
              <a:rPr lang="hu-HU" sz="1400" b="1" dirty="0"/>
              <a:t>, </a:t>
            </a:r>
            <a:r>
              <a:rPr lang="en-US" sz="1400" b="1" dirty="0"/>
              <a:t>availability</a:t>
            </a:r>
            <a:r>
              <a:rPr lang="hu-HU" sz="1400" dirty="0"/>
              <a:t> (</a:t>
            </a:r>
            <a:r>
              <a:rPr lang="en-US" sz="1400" dirty="0"/>
              <a:t>anywhere, anytime</a:t>
            </a:r>
            <a:r>
              <a:rPr lang="hu-HU" sz="1400" dirty="0"/>
              <a:t>), </a:t>
            </a:r>
            <a:r>
              <a:rPr lang="en-US" sz="1400" b="1" dirty="0"/>
              <a:t>freedom of choice</a:t>
            </a:r>
            <a:r>
              <a:rPr lang="hu-HU" sz="1400" dirty="0"/>
              <a:t>, </a:t>
            </a:r>
            <a:r>
              <a:rPr lang="en-US" sz="1400" b="1" dirty="0"/>
              <a:t>ad-freeness</a:t>
            </a:r>
            <a:r>
              <a:rPr lang="hu-HU" sz="1400" dirty="0"/>
              <a:t>, </a:t>
            </a:r>
            <a:r>
              <a:rPr lang="en-US" sz="1400" dirty="0"/>
              <a:t>and possibility of </a:t>
            </a:r>
            <a:r>
              <a:rPr lang="en-US" sz="1400" b="1" dirty="0"/>
              <a:t>watching (again) later</a:t>
            </a:r>
            <a:endParaRPr lang="hu-HU" sz="1400" dirty="0"/>
          </a:p>
        </p:txBody>
      </p:sp>
      <p:pic>
        <p:nvPicPr>
          <p:cNvPr id="10" name="Picture 9">
            <a:extLst>
              <a:ext uri="{FF2B5EF4-FFF2-40B4-BE49-F238E27FC236}">
                <a16:creationId xmlns:a16="http://schemas.microsoft.com/office/drawing/2014/main" xmlns="" id="{5FC47227-AD47-4E79-BC08-10732F7BDA2D}"/>
              </a:ext>
            </a:extLst>
          </p:cNvPr>
          <p:cNvPicPr>
            <a:picLocks noChangeAspect="1"/>
          </p:cNvPicPr>
          <p:nvPr/>
        </p:nvPicPr>
        <p:blipFill>
          <a:blip r:embed="rId3"/>
          <a:stretch>
            <a:fillRect/>
          </a:stretch>
        </p:blipFill>
        <p:spPr>
          <a:xfrm>
            <a:off x="7649308" y="1617000"/>
            <a:ext cx="4137906" cy="4137906"/>
          </a:xfrm>
          <a:prstGeom prst="rect">
            <a:avLst/>
          </a:prstGeom>
        </p:spPr>
      </p:pic>
      <p:sp>
        <p:nvSpPr>
          <p:cNvPr id="7" name="TextBox 6">
            <a:extLst>
              <a:ext uri="{FF2B5EF4-FFF2-40B4-BE49-F238E27FC236}">
                <a16:creationId xmlns:a16="http://schemas.microsoft.com/office/drawing/2014/main" xmlns="" id="{FED05416-5947-4EB2-9897-912D88A71AC4}"/>
              </a:ext>
            </a:extLst>
          </p:cNvPr>
          <p:cNvSpPr txBox="1"/>
          <p:nvPr/>
        </p:nvSpPr>
        <p:spPr>
          <a:xfrm>
            <a:off x="3022282" y="5526736"/>
            <a:ext cx="4495141" cy="276999"/>
          </a:xfrm>
          <a:prstGeom prst="rect">
            <a:avLst/>
          </a:prstGeom>
          <a:noFill/>
        </p:spPr>
        <p:txBody>
          <a:bodyPr wrap="none" rtlCol="0">
            <a:spAutoFit/>
          </a:bodyPr>
          <a:lstStyle/>
          <a:p>
            <a:r>
              <a:rPr lang="en-US" sz="1200" i="1" dirty="0">
                <a:solidFill>
                  <a:schemeClr val="tx2"/>
                </a:solidFill>
              </a:rPr>
              <a:t>‘This is the century of streaming</a:t>
            </a:r>
            <a:r>
              <a:rPr lang="hu-HU" sz="1200" i="1" dirty="0">
                <a:solidFill>
                  <a:schemeClr val="tx2"/>
                </a:solidFill>
              </a:rPr>
              <a:t>!’ – </a:t>
            </a:r>
            <a:r>
              <a:rPr lang="en-US" sz="1200" dirty="0">
                <a:solidFill>
                  <a:schemeClr val="tx2"/>
                </a:solidFill>
              </a:rPr>
              <a:t>Woman</a:t>
            </a:r>
            <a:r>
              <a:rPr lang="hu-HU" sz="1200" dirty="0">
                <a:solidFill>
                  <a:schemeClr val="tx2"/>
                </a:solidFill>
              </a:rPr>
              <a:t>, 25, Székesfehérvár</a:t>
            </a:r>
          </a:p>
        </p:txBody>
      </p:sp>
      <p:sp>
        <p:nvSpPr>
          <p:cNvPr id="2" name="Rectangle 1">
            <a:extLst>
              <a:ext uri="{FF2B5EF4-FFF2-40B4-BE49-F238E27FC236}">
                <a16:creationId xmlns:a16="http://schemas.microsoft.com/office/drawing/2014/main" xmlns="" id="{7B6E04C5-ACFE-4BC0-8DAA-C34C415C0D2F}"/>
              </a:ext>
            </a:extLst>
          </p:cNvPr>
          <p:cNvSpPr/>
          <p:nvPr/>
        </p:nvSpPr>
        <p:spPr>
          <a:xfrm>
            <a:off x="445323" y="5926005"/>
            <a:ext cx="9542747" cy="276999"/>
          </a:xfrm>
          <a:prstGeom prst="rect">
            <a:avLst/>
          </a:prstGeom>
        </p:spPr>
        <p:txBody>
          <a:bodyPr wrap="square">
            <a:spAutoFit/>
          </a:bodyPr>
          <a:lstStyle/>
          <a:p>
            <a:r>
              <a:rPr lang="en-US" sz="1200" dirty="0">
                <a:solidFill>
                  <a:schemeClr val="tx2"/>
                </a:solidFill>
              </a:rPr>
              <a:t>‘</a:t>
            </a:r>
            <a:r>
              <a:rPr lang="en-US" sz="1200" i="1" dirty="0">
                <a:solidFill>
                  <a:schemeClr val="tx2"/>
                </a:solidFill>
              </a:rPr>
              <a:t>Watching traditional TV broadcast is a program</a:t>
            </a:r>
            <a:r>
              <a:rPr lang="hu-HU" sz="1200" i="1" dirty="0">
                <a:solidFill>
                  <a:schemeClr val="tx2"/>
                </a:solidFill>
              </a:rPr>
              <a:t>. Online </a:t>
            </a:r>
            <a:r>
              <a:rPr lang="en-US" sz="1200" i="1" dirty="0">
                <a:solidFill>
                  <a:schemeClr val="tx2"/>
                </a:solidFill>
              </a:rPr>
              <a:t>is a spontaneous form of entertainment</a:t>
            </a:r>
            <a:r>
              <a:rPr lang="hu-HU" sz="1200" i="1" dirty="0">
                <a:solidFill>
                  <a:schemeClr val="tx2"/>
                </a:solidFill>
              </a:rPr>
              <a:t>.</a:t>
            </a:r>
            <a:r>
              <a:rPr lang="en-US" sz="1200" dirty="0">
                <a:solidFill>
                  <a:schemeClr val="tx2"/>
                </a:solidFill>
              </a:rPr>
              <a:t>’ – Man, 48, Debrecen</a:t>
            </a:r>
            <a:endParaRPr lang="hu-HU" sz="1200" dirty="0">
              <a:solidFill>
                <a:schemeClr val="tx2"/>
              </a:solidFill>
            </a:endParaRPr>
          </a:p>
        </p:txBody>
      </p:sp>
    </p:spTree>
    <p:extLst>
      <p:ext uri="{BB962C8B-B14F-4D97-AF65-F5344CB8AC3E}">
        <p14:creationId xmlns:p14="http://schemas.microsoft.com/office/powerpoint/2010/main" val="3925042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69A8088-DF4D-44BA-B736-0DF1F0570EF8}"/>
              </a:ext>
            </a:extLst>
          </p:cNvPr>
          <p:cNvSpPr>
            <a:spLocks noGrp="1"/>
          </p:cNvSpPr>
          <p:nvPr>
            <p:ph idx="1"/>
          </p:nvPr>
        </p:nvSpPr>
        <p:spPr>
          <a:xfrm>
            <a:off x="382931" y="1980768"/>
            <a:ext cx="7477392" cy="4613215"/>
          </a:xfrm>
          <a:solidFill>
            <a:schemeClr val="bg1"/>
          </a:solidFill>
        </p:spPr>
        <p:txBody>
          <a:bodyPr/>
          <a:lstStyle/>
          <a:p>
            <a:pPr lvl="1" algn="just"/>
            <a:r>
              <a:rPr lang="en-US" sz="1400" b="1" dirty="0"/>
              <a:t>Advantages of the free platforms </a:t>
            </a:r>
            <a:r>
              <a:rPr lang="en-US" sz="1400" dirty="0"/>
              <a:t>(YouTube, series streaming platforms) – besides being free – are </a:t>
            </a:r>
            <a:r>
              <a:rPr lang="en-US" sz="1400" b="1" dirty="0"/>
              <a:t>freedom of choice</a:t>
            </a:r>
            <a:r>
              <a:rPr lang="en-US" sz="1400" dirty="0"/>
              <a:t>, </a:t>
            </a:r>
            <a:r>
              <a:rPr lang="en-US" sz="1400" b="1" dirty="0"/>
              <a:t>availability</a:t>
            </a:r>
            <a:r>
              <a:rPr lang="en-US" sz="1400" dirty="0"/>
              <a:t> (anytime, anywhere, using any device, for anyone), and the opportunity of </a:t>
            </a:r>
            <a:r>
              <a:rPr lang="en-US" sz="1400" b="1" dirty="0"/>
              <a:t>saving</a:t>
            </a:r>
            <a:r>
              <a:rPr lang="en-US" sz="1400" dirty="0"/>
              <a:t> favourites/ videos to watch later</a:t>
            </a:r>
          </a:p>
          <a:p>
            <a:pPr lvl="2" algn="just"/>
            <a:r>
              <a:rPr lang="en-US" sz="1400" dirty="0"/>
              <a:t>Main </a:t>
            </a:r>
            <a:r>
              <a:rPr lang="en-US" sz="1400" b="1" dirty="0"/>
              <a:t>disadvantage </a:t>
            </a:r>
            <a:r>
              <a:rPr lang="en-US" sz="1400" dirty="0"/>
              <a:t>is the </a:t>
            </a:r>
            <a:r>
              <a:rPr lang="en-US" sz="1400" b="1" dirty="0"/>
              <a:t>high quantity of advertisements</a:t>
            </a:r>
            <a:r>
              <a:rPr lang="en-US" sz="1400" dirty="0"/>
              <a:t>, which might seem disproportionate in case of short videos, but might be avoided in case of subscription</a:t>
            </a:r>
          </a:p>
          <a:p>
            <a:pPr lvl="2" algn="just"/>
            <a:r>
              <a:rPr lang="en-US" sz="1400" b="1" dirty="0"/>
              <a:t>Lower image quality </a:t>
            </a:r>
            <a:r>
              <a:rPr lang="en-US" sz="1400" dirty="0"/>
              <a:t>has been slightly mentioned as a ‘fee’ for being free</a:t>
            </a:r>
          </a:p>
          <a:p>
            <a:pPr lvl="1" algn="just"/>
            <a:r>
              <a:rPr lang="en-US" sz="1400" dirty="0"/>
              <a:t>The most frequently used free platform, </a:t>
            </a:r>
            <a:r>
              <a:rPr lang="en-US" sz="1400" b="1" dirty="0"/>
              <a:t>YouTube</a:t>
            </a:r>
            <a:r>
              <a:rPr lang="en-US" sz="1400" dirty="0"/>
              <a:t> has an additional advantage of being watched on </a:t>
            </a:r>
            <a:r>
              <a:rPr lang="en-US" sz="1400" dirty="0" err="1"/>
              <a:t>smartTVs</a:t>
            </a:r>
            <a:r>
              <a:rPr lang="en-US" sz="1400" dirty="0"/>
              <a:t> conveniently, unlike other free online platforms used for watching series</a:t>
            </a:r>
          </a:p>
          <a:p>
            <a:pPr lvl="2" algn="just"/>
            <a:r>
              <a:rPr lang="en-US" sz="1400" dirty="0"/>
              <a:t>On the other hand, the respondents connect the consumption of </a:t>
            </a:r>
            <a:r>
              <a:rPr lang="en-US" sz="1400" b="1" dirty="0"/>
              <a:t>shorter videos </a:t>
            </a:r>
            <a:r>
              <a:rPr lang="en-US" sz="1400" dirty="0"/>
              <a:t>to it, which are better watched on mobile devices. With these occasions, such situations are associated that are less convenient compared to traditional TV watching</a:t>
            </a:r>
          </a:p>
          <a:p>
            <a:pPr lvl="2" algn="just"/>
            <a:r>
              <a:rPr lang="en-US" sz="1400" dirty="0"/>
              <a:t>Respondents admitted watching shorter video contents (e.g. recipes, product demos, contents regarding computer games, ‘How it is made’ videos, humorous videos), and listening to music to this platform</a:t>
            </a:r>
          </a:p>
          <a:p>
            <a:pPr lvl="1" algn="just"/>
            <a:r>
              <a:rPr lang="en-US" sz="1400" dirty="0"/>
              <a:t>Downloading movies has been also mentioned as part of the free online video services – in this view, it would be competitor of both traditional TV and paid online platforms (free, no advertisements, stoppable, rewindable, etc.)</a:t>
            </a:r>
          </a:p>
          <a:p>
            <a:pPr marL="133350" lvl="1" indent="0" algn="just">
              <a:buNone/>
            </a:pPr>
            <a:endParaRPr lang="hu-HU" sz="1400" dirty="0"/>
          </a:p>
        </p:txBody>
      </p:sp>
      <p:sp>
        <p:nvSpPr>
          <p:cNvPr id="5" name="Slide Number Placeholder 4">
            <a:extLst>
              <a:ext uri="{FF2B5EF4-FFF2-40B4-BE49-F238E27FC236}">
                <a16:creationId xmlns:a16="http://schemas.microsoft.com/office/drawing/2014/main" xmlns="" id="{9C44E4ED-3D05-4324-9A54-AC328FE80E98}"/>
              </a:ext>
            </a:extLst>
          </p:cNvPr>
          <p:cNvSpPr>
            <a:spLocks noGrp="1"/>
          </p:cNvSpPr>
          <p:nvPr>
            <p:ph type="sldNum" sz="quarter" idx="18"/>
          </p:nvPr>
        </p:nvSpPr>
        <p:spPr/>
        <p:txBody>
          <a:bodyPr/>
          <a:lstStyle/>
          <a:p>
            <a:fld id="{DED0CB61-9598-4307-A896-DC7884B21E1F}" type="slidenum">
              <a:rPr lang="hu-HU" smtClean="0"/>
              <a:t>19</a:t>
            </a:fld>
            <a:endParaRPr lang="hu-HU"/>
          </a:p>
        </p:txBody>
      </p:sp>
      <p:sp>
        <p:nvSpPr>
          <p:cNvPr id="6" name="Title 5">
            <a:extLst>
              <a:ext uri="{FF2B5EF4-FFF2-40B4-BE49-F238E27FC236}">
                <a16:creationId xmlns:a16="http://schemas.microsoft.com/office/drawing/2014/main" xmlns="" id="{7A5BFE4B-0849-40B6-BD24-BFE3955C25B4}"/>
              </a:ext>
            </a:extLst>
          </p:cNvPr>
          <p:cNvSpPr>
            <a:spLocks noGrp="1"/>
          </p:cNvSpPr>
          <p:nvPr>
            <p:ph type="title"/>
          </p:nvPr>
        </p:nvSpPr>
        <p:spPr>
          <a:xfrm>
            <a:off x="404786" y="382816"/>
            <a:ext cx="11347258" cy="867930"/>
          </a:xfrm>
        </p:spPr>
        <p:txBody>
          <a:bodyPr/>
          <a:lstStyle/>
          <a:p>
            <a:r>
              <a:rPr lang="en-US" dirty="0"/>
              <a:t>Alternative platforms before covid-19 </a:t>
            </a:r>
            <a:r>
              <a:rPr lang="hu-HU" dirty="0"/>
              <a:t>– </a:t>
            </a:r>
            <a:r>
              <a:rPr lang="en-US" dirty="0"/>
              <a:t/>
            </a:r>
            <a:br>
              <a:rPr lang="en-US" dirty="0"/>
            </a:br>
            <a:r>
              <a:rPr lang="en-US" dirty="0"/>
              <a:t>free</a:t>
            </a:r>
            <a:r>
              <a:rPr lang="hu-HU" dirty="0"/>
              <a:t> online</a:t>
            </a:r>
            <a:r>
              <a:rPr lang="en-US" dirty="0"/>
              <a:t> video services</a:t>
            </a:r>
            <a:endParaRPr lang="hu-HU" dirty="0"/>
          </a:p>
        </p:txBody>
      </p:sp>
      <p:sp>
        <p:nvSpPr>
          <p:cNvPr id="7" name="Text Placeholder 10">
            <a:extLst>
              <a:ext uri="{FF2B5EF4-FFF2-40B4-BE49-F238E27FC236}">
                <a16:creationId xmlns:a16="http://schemas.microsoft.com/office/drawing/2014/main" xmlns="" id="{808CC360-C30F-4B63-999C-50C9F36B9EB4}"/>
              </a:ext>
            </a:extLst>
          </p:cNvPr>
          <p:cNvSpPr txBox="1">
            <a:spLocks/>
          </p:cNvSpPr>
          <p:nvPr/>
        </p:nvSpPr>
        <p:spPr>
          <a:xfrm>
            <a:off x="399848" y="1237697"/>
            <a:ext cx="11597554" cy="661720"/>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Free video services were present in respondents’ lives right before COVID,</a:t>
            </a:r>
            <a:r>
              <a:rPr lang="hu-HU" dirty="0">
                <a:solidFill>
                  <a:schemeClr val="tx2"/>
                </a:solidFill>
              </a:rPr>
              <a:t> </a:t>
            </a:r>
            <a:r>
              <a:rPr lang="en-US" dirty="0">
                <a:solidFill>
                  <a:schemeClr val="tx2"/>
                </a:solidFill>
              </a:rPr>
              <a:t>but they play a different role compared to TV</a:t>
            </a:r>
            <a:endParaRPr lang="hu-HU" dirty="0">
              <a:solidFill>
                <a:schemeClr val="tx2"/>
              </a:solidFill>
            </a:endParaRPr>
          </a:p>
        </p:txBody>
      </p:sp>
      <p:sp>
        <p:nvSpPr>
          <p:cNvPr id="3" name="Rectangle 2">
            <a:extLst>
              <a:ext uri="{FF2B5EF4-FFF2-40B4-BE49-F238E27FC236}">
                <a16:creationId xmlns:a16="http://schemas.microsoft.com/office/drawing/2014/main" xmlns="" id="{4E666050-1A27-45B7-9B33-C2ACB08A4D38}"/>
              </a:ext>
            </a:extLst>
          </p:cNvPr>
          <p:cNvSpPr/>
          <p:nvPr/>
        </p:nvSpPr>
        <p:spPr>
          <a:xfrm>
            <a:off x="7860323" y="4663998"/>
            <a:ext cx="3948745" cy="1015663"/>
          </a:xfrm>
          <a:prstGeom prst="rect">
            <a:avLst/>
          </a:prstGeom>
        </p:spPr>
        <p:txBody>
          <a:bodyPr wrap="square">
            <a:spAutoFit/>
          </a:bodyPr>
          <a:lstStyle/>
          <a:p>
            <a:pPr marL="133350" lvl="1" indent="0" algn="just">
              <a:buNone/>
            </a:pPr>
            <a:r>
              <a:rPr lang="en-US" sz="1200" dirty="0">
                <a:solidFill>
                  <a:schemeClr val="tx2"/>
                </a:solidFill>
              </a:rPr>
              <a:t>‘</a:t>
            </a:r>
            <a:r>
              <a:rPr lang="en-US" sz="1200" i="1" dirty="0">
                <a:solidFill>
                  <a:schemeClr val="tx2"/>
                </a:solidFill>
              </a:rPr>
              <a:t>I can even watch it on public transport, or if I stop for a few minutes to take a rest.</a:t>
            </a:r>
            <a:r>
              <a:rPr lang="en-US" sz="1200" dirty="0">
                <a:solidFill>
                  <a:schemeClr val="tx2"/>
                </a:solidFill>
              </a:rPr>
              <a:t>’ – Woman, 29 Budapest</a:t>
            </a:r>
          </a:p>
          <a:p>
            <a:pPr marL="133350" lvl="1" indent="0" algn="just">
              <a:buNone/>
            </a:pPr>
            <a:endParaRPr lang="en-US" sz="1200" dirty="0">
              <a:solidFill>
                <a:schemeClr val="tx2"/>
              </a:solidFill>
            </a:endParaRPr>
          </a:p>
          <a:p>
            <a:pPr marL="133350" lvl="1" indent="0" algn="just">
              <a:buNone/>
            </a:pPr>
            <a:r>
              <a:rPr lang="en-US" sz="1200" dirty="0">
                <a:solidFill>
                  <a:schemeClr val="tx2"/>
                </a:solidFill>
              </a:rPr>
              <a:t>‘</a:t>
            </a:r>
            <a:r>
              <a:rPr lang="en-US" sz="1200" i="1" dirty="0">
                <a:solidFill>
                  <a:schemeClr val="tx2"/>
                </a:solidFill>
              </a:rPr>
              <a:t>I can better bear the commercials in the TV, than a sudden ad in a short video.</a:t>
            </a:r>
            <a:r>
              <a:rPr lang="en-US" sz="1200" dirty="0">
                <a:solidFill>
                  <a:schemeClr val="tx2"/>
                </a:solidFill>
              </a:rPr>
              <a:t>’ – Woman, 27, Debrecen</a:t>
            </a:r>
          </a:p>
        </p:txBody>
      </p:sp>
      <p:pic>
        <p:nvPicPr>
          <p:cNvPr id="81922" name="Picture 2" descr="Online video player on laptop Royalty Free Vector Image">
            <a:extLst>
              <a:ext uri="{FF2B5EF4-FFF2-40B4-BE49-F238E27FC236}">
                <a16:creationId xmlns:a16="http://schemas.microsoft.com/office/drawing/2014/main" xmlns="" id="{8CBB99C2-1F18-4B8C-8DE8-5328D44389D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071338" y="2268517"/>
            <a:ext cx="3680706" cy="227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948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F59DCC8-3C00-431F-A266-A2484A54FCE2}"/>
              </a:ext>
            </a:extLst>
          </p:cNvPr>
          <p:cNvSpPr>
            <a:spLocks noGrp="1"/>
          </p:cNvSpPr>
          <p:nvPr>
            <p:ph type="title"/>
          </p:nvPr>
        </p:nvSpPr>
        <p:spPr>
          <a:xfrm>
            <a:off x="459207" y="546021"/>
            <a:ext cx="7551996" cy="1587679"/>
          </a:xfrm>
        </p:spPr>
        <p:txBody>
          <a:bodyPr/>
          <a:lstStyle/>
          <a:p>
            <a:r>
              <a:rPr lang="en-US" dirty="0"/>
              <a:t>Research background</a:t>
            </a:r>
            <a:endParaRPr lang="hu-HU" dirty="0"/>
          </a:p>
        </p:txBody>
      </p:sp>
      <p:sp>
        <p:nvSpPr>
          <p:cNvPr id="5" name="Slide Number Placeholder 4">
            <a:extLst>
              <a:ext uri="{FF2B5EF4-FFF2-40B4-BE49-F238E27FC236}">
                <a16:creationId xmlns:a16="http://schemas.microsoft.com/office/drawing/2014/main" xmlns="" id="{14F9DBC0-DE32-42F5-ABCC-3AC5E7F53E9A}"/>
              </a:ext>
            </a:extLst>
          </p:cNvPr>
          <p:cNvSpPr>
            <a:spLocks noGrp="1"/>
          </p:cNvSpPr>
          <p:nvPr>
            <p:ph type="sldNum" sz="quarter" idx="14"/>
          </p:nvPr>
        </p:nvSpPr>
        <p:spPr/>
        <p:txBody>
          <a:bodyPr/>
          <a:lstStyle/>
          <a:p>
            <a:fld id="{DED0CB61-9598-4307-A896-DC7884B21E1F}" type="slidenum">
              <a:rPr lang="hu-HU" smtClean="0"/>
              <a:t>2</a:t>
            </a:fld>
            <a:endParaRPr lang="hu-HU"/>
          </a:p>
        </p:txBody>
      </p:sp>
    </p:spTree>
    <p:extLst>
      <p:ext uri="{BB962C8B-B14F-4D97-AF65-F5344CB8AC3E}">
        <p14:creationId xmlns:p14="http://schemas.microsoft.com/office/powerpoint/2010/main" val="1817196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69A8088-DF4D-44BA-B736-0DF1F0570EF8}"/>
              </a:ext>
            </a:extLst>
          </p:cNvPr>
          <p:cNvSpPr>
            <a:spLocks noGrp="1"/>
          </p:cNvSpPr>
          <p:nvPr>
            <p:ph idx="1"/>
          </p:nvPr>
        </p:nvSpPr>
        <p:spPr>
          <a:xfrm>
            <a:off x="382933" y="2031556"/>
            <a:ext cx="7160867" cy="3868080"/>
          </a:xfrm>
        </p:spPr>
        <p:txBody>
          <a:bodyPr/>
          <a:lstStyle/>
          <a:p>
            <a:pPr lvl="1" algn="just"/>
            <a:r>
              <a:rPr lang="en-US" sz="1400" dirty="0"/>
              <a:t>Before the quarantine, the majority did not, or only less frequently used </a:t>
            </a:r>
            <a:r>
              <a:rPr lang="en-US" sz="1400" b="1" dirty="0"/>
              <a:t>paid online platforms</a:t>
            </a:r>
            <a:r>
              <a:rPr lang="en-US" sz="1400" dirty="0"/>
              <a:t>, as linear TV watching could better fill the shorter media consumption time</a:t>
            </a:r>
            <a:endParaRPr lang="hu-HU" sz="1400" dirty="0"/>
          </a:p>
          <a:p>
            <a:pPr lvl="1" algn="just"/>
            <a:r>
              <a:rPr lang="en-US" sz="1400" dirty="0"/>
              <a:t>Paid services – just like the free ones – provide the opportunity of </a:t>
            </a:r>
            <a:r>
              <a:rPr lang="en-US" sz="1400" b="1" dirty="0"/>
              <a:t>free choice</a:t>
            </a:r>
            <a:r>
              <a:rPr lang="en-US" sz="1400" dirty="0"/>
              <a:t>, but they have a different role in media consumption: they mainly serve </a:t>
            </a:r>
            <a:r>
              <a:rPr lang="en-US" sz="1400" b="1" dirty="0"/>
              <a:t>movie</a:t>
            </a:r>
            <a:r>
              <a:rPr lang="en-US" sz="1400" dirty="0"/>
              <a:t> and </a:t>
            </a:r>
            <a:r>
              <a:rPr lang="en-US" sz="1400" b="1" dirty="0"/>
              <a:t>series</a:t>
            </a:r>
            <a:r>
              <a:rPr lang="en-US" sz="1400" dirty="0"/>
              <a:t> watching</a:t>
            </a:r>
            <a:endParaRPr lang="hu-HU" sz="1400" dirty="0"/>
          </a:p>
          <a:p>
            <a:pPr lvl="2" algn="just"/>
            <a:r>
              <a:rPr lang="en-US" sz="1400" dirty="0"/>
              <a:t>In terms of movies and series, they have the </a:t>
            </a:r>
            <a:r>
              <a:rPr lang="en-US" sz="1400" b="1" dirty="0"/>
              <a:t>widest</a:t>
            </a:r>
            <a:r>
              <a:rPr lang="en-US" sz="1400" dirty="0"/>
              <a:t> and </a:t>
            </a:r>
            <a:r>
              <a:rPr lang="en-US" sz="1400" b="1" dirty="0"/>
              <a:t>most up-to-date </a:t>
            </a:r>
            <a:r>
              <a:rPr lang="en-US" sz="1400" dirty="0"/>
              <a:t>offer compared to the available platforms</a:t>
            </a:r>
            <a:endParaRPr lang="hu-HU" sz="1400" dirty="0"/>
          </a:p>
          <a:p>
            <a:pPr lvl="2" algn="just"/>
            <a:r>
              <a:rPr lang="en-US" sz="1400" dirty="0"/>
              <a:t>Series episodes are unlimited to watch</a:t>
            </a:r>
            <a:endParaRPr lang="hu-HU" sz="1400" dirty="0"/>
          </a:p>
          <a:p>
            <a:pPr lvl="2" algn="just"/>
            <a:r>
              <a:rPr lang="en-US" sz="1400" b="1" dirty="0"/>
              <a:t>Own productions </a:t>
            </a:r>
            <a:r>
              <a:rPr lang="en-US" sz="1400" dirty="0"/>
              <a:t>are also appealing to subscribers</a:t>
            </a:r>
            <a:endParaRPr lang="hu-HU" sz="1400" dirty="0"/>
          </a:p>
          <a:p>
            <a:pPr lvl="1" algn="just"/>
            <a:r>
              <a:rPr lang="en-US" sz="1400" dirty="0"/>
              <a:t>In exchange for the subscription fee, these platforms are </a:t>
            </a:r>
            <a:r>
              <a:rPr lang="en-US" sz="1400" b="1" dirty="0"/>
              <a:t>ad-free </a:t>
            </a:r>
            <a:r>
              <a:rPr lang="en-US" sz="1400" dirty="0"/>
              <a:t>and provide a </a:t>
            </a:r>
            <a:r>
              <a:rPr lang="en-US" sz="1400" b="1" dirty="0"/>
              <a:t>high image quality</a:t>
            </a:r>
          </a:p>
          <a:p>
            <a:pPr lvl="1" algn="just"/>
            <a:r>
              <a:rPr lang="en-US" sz="1400" dirty="0"/>
              <a:t>They are </a:t>
            </a:r>
            <a:r>
              <a:rPr lang="en-US" sz="1400" b="1" dirty="0"/>
              <a:t>practical to use</a:t>
            </a:r>
            <a:r>
              <a:rPr lang="en-US" sz="1400" dirty="0"/>
              <a:t>: easy searching, recommendations, they continue playing content from the point it has been stopped, etc.</a:t>
            </a:r>
          </a:p>
          <a:p>
            <a:pPr lvl="1" algn="just"/>
            <a:r>
              <a:rPr lang="en-US" sz="1400" dirty="0"/>
              <a:t>However, having some contents only in a </a:t>
            </a:r>
            <a:r>
              <a:rPr lang="en-US" sz="1400" b="1" dirty="0"/>
              <a:t>foreign language </a:t>
            </a:r>
            <a:r>
              <a:rPr lang="en-US" sz="1400" dirty="0"/>
              <a:t>is both an advantage and a disadvantage (depending on the viewer and the situation)</a:t>
            </a:r>
          </a:p>
        </p:txBody>
      </p:sp>
      <p:sp>
        <p:nvSpPr>
          <p:cNvPr id="5" name="Slide Number Placeholder 4">
            <a:extLst>
              <a:ext uri="{FF2B5EF4-FFF2-40B4-BE49-F238E27FC236}">
                <a16:creationId xmlns:a16="http://schemas.microsoft.com/office/drawing/2014/main" xmlns="" id="{9C44E4ED-3D05-4324-9A54-AC328FE80E98}"/>
              </a:ext>
            </a:extLst>
          </p:cNvPr>
          <p:cNvSpPr>
            <a:spLocks noGrp="1"/>
          </p:cNvSpPr>
          <p:nvPr>
            <p:ph type="sldNum" sz="quarter" idx="18"/>
          </p:nvPr>
        </p:nvSpPr>
        <p:spPr/>
        <p:txBody>
          <a:bodyPr/>
          <a:lstStyle/>
          <a:p>
            <a:fld id="{DED0CB61-9598-4307-A896-DC7884B21E1F}" type="slidenum">
              <a:rPr lang="hu-HU" smtClean="0"/>
              <a:t>20</a:t>
            </a:fld>
            <a:endParaRPr lang="hu-HU"/>
          </a:p>
        </p:txBody>
      </p:sp>
      <p:sp>
        <p:nvSpPr>
          <p:cNvPr id="6" name="Title 5">
            <a:extLst>
              <a:ext uri="{FF2B5EF4-FFF2-40B4-BE49-F238E27FC236}">
                <a16:creationId xmlns:a16="http://schemas.microsoft.com/office/drawing/2014/main" xmlns="" id="{7A5BFE4B-0849-40B6-BD24-BFE3955C25B4}"/>
              </a:ext>
            </a:extLst>
          </p:cNvPr>
          <p:cNvSpPr>
            <a:spLocks noGrp="1"/>
          </p:cNvSpPr>
          <p:nvPr>
            <p:ph type="title"/>
          </p:nvPr>
        </p:nvSpPr>
        <p:spPr>
          <a:xfrm>
            <a:off x="404786" y="382816"/>
            <a:ext cx="11382428" cy="867930"/>
          </a:xfrm>
        </p:spPr>
        <p:txBody>
          <a:bodyPr/>
          <a:lstStyle/>
          <a:p>
            <a:r>
              <a:rPr lang="en-US" dirty="0"/>
              <a:t>Alternative platforms before covid-19 </a:t>
            </a:r>
            <a:r>
              <a:rPr lang="hu-HU" dirty="0"/>
              <a:t>– </a:t>
            </a:r>
            <a:r>
              <a:rPr lang="en-US" dirty="0"/>
              <a:t/>
            </a:r>
            <a:br>
              <a:rPr lang="en-US" dirty="0"/>
            </a:br>
            <a:r>
              <a:rPr lang="en-US" dirty="0"/>
              <a:t>paid</a:t>
            </a:r>
            <a:r>
              <a:rPr lang="hu-HU" dirty="0"/>
              <a:t> online</a:t>
            </a:r>
            <a:r>
              <a:rPr lang="en-US" dirty="0"/>
              <a:t> video services</a:t>
            </a:r>
            <a:endParaRPr lang="hu-HU" dirty="0"/>
          </a:p>
        </p:txBody>
      </p:sp>
      <p:sp>
        <p:nvSpPr>
          <p:cNvPr id="7" name="Text Placeholder 10">
            <a:extLst>
              <a:ext uri="{FF2B5EF4-FFF2-40B4-BE49-F238E27FC236}">
                <a16:creationId xmlns:a16="http://schemas.microsoft.com/office/drawing/2014/main" xmlns="" id="{808CC360-C30F-4B63-999C-50C9F36B9EB4}"/>
              </a:ext>
            </a:extLst>
          </p:cNvPr>
          <p:cNvSpPr txBox="1">
            <a:spLocks/>
          </p:cNvSpPr>
          <p:nvPr/>
        </p:nvSpPr>
        <p:spPr>
          <a:xfrm>
            <a:off x="404786" y="1237964"/>
            <a:ext cx="11597554" cy="353943"/>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The importance of paid services has grown during the quarantine</a:t>
            </a:r>
            <a:endParaRPr lang="hu-HU" dirty="0">
              <a:solidFill>
                <a:schemeClr val="tx2"/>
              </a:solidFill>
            </a:endParaRPr>
          </a:p>
        </p:txBody>
      </p:sp>
      <p:sp>
        <p:nvSpPr>
          <p:cNvPr id="3" name="Rectangle 2">
            <a:extLst>
              <a:ext uri="{FF2B5EF4-FFF2-40B4-BE49-F238E27FC236}">
                <a16:creationId xmlns:a16="http://schemas.microsoft.com/office/drawing/2014/main" xmlns="" id="{EC7A41A9-3BB8-447F-A725-36F422A5587F}"/>
              </a:ext>
            </a:extLst>
          </p:cNvPr>
          <p:cNvSpPr/>
          <p:nvPr/>
        </p:nvSpPr>
        <p:spPr>
          <a:xfrm>
            <a:off x="7789984" y="2245055"/>
            <a:ext cx="4019083" cy="3077766"/>
          </a:xfrm>
          <a:prstGeom prst="rect">
            <a:avLst/>
          </a:prstGeom>
        </p:spPr>
        <p:txBody>
          <a:bodyPr wrap="square">
            <a:spAutoFit/>
          </a:bodyPr>
          <a:lstStyle/>
          <a:p>
            <a:pPr marL="133350" lvl="1" indent="0" algn="just">
              <a:buNone/>
            </a:pPr>
            <a:r>
              <a:rPr lang="hu-HU" sz="1200" i="1" dirty="0">
                <a:solidFill>
                  <a:schemeClr val="tx2"/>
                </a:solidFill>
              </a:rPr>
              <a:t>‘</a:t>
            </a:r>
            <a:r>
              <a:rPr lang="en-US" sz="1200" i="1" dirty="0">
                <a:solidFill>
                  <a:schemeClr val="tx2"/>
                </a:solidFill>
              </a:rPr>
              <a:t>Before COVID, we used</a:t>
            </a:r>
            <a:r>
              <a:rPr lang="hu-HU" sz="1200" i="1" dirty="0">
                <a:solidFill>
                  <a:schemeClr val="tx2"/>
                </a:solidFill>
              </a:rPr>
              <a:t> HBO </a:t>
            </a:r>
            <a:r>
              <a:rPr lang="en-US" sz="1200" i="1" dirty="0">
                <a:solidFill>
                  <a:schemeClr val="tx2"/>
                </a:solidFill>
              </a:rPr>
              <a:t>G</a:t>
            </a:r>
            <a:r>
              <a:rPr lang="hu-HU" sz="1200" i="1" dirty="0">
                <a:solidFill>
                  <a:schemeClr val="tx2"/>
                </a:solidFill>
              </a:rPr>
              <a:t>o</a:t>
            </a:r>
            <a:r>
              <a:rPr lang="en-US" sz="1200" i="1" dirty="0">
                <a:solidFill>
                  <a:schemeClr val="tx2"/>
                </a:solidFill>
              </a:rPr>
              <a:t> a bit less</a:t>
            </a:r>
            <a:r>
              <a:rPr lang="hu-HU" sz="1200" i="1" dirty="0">
                <a:solidFill>
                  <a:schemeClr val="tx2"/>
                </a:solidFill>
              </a:rPr>
              <a:t>. </a:t>
            </a:r>
            <a:r>
              <a:rPr lang="en-US" sz="1200" i="1" dirty="0">
                <a:solidFill>
                  <a:schemeClr val="tx2"/>
                </a:solidFill>
              </a:rPr>
              <a:t>Maybe because we used to be more free</a:t>
            </a:r>
            <a:r>
              <a:rPr lang="hu-HU" sz="1200" i="1" dirty="0">
                <a:solidFill>
                  <a:schemeClr val="tx2"/>
                </a:solidFill>
              </a:rPr>
              <a:t>, </a:t>
            </a:r>
            <a:r>
              <a:rPr lang="en-US" sz="1200" i="1" dirty="0">
                <a:solidFill>
                  <a:schemeClr val="tx2"/>
                </a:solidFill>
              </a:rPr>
              <a:t>we could go out and we didn’t need to spend our freetime at home after work</a:t>
            </a:r>
            <a:r>
              <a:rPr lang="hu-HU" sz="1200" i="1" dirty="0">
                <a:solidFill>
                  <a:schemeClr val="tx2"/>
                </a:solidFill>
              </a:rPr>
              <a:t>.’ </a:t>
            </a:r>
            <a:r>
              <a:rPr lang="hu-HU" sz="1200" dirty="0">
                <a:solidFill>
                  <a:schemeClr val="tx2"/>
                </a:solidFill>
              </a:rPr>
              <a:t>– </a:t>
            </a:r>
            <a:r>
              <a:rPr lang="en-US" sz="1200" dirty="0">
                <a:solidFill>
                  <a:schemeClr val="tx2"/>
                </a:solidFill>
              </a:rPr>
              <a:t>Woman</a:t>
            </a:r>
            <a:r>
              <a:rPr lang="hu-HU" sz="1200" dirty="0">
                <a:solidFill>
                  <a:schemeClr val="tx2"/>
                </a:solidFill>
              </a:rPr>
              <a:t>, 27, Debrecen</a:t>
            </a:r>
          </a:p>
          <a:p>
            <a:pPr lvl="2" algn="just"/>
            <a:endParaRPr lang="hu-HU" sz="1400" dirty="0"/>
          </a:p>
          <a:p>
            <a:pPr marL="0" lvl="2" indent="0" algn="r">
              <a:buNone/>
            </a:pPr>
            <a:r>
              <a:rPr lang="hu-HU" sz="1200" dirty="0">
                <a:solidFill>
                  <a:schemeClr val="tx2"/>
                </a:solidFill>
              </a:rPr>
              <a:t>‘</a:t>
            </a:r>
            <a:r>
              <a:rPr lang="en-US" sz="1200" i="1" dirty="0">
                <a:solidFill>
                  <a:schemeClr val="tx2"/>
                </a:solidFill>
              </a:rPr>
              <a:t>The service adapts to me, and not reverse</a:t>
            </a:r>
            <a:r>
              <a:rPr lang="hu-HU" sz="1200" dirty="0">
                <a:solidFill>
                  <a:schemeClr val="tx2"/>
                </a:solidFill>
              </a:rPr>
              <a:t>.’ – </a:t>
            </a:r>
            <a:r>
              <a:rPr lang="en-US" sz="1200" dirty="0">
                <a:solidFill>
                  <a:schemeClr val="tx2"/>
                </a:solidFill>
              </a:rPr>
              <a:t>Man</a:t>
            </a:r>
            <a:r>
              <a:rPr lang="hu-HU" sz="1200" dirty="0">
                <a:solidFill>
                  <a:schemeClr val="tx2"/>
                </a:solidFill>
              </a:rPr>
              <a:t>, 29, Debrecen</a:t>
            </a:r>
          </a:p>
          <a:p>
            <a:pPr marL="0" lvl="2" indent="0" algn="r">
              <a:buNone/>
            </a:pPr>
            <a:endParaRPr lang="en-US" sz="1200" dirty="0">
              <a:solidFill>
                <a:schemeClr val="tx2"/>
              </a:solidFill>
            </a:endParaRPr>
          </a:p>
          <a:p>
            <a:pPr marL="173038" lvl="2">
              <a:buNone/>
            </a:pPr>
            <a:r>
              <a:rPr lang="hu-HU" sz="1200" dirty="0">
                <a:solidFill>
                  <a:schemeClr val="tx2"/>
                </a:solidFill>
              </a:rPr>
              <a:t>‘</a:t>
            </a:r>
            <a:r>
              <a:rPr lang="en-US" sz="1200" i="1" dirty="0">
                <a:solidFill>
                  <a:schemeClr val="tx2"/>
                </a:solidFill>
              </a:rPr>
              <a:t>I started to watch some of the movies and series because the TV suggested them, and I must say that the algorithm worked</a:t>
            </a:r>
            <a:r>
              <a:rPr lang="hu-HU" sz="1200" i="1" dirty="0">
                <a:solidFill>
                  <a:schemeClr val="tx2"/>
                </a:solidFill>
              </a:rPr>
              <a:t>!’ </a:t>
            </a:r>
            <a:r>
              <a:rPr lang="hu-HU" sz="1200" dirty="0">
                <a:solidFill>
                  <a:schemeClr val="tx2"/>
                </a:solidFill>
              </a:rPr>
              <a:t>– </a:t>
            </a:r>
            <a:r>
              <a:rPr lang="en-US" sz="1200" dirty="0">
                <a:solidFill>
                  <a:schemeClr val="tx2"/>
                </a:solidFill>
              </a:rPr>
              <a:t>Woman</a:t>
            </a:r>
            <a:r>
              <a:rPr lang="hu-HU" sz="1200" dirty="0">
                <a:solidFill>
                  <a:schemeClr val="tx2"/>
                </a:solidFill>
              </a:rPr>
              <a:t>, 25, Székesfehérvár</a:t>
            </a:r>
          </a:p>
          <a:p>
            <a:pPr marL="87313" lvl="2">
              <a:buNone/>
            </a:pPr>
            <a:endParaRPr lang="en-US" sz="1200" dirty="0">
              <a:solidFill>
                <a:schemeClr val="tx2"/>
              </a:solidFill>
            </a:endParaRPr>
          </a:p>
          <a:p>
            <a:pPr marL="0" lvl="2" indent="0" algn="r">
              <a:buNone/>
            </a:pPr>
            <a:r>
              <a:rPr lang="hu-HU" sz="1200" i="1" dirty="0">
                <a:solidFill>
                  <a:schemeClr val="tx2"/>
                </a:solidFill>
              </a:rPr>
              <a:t>‘</a:t>
            </a:r>
            <a:r>
              <a:rPr lang="en-US" sz="1200" i="1" dirty="0">
                <a:solidFill>
                  <a:schemeClr val="tx2"/>
                </a:solidFill>
              </a:rPr>
              <a:t>What I could mention as a contra is that sometimes we start watching series and we than we find out that episodes have not been synchronized.’</a:t>
            </a:r>
            <a:r>
              <a:rPr lang="hu-HU" sz="1200" dirty="0">
                <a:solidFill>
                  <a:schemeClr val="tx2"/>
                </a:solidFill>
              </a:rPr>
              <a:t> – </a:t>
            </a:r>
            <a:r>
              <a:rPr lang="en-US" sz="1200" dirty="0">
                <a:solidFill>
                  <a:schemeClr val="tx2"/>
                </a:solidFill>
              </a:rPr>
              <a:t>Man</a:t>
            </a:r>
            <a:r>
              <a:rPr lang="hu-HU" sz="1200" dirty="0">
                <a:solidFill>
                  <a:schemeClr val="tx2"/>
                </a:solidFill>
              </a:rPr>
              <a:t>, 22, Budapest</a:t>
            </a:r>
          </a:p>
        </p:txBody>
      </p:sp>
    </p:spTree>
    <p:extLst>
      <p:ext uri="{BB962C8B-B14F-4D97-AF65-F5344CB8AC3E}">
        <p14:creationId xmlns:p14="http://schemas.microsoft.com/office/powerpoint/2010/main" val="242613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69A8088-DF4D-44BA-B736-0DF1F0570EF8}"/>
              </a:ext>
            </a:extLst>
          </p:cNvPr>
          <p:cNvSpPr>
            <a:spLocks noGrp="1"/>
          </p:cNvSpPr>
          <p:nvPr>
            <p:ph idx="1"/>
          </p:nvPr>
        </p:nvSpPr>
        <p:spPr>
          <a:xfrm>
            <a:off x="404785" y="1607051"/>
            <a:ext cx="7736891" cy="3868080"/>
          </a:xfrm>
        </p:spPr>
        <p:txBody>
          <a:bodyPr/>
          <a:lstStyle/>
          <a:p>
            <a:pPr lvl="1" algn="just"/>
            <a:r>
              <a:rPr lang="en-US" sz="1400" dirty="0"/>
              <a:t>Both in term of awareness and willingness to use, TV channels available online and video services of telecommunication providers have been overshadowed by free and paid online services</a:t>
            </a:r>
            <a:endParaRPr lang="hu-HU" sz="1400" dirty="0"/>
          </a:p>
          <a:p>
            <a:pPr lvl="1" algn="just"/>
            <a:r>
              <a:rPr lang="en-US" sz="1400" dirty="0"/>
              <a:t>The online TV channels and the video services of telecommunication providers </a:t>
            </a:r>
            <a:r>
              <a:rPr lang="en-US" sz="1400" b="1" dirty="0"/>
              <a:t>have not been widely spread, neither before the quarantine </a:t>
            </a:r>
            <a:endParaRPr lang="hu-HU" sz="1400" b="1" dirty="0"/>
          </a:p>
          <a:p>
            <a:pPr lvl="1" algn="just"/>
            <a:r>
              <a:rPr lang="en-US" sz="1400" dirty="0"/>
              <a:t>The advantage of </a:t>
            </a:r>
            <a:r>
              <a:rPr lang="en-US" sz="1400" b="1" dirty="0"/>
              <a:t>the video services of telecommunication providers</a:t>
            </a:r>
            <a:r>
              <a:rPr lang="hu-HU" sz="1400" b="1" dirty="0"/>
              <a:t> </a:t>
            </a:r>
            <a:r>
              <a:rPr lang="en-US" sz="1400" dirty="0"/>
              <a:t>are the opportunity to choose freely, and the convenience of watching, which is similar to traditional TV watching – BUT: </a:t>
            </a:r>
            <a:r>
              <a:rPr lang="en-US" sz="1400" b="1" dirty="0"/>
              <a:t>without advertisements</a:t>
            </a:r>
            <a:endParaRPr lang="hu-HU" sz="1400" b="1" dirty="0"/>
          </a:p>
          <a:p>
            <a:pPr lvl="2" algn="just"/>
            <a:r>
              <a:rPr lang="en-US" sz="1400" dirty="0"/>
              <a:t>Their drawback is that both availability and offer </a:t>
            </a:r>
            <a:r>
              <a:rPr lang="en-US" sz="1400" b="1" dirty="0"/>
              <a:t>depends on provider</a:t>
            </a:r>
            <a:endParaRPr lang="hu-HU" sz="1400" b="1" dirty="0"/>
          </a:p>
          <a:p>
            <a:pPr lvl="2" algn="just"/>
            <a:r>
              <a:rPr lang="en-US" sz="1400" dirty="0"/>
              <a:t>Some did not know, or couldn’t interpret this category – they associated it to the linear content watched on mobile devices </a:t>
            </a:r>
            <a:r>
              <a:rPr lang="hu-HU" sz="1400" dirty="0"/>
              <a:t>(</a:t>
            </a:r>
            <a:r>
              <a:rPr lang="en-US" sz="1400" dirty="0"/>
              <a:t>e.g.</a:t>
            </a:r>
            <a:r>
              <a:rPr lang="hu-HU" sz="1400" dirty="0"/>
              <a:t> TV Go, Telenor </a:t>
            </a:r>
            <a:r>
              <a:rPr lang="hu-HU" sz="1400" dirty="0" err="1"/>
              <a:t>MyTV</a:t>
            </a:r>
            <a:r>
              <a:rPr lang="hu-HU" sz="1400" dirty="0"/>
              <a:t>)</a:t>
            </a:r>
          </a:p>
          <a:p>
            <a:pPr lvl="1" algn="just"/>
            <a:r>
              <a:rPr lang="en-US" sz="1400" dirty="0"/>
              <a:t>The main advantage of </a:t>
            </a:r>
            <a:r>
              <a:rPr lang="en-US" sz="1400" b="1" dirty="0"/>
              <a:t>online TV channels</a:t>
            </a:r>
            <a:r>
              <a:rPr lang="en-US" sz="1400" dirty="0"/>
              <a:t> is that one can watch the linear broadcast even during the daytime, at work, at a bar, or on the way, which is the most important in case of </a:t>
            </a:r>
            <a:r>
              <a:rPr lang="en-US" sz="1400" b="1" dirty="0"/>
              <a:t>live programs </a:t>
            </a:r>
            <a:r>
              <a:rPr lang="en-US" sz="1400" dirty="0"/>
              <a:t>(e.g. news, sportscast, report on COVID situation)</a:t>
            </a:r>
            <a:endParaRPr lang="hu-HU" sz="1400" dirty="0"/>
          </a:p>
          <a:p>
            <a:pPr lvl="2" algn="just"/>
            <a:r>
              <a:rPr lang="en-US" sz="1400" dirty="0"/>
              <a:t>Another important function is to watch </a:t>
            </a:r>
            <a:r>
              <a:rPr lang="en-US" sz="1400" b="1" dirty="0"/>
              <a:t>missed programs</a:t>
            </a:r>
            <a:r>
              <a:rPr lang="hu-HU" sz="1400" dirty="0"/>
              <a:t>, </a:t>
            </a:r>
            <a:r>
              <a:rPr lang="en-US" sz="1400" dirty="0"/>
              <a:t>movies</a:t>
            </a:r>
            <a:r>
              <a:rPr lang="hu-HU" sz="1400" dirty="0"/>
              <a:t>, </a:t>
            </a:r>
            <a:r>
              <a:rPr lang="en-US" sz="1400" dirty="0"/>
              <a:t>series episodes</a:t>
            </a:r>
            <a:endParaRPr lang="hu-HU" sz="1400" dirty="0"/>
          </a:p>
          <a:p>
            <a:pPr lvl="2" algn="just"/>
            <a:r>
              <a:rPr lang="en-US" sz="1400" dirty="0"/>
              <a:t>Single mention: watching sportscasts of TV channels </a:t>
            </a:r>
            <a:r>
              <a:rPr lang="en-US" sz="1400" b="1" dirty="0"/>
              <a:t>not available in package</a:t>
            </a:r>
            <a:endParaRPr lang="hu-HU" sz="1400" b="1" dirty="0"/>
          </a:p>
          <a:p>
            <a:pPr lvl="2" algn="just"/>
            <a:r>
              <a:rPr lang="en-US" sz="1400" dirty="0"/>
              <a:t>Disadvantages compared to the traditional TV watching were </a:t>
            </a:r>
            <a:r>
              <a:rPr lang="en-US" sz="1400" b="1" dirty="0"/>
              <a:t>dependency from the quality of Internet connection</a:t>
            </a:r>
            <a:r>
              <a:rPr lang="en-US" sz="1400" dirty="0"/>
              <a:t>, and the </a:t>
            </a:r>
            <a:r>
              <a:rPr lang="en-US" sz="1400" b="1" dirty="0"/>
              <a:t>fees of some channels</a:t>
            </a:r>
            <a:endParaRPr lang="hu-HU" b="1" dirty="0"/>
          </a:p>
        </p:txBody>
      </p:sp>
      <p:sp>
        <p:nvSpPr>
          <p:cNvPr id="5" name="Slide Number Placeholder 4">
            <a:extLst>
              <a:ext uri="{FF2B5EF4-FFF2-40B4-BE49-F238E27FC236}">
                <a16:creationId xmlns:a16="http://schemas.microsoft.com/office/drawing/2014/main" xmlns="" id="{9C44E4ED-3D05-4324-9A54-AC328FE80E98}"/>
              </a:ext>
            </a:extLst>
          </p:cNvPr>
          <p:cNvSpPr>
            <a:spLocks noGrp="1"/>
          </p:cNvSpPr>
          <p:nvPr>
            <p:ph type="sldNum" sz="quarter" idx="18"/>
          </p:nvPr>
        </p:nvSpPr>
        <p:spPr/>
        <p:txBody>
          <a:bodyPr/>
          <a:lstStyle/>
          <a:p>
            <a:fld id="{DED0CB61-9598-4307-A896-DC7884B21E1F}" type="slidenum">
              <a:rPr lang="hu-HU" smtClean="0"/>
              <a:t>21</a:t>
            </a:fld>
            <a:endParaRPr lang="hu-HU"/>
          </a:p>
        </p:txBody>
      </p:sp>
      <p:sp>
        <p:nvSpPr>
          <p:cNvPr id="6" name="Title 5">
            <a:extLst>
              <a:ext uri="{FF2B5EF4-FFF2-40B4-BE49-F238E27FC236}">
                <a16:creationId xmlns:a16="http://schemas.microsoft.com/office/drawing/2014/main" xmlns="" id="{7A5BFE4B-0849-40B6-BD24-BFE3955C25B4}"/>
              </a:ext>
            </a:extLst>
          </p:cNvPr>
          <p:cNvSpPr>
            <a:spLocks noGrp="1"/>
          </p:cNvSpPr>
          <p:nvPr>
            <p:ph type="title"/>
          </p:nvPr>
        </p:nvSpPr>
        <p:spPr/>
        <p:txBody>
          <a:bodyPr/>
          <a:lstStyle/>
          <a:p>
            <a:r>
              <a:rPr lang="en-US" dirty="0"/>
              <a:t>Alternative platforms before covid-19</a:t>
            </a:r>
            <a:r>
              <a:rPr lang="hu-HU" dirty="0"/>
              <a:t> – online TV</a:t>
            </a:r>
          </a:p>
        </p:txBody>
      </p:sp>
      <p:sp>
        <p:nvSpPr>
          <p:cNvPr id="7" name="Text Placeholder 10">
            <a:extLst>
              <a:ext uri="{FF2B5EF4-FFF2-40B4-BE49-F238E27FC236}">
                <a16:creationId xmlns:a16="http://schemas.microsoft.com/office/drawing/2014/main" xmlns="" id="{808CC360-C30F-4B63-999C-50C9F36B9EB4}"/>
              </a:ext>
            </a:extLst>
          </p:cNvPr>
          <p:cNvSpPr txBox="1">
            <a:spLocks/>
          </p:cNvSpPr>
          <p:nvPr/>
        </p:nvSpPr>
        <p:spPr>
          <a:xfrm>
            <a:off x="399848" y="862947"/>
            <a:ext cx="11597554" cy="661720"/>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TV channels available online and video services of telecommunication providers had a low penetration even before the quarantine</a:t>
            </a:r>
            <a:endParaRPr lang="hu-HU" dirty="0">
              <a:solidFill>
                <a:schemeClr val="tx2"/>
              </a:solidFill>
            </a:endParaRPr>
          </a:p>
        </p:txBody>
      </p:sp>
      <p:sp>
        <p:nvSpPr>
          <p:cNvPr id="3" name="Rectangle 2">
            <a:extLst>
              <a:ext uri="{FF2B5EF4-FFF2-40B4-BE49-F238E27FC236}">
                <a16:creationId xmlns:a16="http://schemas.microsoft.com/office/drawing/2014/main" xmlns="" id="{7A31A15D-6711-415B-B6DA-18D0112D9A9E}"/>
              </a:ext>
            </a:extLst>
          </p:cNvPr>
          <p:cNvSpPr/>
          <p:nvPr/>
        </p:nvSpPr>
        <p:spPr>
          <a:xfrm>
            <a:off x="8248012" y="4531501"/>
            <a:ext cx="3539202" cy="1569660"/>
          </a:xfrm>
          <a:prstGeom prst="rect">
            <a:avLst/>
          </a:prstGeom>
        </p:spPr>
        <p:txBody>
          <a:bodyPr wrap="square">
            <a:spAutoFit/>
          </a:bodyPr>
          <a:lstStyle/>
          <a:p>
            <a:pPr marL="0" lvl="1" algn="just"/>
            <a:r>
              <a:rPr lang="hu-HU" sz="1200" dirty="0">
                <a:solidFill>
                  <a:schemeClr val="tx2"/>
                </a:solidFill>
              </a:rPr>
              <a:t>‘</a:t>
            </a:r>
            <a:r>
              <a:rPr lang="en-US" sz="1200" i="1" dirty="0">
                <a:solidFill>
                  <a:schemeClr val="tx2"/>
                </a:solidFill>
              </a:rPr>
              <a:t>I used to watch it on mobile, when I wanted to watch something that was important to me, e.g. sportscast on M4.’ </a:t>
            </a:r>
            <a:r>
              <a:rPr lang="hu-HU" sz="1200" dirty="0">
                <a:solidFill>
                  <a:schemeClr val="tx2"/>
                </a:solidFill>
              </a:rPr>
              <a:t>– </a:t>
            </a:r>
            <a:r>
              <a:rPr lang="en-US" sz="1200" dirty="0">
                <a:solidFill>
                  <a:schemeClr val="tx2"/>
                </a:solidFill>
              </a:rPr>
              <a:t>Man</a:t>
            </a:r>
            <a:r>
              <a:rPr lang="hu-HU" sz="1200" dirty="0">
                <a:solidFill>
                  <a:schemeClr val="tx2"/>
                </a:solidFill>
              </a:rPr>
              <a:t>, 33, Budapest</a:t>
            </a:r>
            <a:endParaRPr lang="en-US" sz="1200" dirty="0">
              <a:solidFill>
                <a:schemeClr val="tx2"/>
              </a:solidFill>
            </a:endParaRPr>
          </a:p>
          <a:p>
            <a:pPr marL="0" lvl="1" indent="0" algn="just">
              <a:buNone/>
            </a:pPr>
            <a:endParaRPr lang="en-US" sz="1200" dirty="0">
              <a:solidFill>
                <a:schemeClr val="tx2"/>
              </a:solidFill>
            </a:endParaRPr>
          </a:p>
          <a:p>
            <a:pPr marL="0" lvl="1" algn="r"/>
            <a:r>
              <a:rPr lang="hu-HU" sz="1200" dirty="0">
                <a:solidFill>
                  <a:schemeClr val="tx2"/>
                </a:solidFill>
              </a:rPr>
              <a:t>‘‘</a:t>
            </a:r>
            <a:r>
              <a:rPr lang="en-US" sz="1200" i="1" dirty="0">
                <a:solidFill>
                  <a:schemeClr val="tx2"/>
                </a:solidFill>
              </a:rPr>
              <a:t>It has to be useful to watch the missed programs later</a:t>
            </a:r>
            <a:r>
              <a:rPr lang="hu-HU" sz="1200" i="1" dirty="0">
                <a:solidFill>
                  <a:schemeClr val="tx2"/>
                </a:solidFill>
              </a:rPr>
              <a:t>.’ </a:t>
            </a:r>
            <a:r>
              <a:rPr lang="hu-HU" sz="1200" dirty="0">
                <a:solidFill>
                  <a:schemeClr val="tx2"/>
                </a:solidFill>
              </a:rPr>
              <a:t>– </a:t>
            </a:r>
            <a:r>
              <a:rPr lang="en-US" sz="1200" dirty="0">
                <a:solidFill>
                  <a:schemeClr val="tx2"/>
                </a:solidFill>
              </a:rPr>
              <a:t>Woman</a:t>
            </a:r>
            <a:r>
              <a:rPr lang="hu-HU" sz="1200" dirty="0">
                <a:solidFill>
                  <a:schemeClr val="tx2"/>
                </a:solidFill>
              </a:rPr>
              <a:t>, 29, Budapest</a:t>
            </a:r>
          </a:p>
          <a:p>
            <a:pPr marL="0" lvl="1" algn="r"/>
            <a:endParaRPr lang="hu-HU" sz="1200" dirty="0">
              <a:solidFill>
                <a:schemeClr val="tx2"/>
              </a:solidFill>
            </a:endParaRPr>
          </a:p>
          <a:p>
            <a:pPr marL="0" lvl="1" indent="0" algn="just">
              <a:buNone/>
            </a:pPr>
            <a:endParaRPr lang="hu-HU" sz="1200" dirty="0">
              <a:solidFill>
                <a:schemeClr val="tx2"/>
              </a:solidFill>
            </a:endParaRPr>
          </a:p>
        </p:txBody>
      </p:sp>
      <p:pic>
        <p:nvPicPr>
          <p:cNvPr id="82946" name="Picture 2" descr="Starting Your Own Online TV Network – Entertainment Talk">
            <a:extLst>
              <a:ext uri="{FF2B5EF4-FFF2-40B4-BE49-F238E27FC236}">
                <a16:creationId xmlns:a16="http://schemas.microsoft.com/office/drawing/2014/main" xmlns="" id="{082A44E5-06C3-45C0-B923-DB326301060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46179" y="2087466"/>
            <a:ext cx="3169457" cy="2098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30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F59DCC8-3C00-431F-A266-A2484A54FCE2}"/>
              </a:ext>
            </a:extLst>
          </p:cNvPr>
          <p:cNvSpPr>
            <a:spLocks noGrp="1"/>
          </p:cNvSpPr>
          <p:nvPr>
            <p:ph type="title"/>
          </p:nvPr>
        </p:nvSpPr>
        <p:spPr>
          <a:xfrm>
            <a:off x="459207" y="546021"/>
            <a:ext cx="10608186" cy="2326342"/>
          </a:xfrm>
        </p:spPr>
        <p:txBody>
          <a:bodyPr/>
          <a:lstStyle/>
          <a:p>
            <a:r>
              <a:rPr lang="en-US" dirty="0"/>
              <a:t>Watching tv during</a:t>
            </a:r>
            <a:r>
              <a:rPr lang="hu-HU" dirty="0"/>
              <a:t> covid-19</a:t>
            </a:r>
          </a:p>
        </p:txBody>
      </p:sp>
      <p:sp>
        <p:nvSpPr>
          <p:cNvPr id="5" name="Slide Number Placeholder 4">
            <a:extLst>
              <a:ext uri="{FF2B5EF4-FFF2-40B4-BE49-F238E27FC236}">
                <a16:creationId xmlns:a16="http://schemas.microsoft.com/office/drawing/2014/main" xmlns="" id="{14F9DBC0-DE32-42F5-ABCC-3AC5E7F53E9A}"/>
              </a:ext>
            </a:extLst>
          </p:cNvPr>
          <p:cNvSpPr>
            <a:spLocks noGrp="1"/>
          </p:cNvSpPr>
          <p:nvPr>
            <p:ph type="sldNum" sz="quarter" idx="14"/>
          </p:nvPr>
        </p:nvSpPr>
        <p:spPr/>
        <p:txBody>
          <a:bodyPr/>
          <a:lstStyle/>
          <a:p>
            <a:fld id="{DED0CB61-9598-4307-A896-DC7884B21E1F}" type="slidenum">
              <a:rPr lang="hu-HU" smtClean="0"/>
              <a:t>22</a:t>
            </a:fld>
            <a:endParaRPr lang="hu-HU"/>
          </a:p>
        </p:txBody>
      </p:sp>
    </p:spTree>
    <p:extLst>
      <p:ext uri="{BB962C8B-B14F-4D97-AF65-F5344CB8AC3E}">
        <p14:creationId xmlns:p14="http://schemas.microsoft.com/office/powerpoint/2010/main" val="205220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2A1640E-9A93-4F3A-8D3A-D72509F2C1ED}"/>
              </a:ext>
            </a:extLst>
          </p:cNvPr>
          <p:cNvSpPr>
            <a:spLocks noGrp="1"/>
          </p:cNvSpPr>
          <p:nvPr>
            <p:ph type="sldNum" sz="quarter" idx="14"/>
          </p:nvPr>
        </p:nvSpPr>
        <p:spPr/>
        <p:txBody>
          <a:bodyPr/>
          <a:lstStyle/>
          <a:p>
            <a:fld id="{DED0CB61-9598-4307-A896-DC7884B21E1F}" type="slidenum">
              <a:rPr lang="hu-HU" smtClean="0"/>
              <a:t>23</a:t>
            </a:fld>
            <a:endParaRPr lang="hu-HU"/>
          </a:p>
        </p:txBody>
      </p:sp>
      <p:sp>
        <p:nvSpPr>
          <p:cNvPr id="3" name="Text Placeholder 2">
            <a:extLst>
              <a:ext uri="{FF2B5EF4-FFF2-40B4-BE49-F238E27FC236}">
                <a16:creationId xmlns:a16="http://schemas.microsoft.com/office/drawing/2014/main" xmlns="" id="{367F8BDC-CF81-40F2-89FF-8A407F0FB02E}"/>
              </a:ext>
            </a:extLst>
          </p:cNvPr>
          <p:cNvSpPr>
            <a:spLocks noGrp="1"/>
          </p:cNvSpPr>
          <p:nvPr>
            <p:ph type="body" sz="quarter" idx="15"/>
          </p:nvPr>
        </p:nvSpPr>
        <p:spPr>
          <a:xfrm>
            <a:off x="2372968" y="532535"/>
            <a:ext cx="9436100" cy="2876550"/>
          </a:xfrm>
        </p:spPr>
        <p:txBody>
          <a:bodyPr>
            <a:noAutofit/>
          </a:bodyPr>
          <a:lstStyle/>
          <a:p>
            <a:pPr>
              <a:lnSpc>
                <a:spcPct val="120000"/>
              </a:lnSpc>
            </a:pPr>
            <a:r>
              <a:rPr lang="en-US" sz="1800" i="1" dirty="0"/>
              <a:t>Dear</a:t>
            </a:r>
            <a:r>
              <a:rPr lang="hu-HU" sz="1800" i="1" dirty="0"/>
              <a:t> T</a:t>
            </a:r>
            <a:r>
              <a:rPr lang="en-US" sz="1800" i="1" dirty="0"/>
              <a:t>V,</a:t>
            </a:r>
            <a:r>
              <a:rPr lang="hu-HU" sz="1800" i="1" dirty="0"/>
              <a:t> </a:t>
            </a:r>
            <a:r>
              <a:rPr lang="en-US" sz="1800" i="1" dirty="0"/>
              <a:t>I would like to tell you that you have been a fix point of our life even during the quarantine. When we lacked the opportunity to go hiking, or to the cinema, you were there to entertain us. With you, we could get virtually to places, where we couldn’t go during the quarantine. You brought us the news from the world, and you kept us informed about the current situation. I hope you are not angry with us because of not paying attention during the day, using you as a background noise, and because we can spend less time with you after the quarantine. I can assure that we count on you also in the future! </a:t>
            </a:r>
            <a:endParaRPr lang="hu-HU" sz="1800" i="1" dirty="0"/>
          </a:p>
        </p:txBody>
      </p:sp>
      <p:sp>
        <p:nvSpPr>
          <p:cNvPr id="8" name="Text Placeholder 2">
            <a:extLst>
              <a:ext uri="{FF2B5EF4-FFF2-40B4-BE49-F238E27FC236}">
                <a16:creationId xmlns:a16="http://schemas.microsoft.com/office/drawing/2014/main" xmlns="" id="{55418CA8-305B-4C41-9AF0-EEC59DCC9B64}"/>
              </a:ext>
            </a:extLst>
          </p:cNvPr>
          <p:cNvSpPr txBox="1">
            <a:spLocks/>
          </p:cNvSpPr>
          <p:nvPr/>
        </p:nvSpPr>
        <p:spPr>
          <a:xfrm>
            <a:off x="2367308" y="3152680"/>
            <a:ext cx="9457980" cy="2537996"/>
          </a:xfrm>
          <a:prstGeom prst="rect">
            <a:avLst/>
          </a:prstGeom>
          <a:noFill/>
        </p:spPr>
        <p:txBody>
          <a:bodyPr vert="horz" lIns="0" tIns="45720" rIns="0" bIns="45720" rtlCol="0" anchor="b">
            <a:normAutofit/>
          </a:bodyPr>
          <a:lstStyle>
            <a:lvl1pPr indent="0">
              <a:lnSpc>
                <a:spcPct val="100000"/>
              </a:lnSpc>
              <a:spcBef>
                <a:spcPts val="1800"/>
              </a:spcBef>
              <a:buSzPct val="50000"/>
              <a:buFont typeface="HelveticaNeueLT Std Lt Cn" panose="020B0406020202030204" pitchFamily="34" charset="0"/>
              <a:buNone/>
              <a:defRPr sz="2800" b="0" i="1"/>
            </a:lvl1pPr>
            <a:lvl2pPr marL="447675" indent="-314325">
              <a:lnSpc>
                <a:spcPct val="100000"/>
              </a:lnSpc>
              <a:spcBef>
                <a:spcPts val="600"/>
              </a:spcBef>
              <a:buSzPct val="80000"/>
              <a:buFontTx/>
              <a:buBlip>
                <a:blip r:embed="rId2"/>
              </a:buBlip>
              <a:defRPr sz="1600"/>
            </a:lvl2pPr>
            <a:lvl3pPr marL="714375" indent="-171450">
              <a:lnSpc>
                <a:spcPct val="100000"/>
              </a:lnSpc>
              <a:spcBef>
                <a:spcPts val="600"/>
              </a:spcBef>
              <a:buFont typeface="Arial" panose="020B0604020202020204" pitchFamily="34" charset="0"/>
              <a:buChar char="‒"/>
              <a:defRPr sz="1600"/>
            </a:lvl3pPr>
            <a:lvl4pPr marL="987425" indent="-228600">
              <a:lnSpc>
                <a:spcPct val="90000"/>
              </a:lnSpc>
              <a:spcBef>
                <a:spcPts val="500"/>
              </a:spcBef>
              <a:buFont typeface="Arial" panose="020B0604020202020204" pitchFamily="34" charset="0"/>
              <a:buChar char="•"/>
              <a:defRPr sz="1100">
                <a:solidFill>
                  <a:schemeClr val="bg2"/>
                </a:solidFill>
              </a:defRPr>
            </a:lvl4pPr>
            <a:lvl5pPr marL="1262063" indent="-228600">
              <a:lnSpc>
                <a:spcPct val="90000"/>
              </a:lnSpc>
              <a:spcBef>
                <a:spcPts val="500"/>
              </a:spcBef>
              <a:buFont typeface="HelveticaNeueLT Std Lt Cn" panose="020B0406020202030204" pitchFamily="34" charset="0"/>
              <a:buChar char="−"/>
              <a:defRPr sz="1050">
                <a:solidFill>
                  <a:schemeClr val="bg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r">
              <a:lnSpc>
                <a:spcPct val="110000"/>
              </a:lnSpc>
            </a:pPr>
            <a:r>
              <a:rPr lang="en-US" sz="1800" dirty="0"/>
              <a:t>Dear</a:t>
            </a:r>
            <a:r>
              <a:rPr lang="hu-HU" sz="1800" dirty="0"/>
              <a:t> TV</a:t>
            </a:r>
            <a:r>
              <a:rPr lang="en-US" sz="1800" dirty="0"/>
              <a:t>,</a:t>
            </a:r>
            <a:r>
              <a:rPr lang="hu-HU" sz="1800" dirty="0"/>
              <a:t> </a:t>
            </a:r>
            <a:r>
              <a:rPr lang="en-US" sz="1800" dirty="0"/>
              <a:t>during the quarantine, our relationship got more serious, and I would like to thank you for being my shelter. Sometimes you showed a bit too much about quarantine and </a:t>
            </a:r>
            <a:r>
              <a:rPr lang="hu-HU" sz="1800" dirty="0"/>
              <a:t>COVID, </a:t>
            </a:r>
            <a:r>
              <a:rPr lang="en-US" sz="1800" dirty="0"/>
              <a:t>but we always found a solution and made a compromise choosing another program</a:t>
            </a:r>
            <a:r>
              <a:rPr lang="hu-HU" sz="1800" dirty="0"/>
              <a:t>...</a:t>
            </a:r>
          </a:p>
        </p:txBody>
      </p:sp>
      <p:sp>
        <p:nvSpPr>
          <p:cNvPr id="9" name="Text Placeholder 3">
            <a:extLst>
              <a:ext uri="{FF2B5EF4-FFF2-40B4-BE49-F238E27FC236}">
                <a16:creationId xmlns:a16="http://schemas.microsoft.com/office/drawing/2014/main" xmlns="" id="{A6EED23C-D742-4F66-9B69-01C881E0F127}"/>
              </a:ext>
            </a:extLst>
          </p:cNvPr>
          <p:cNvSpPr txBox="1">
            <a:spLocks/>
          </p:cNvSpPr>
          <p:nvPr/>
        </p:nvSpPr>
        <p:spPr>
          <a:xfrm>
            <a:off x="2372968" y="5678809"/>
            <a:ext cx="9457980" cy="338554"/>
          </a:xfrm>
          <a:prstGeom prst="rect">
            <a:avLst/>
          </a:prstGeom>
          <a:noFill/>
        </p:spPr>
        <p:txBody>
          <a:bodyPr vert="horz" wrap="square" lIns="0" tIns="45720" rIns="0" bIns="45720" rtlCol="0" anchor="b">
            <a:spAutoFit/>
          </a:bodyPr>
          <a:lstStyle>
            <a:lvl1pPr marL="0" indent="0" algn="r" defTabSz="914400" rtl="0" eaLnBrk="1" latinLnBrk="0" hangingPunct="1">
              <a:lnSpc>
                <a:spcPct val="100000"/>
              </a:lnSpc>
              <a:spcBef>
                <a:spcPts val="1800"/>
              </a:spcBef>
              <a:buSzPct val="50000"/>
              <a:buFont typeface="HelveticaNeueLT Std Lt Cn" panose="020B0406020202030204" pitchFamily="34" charset="0"/>
              <a:buNone/>
              <a:defRPr sz="1600" b="1"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Man, 24, Budapest</a:t>
            </a:r>
            <a:endParaRPr lang="hu-HU" dirty="0"/>
          </a:p>
        </p:txBody>
      </p:sp>
      <p:sp>
        <p:nvSpPr>
          <p:cNvPr id="4" name="Text Placeholder 3">
            <a:extLst>
              <a:ext uri="{FF2B5EF4-FFF2-40B4-BE49-F238E27FC236}">
                <a16:creationId xmlns:a16="http://schemas.microsoft.com/office/drawing/2014/main" xmlns="" id="{EC466B2D-3E52-48A3-9D15-AB4A9056EB18}"/>
              </a:ext>
            </a:extLst>
          </p:cNvPr>
          <p:cNvSpPr>
            <a:spLocks noGrp="1"/>
          </p:cNvSpPr>
          <p:nvPr>
            <p:ph type="body" sz="quarter" idx="16"/>
          </p:nvPr>
        </p:nvSpPr>
        <p:spPr>
          <a:xfrm>
            <a:off x="2372968" y="3393319"/>
            <a:ext cx="9436100" cy="338554"/>
          </a:xfrm>
        </p:spPr>
        <p:txBody>
          <a:bodyPr/>
          <a:lstStyle/>
          <a:p>
            <a:r>
              <a:rPr lang="en-US" dirty="0"/>
              <a:t>Man, 33, Budapest</a:t>
            </a:r>
            <a:endParaRPr lang="hu-HU" dirty="0"/>
          </a:p>
        </p:txBody>
      </p:sp>
    </p:spTree>
    <p:extLst>
      <p:ext uri="{BB962C8B-B14F-4D97-AF65-F5344CB8AC3E}">
        <p14:creationId xmlns:p14="http://schemas.microsoft.com/office/powerpoint/2010/main" val="2168009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8E1CBE9A-5240-4D2B-9BCF-D4014CFBF234}"/>
              </a:ext>
            </a:extLst>
          </p:cNvPr>
          <p:cNvSpPr/>
          <p:nvPr/>
        </p:nvSpPr>
        <p:spPr>
          <a:xfrm>
            <a:off x="9036612" y="4725"/>
            <a:ext cx="3210698" cy="6891375"/>
          </a:xfrm>
          <a:prstGeom prst="rect">
            <a:avLst/>
          </a:prstGeom>
          <a:gradFill flip="none" rotWithShape="1">
            <a:gsLst>
              <a:gs pos="0">
                <a:srgbClr val="3D6313"/>
              </a:gs>
              <a:gs pos="15000">
                <a:srgbClr val="91B15F"/>
              </a:gs>
              <a:gs pos="39000">
                <a:srgbClr val="D9E5ED"/>
              </a:gs>
              <a:gs pos="22000">
                <a:srgbClr val="E3EEF4"/>
              </a:gs>
              <a:gs pos="18000">
                <a:srgbClr val="C3D69D"/>
              </a:gs>
              <a:gs pos="86000">
                <a:srgbClr val="D5E0E4"/>
              </a:gs>
              <a:gs pos="60000">
                <a:srgbClr val="CEDBE3"/>
              </a:gs>
              <a:gs pos="48000">
                <a:srgbClr val="BED4E1"/>
              </a:gs>
              <a:gs pos="74000">
                <a:srgbClr val="B5CBD8"/>
              </a:gs>
              <a:gs pos="100000">
                <a:srgbClr val="E7F0F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6" name="Rectangle 5">
            <a:extLst>
              <a:ext uri="{FF2B5EF4-FFF2-40B4-BE49-F238E27FC236}">
                <a16:creationId xmlns:a16="http://schemas.microsoft.com/office/drawing/2014/main" xmlns="" id="{C155B5A6-9686-414C-96D9-E5A259787E04}"/>
              </a:ext>
            </a:extLst>
          </p:cNvPr>
          <p:cNvSpPr/>
          <p:nvPr/>
        </p:nvSpPr>
        <p:spPr>
          <a:xfrm>
            <a:off x="7287" y="-1"/>
            <a:ext cx="3210698" cy="6891375"/>
          </a:xfrm>
          <a:prstGeom prst="rect">
            <a:avLst/>
          </a:prstGeom>
          <a:gradFill flip="none" rotWithShape="1">
            <a:gsLst>
              <a:gs pos="0">
                <a:srgbClr val="453F1B"/>
              </a:gs>
              <a:gs pos="10000">
                <a:srgbClr val="6B623D"/>
              </a:gs>
              <a:gs pos="47500">
                <a:srgbClr val="A2A2A2"/>
              </a:gs>
              <a:gs pos="34000">
                <a:srgbClr val="BFBFBF"/>
              </a:gs>
              <a:gs pos="19000">
                <a:srgbClr val="BFBFBF"/>
              </a:gs>
              <a:gs pos="61000">
                <a:srgbClr val="808080"/>
              </a:gs>
              <a:gs pos="100000">
                <a:srgbClr val="56565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pic>
        <p:nvPicPr>
          <p:cNvPr id="2" name="Picture 2" descr="Two sides - aha! Process">
            <a:extLst>
              <a:ext uri="{FF2B5EF4-FFF2-40B4-BE49-F238E27FC236}">
                <a16:creationId xmlns:a16="http://schemas.microsoft.com/office/drawing/2014/main" xmlns="" id="{0C3FED82-3EFC-46A9-98C0-7DD62E98034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2762249" y="7435"/>
            <a:ext cx="6874120" cy="688394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C2A7CB00-80BC-470A-B6E7-F99154F34184}"/>
              </a:ext>
            </a:extLst>
          </p:cNvPr>
          <p:cNvSpPr>
            <a:spLocks noGrp="1"/>
          </p:cNvSpPr>
          <p:nvPr>
            <p:ph type="sldNum" sz="quarter" idx="14"/>
          </p:nvPr>
        </p:nvSpPr>
        <p:spPr/>
        <p:txBody>
          <a:bodyPr/>
          <a:lstStyle/>
          <a:p>
            <a:fld id="{DED0CB61-9598-4307-A896-DC7884B21E1F}" type="slidenum">
              <a:rPr lang="hu-HU" smtClean="0"/>
              <a:t>24</a:t>
            </a:fld>
            <a:endParaRPr lang="hu-HU"/>
          </a:p>
        </p:txBody>
      </p:sp>
      <p:sp>
        <p:nvSpPr>
          <p:cNvPr id="5" name="Title 4">
            <a:extLst>
              <a:ext uri="{FF2B5EF4-FFF2-40B4-BE49-F238E27FC236}">
                <a16:creationId xmlns:a16="http://schemas.microsoft.com/office/drawing/2014/main" xmlns="" id="{79BB4E59-AABE-440F-BC2D-B742C80374FD}"/>
              </a:ext>
            </a:extLst>
          </p:cNvPr>
          <p:cNvSpPr>
            <a:spLocks noGrp="1"/>
          </p:cNvSpPr>
          <p:nvPr>
            <p:ph type="title"/>
          </p:nvPr>
        </p:nvSpPr>
        <p:spPr>
          <a:xfrm>
            <a:off x="386692" y="273641"/>
            <a:ext cx="11518073" cy="867930"/>
          </a:xfrm>
          <a:solidFill>
            <a:schemeClr val="bg1">
              <a:alpha val="58000"/>
            </a:schemeClr>
          </a:solidFill>
        </p:spPr>
        <p:txBody>
          <a:bodyPr/>
          <a:lstStyle/>
          <a:p>
            <a:r>
              <a:rPr lang="en-US" dirty="0"/>
              <a:t>Crucial tv watching experiences during the quarantine</a:t>
            </a:r>
            <a:endParaRPr lang="hu-HU" dirty="0"/>
          </a:p>
        </p:txBody>
      </p:sp>
      <p:pic>
        <p:nvPicPr>
          <p:cNvPr id="83972" name="Picture 4" descr="A mi kis falunk">
            <a:extLst>
              <a:ext uri="{FF2B5EF4-FFF2-40B4-BE49-F238E27FC236}">
                <a16:creationId xmlns:a16="http://schemas.microsoft.com/office/drawing/2014/main" xmlns="" id="{08DF1413-DFEE-4908-8C92-51697CBFE4E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70621" y="4509996"/>
            <a:ext cx="3234144" cy="1816745"/>
          </a:xfrm>
          <a:prstGeom prst="rect">
            <a:avLst/>
          </a:prstGeom>
          <a:noFill/>
          <a:extLst>
            <a:ext uri="{909E8E84-426E-40DD-AFC4-6F175D3DCCD1}">
              <a14:hiddenFill xmlns:a14="http://schemas.microsoft.com/office/drawing/2010/main">
                <a:solidFill>
                  <a:srgbClr val="FFFFFF"/>
                </a:solidFill>
              </a14:hiddenFill>
            </a:ext>
          </a:extLst>
        </p:spPr>
      </p:pic>
      <p:pic>
        <p:nvPicPr>
          <p:cNvPr id="83976" name="Picture 8" descr="Müller Cecília: A fővárosban a legnagyobb a járvány berobbanásának ...">
            <a:extLst>
              <a:ext uri="{FF2B5EF4-FFF2-40B4-BE49-F238E27FC236}">
                <a16:creationId xmlns:a16="http://schemas.microsoft.com/office/drawing/2014/main" xmlns="" id="{26ABEEC4-ADFD-49E0-A480-79E9C7F2165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8404" y="1707159"/>
            <a:ext cx="3103228" cy="1755672"/>
          </a:xfrm>
          <a:prstGeom prst="rect">
            <a:avLst/>
          </a:prstGeom>
          <a:noFill/>
          <a:extLst>
            <a:ext uri="{909E8E84-426E-40DD-AFC4-6F175D3DCCD1}">
              <a14:hiddenFill xmlns:a14="http://schemas.microsoft.com/office/drawing/2010/main">
                <a:solidFill>
                  <a:srgbClr val="FFFFFF"/>
                </a:solidFill>
              </a14:hiddenFill>
            </a:ext>
          </a:extLst>
        </p:spPr>
      </p:pic>
      <p:pic>
        <p:nvPicPr>
          <p:cNvPr id="83978" name="Picture 10" descr="List of Classical Series| b98.tv">
            <a:extLst>
              <a:ext uri="{FF2B5EF4-FFF2-40B4-BE49-F238E27FC236}">
                <a16:creationId xmlns:a16="http://schemas.microsoft.com/office/drawing/2014/main" xmlns="" id="{45B6613A-1AA7-48D5-9D0B-07FB36F4F18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8670621" y="1707159"/>
            <a:ext cx="3234948" cy="18841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Győrfi Pál imádja a róla készült mémeket - Infostart.hu">
            <a:extLst>
              <a:ext uri="{FF2B5EF4-FFF2-40B4-BE49-F238E27FC236}">
                <a16:creationId xmlns:a16="http://schemas.microsoft.com/office/drawing/2014/main" xmlns="" id="{B09E7969-14EA-443C-9B48-99E075E3264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25518" y="3008512"/>
            <a:ext cx="3103228" cy="1745566"/>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0">
            <a:extLst>
              <a:ext uri="{FF2B5EF4-FFF2-40B4-BE49-F238E27FC236}">
                <a16:creationId xmlns:a16="http://schemas.microsoft.com/office/drawing/2014/main" xmlns="" id="{C9ED2FA9-846C-4DE9-932F-07CB967117FC}"/>
              </a:ext>
            </a:extLst>
          </p:cNvPr>
          <p:cNvSpPr txBox="1">
            <a:spLocks/>
          </p:cNvSpPr>
          <p:nvPr/>
        </p:nvSpPr>
        <p:spPr>
          <a:xfrm>
            <a:off x="391326" y="1233665"/>
            <a:ext cx="4571660" cy="353943"/>
          </a:xfrm>
          <a:prstGeom prst="rect">
            <a:avLst/>
          </a:prstGeom>
          <a:solidFill>
            <a:schemeClr val="tx2"/>
          </a:solid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7"/>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Immersion into the reality</a:t>
            </a:r>
            <a:endParaRPr lang="hu-HU" dirty="0"/>
          </a:p>
        </p:txBody>
      </p:sp>
      <p:pic>
        <p:nvPicPr>
          <p:cNvPr id="83970" name="Picture 2" descr="How Should TV News Deal With Guests Who Lie to the Media ...">
            <a:extLst>
              <a:ext uri="{FF2B5EF4-FFF2-40B4-BE49-F238E27FC236}">
                <a16:creationId xmlns:a16="http://schemas.microsoft.com/office/drawing/2014/main" xmlns="" id="{11BD5359-8449-488A-B673-B79247BFDC3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75759" y="4569579"/>
            <a:ext cx="3117871" cy="1757162"/>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Timeless TV Series and Shows now available on VR | VR Headset ...">
            <a:extLst>
              <a:ext uri="{FF2B5EF4-FFF2-40B4-BE49-F238E27FC236}">
                <a16:creationId xmlns:a16="http://schemas.microsoft.com/office/drawing/2014/main" xmlns="" id="{9B1608BD-20AD-4F7A-9AEA-29F85448BCB6}"/>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527923" y="2864967"/>
            <a:ext cx="3582921" cy="2264629"/>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10">
            <a:extLst>
              <a:ext uri="{FF2B5EF4-FFF2-40B4-BE49-F238E27FC236}">
                <a16:creationId xmlns:a16="http://schemas.microsoft.com/office/drawing/2014/main" xmlns="" id="{2815906E-184A-4013-8F55-C522DB45F41F}"/>
              </a:ext>
            </a:extLst>
          </p:cNvPr>
          <p:cNvSpPr txBox="1">
            <a:spLocks/>
          </p:cNvSpPr>
          <p:nvPr/>
        </p:nvSpPr>
        <p:spPr>
          <a:xfrm>
            <a:off x="7333909" y="1238241"/>
            <a:ext cx="4571660" cy="353943"/>
          </a:xfrm>
          <a:prstGeom prst="rect">
            <a:avLst/>
          </a:prstGeom>
          <a:solidFill>
            <a:schemeClr val="tx2"/>
          </a:solid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7"/>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t>Counter, fleeing from reality</a:t>
            </a:r>
            <a:endParaRPr lang="hu-HU" dirty="0"/>
          </a:p>
        </p:txBody>
      </p:sp>
    </p:spTree>
    <p:extLst>
      <p:ext uri="{BB962C8B-B14F-4D97-AF65-F5344CB8AC3E}">
        <p14:creationId xmlns:p14="http://schemas.microsoft.com/office/powerpoint/2010/main" val="281404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0DAAA7F-13FB-4E11-B0A6-BE6F32CEDEDD}"/>
              </a:ext>
            </a:extLst>
          </p:cNvPr>
          <p:cNvSpPr>
            <a:spLocks noGrp="1"/>
          </p:cNvSpPr>
          <p:nvPr>
            <p:ph idx="1"/>
          </p:nvPr>
        </p:nvSpPr>
        <p:spPr>
          <a:solidFill>
            <a:schemeClr val="bg1"/>
          </a:solidFill>
        </p:spPr>
        <p:txBody>
          <a:bodyPr>
            <a:noAutofit/>
          </a:bodyPr>
          <a:lstStyle/>
          <a:p>
            <a:pPr marL="133350" lvl="1" indent="0" algn="just">
              <a:buNone/>
            </a:pPr>
            <a:r>
              <a:rPr lang="en-US" sz="1400" b="1" dirty="0"/>
              <a:t>Physical circumstances</a:t>
            </a:r>
          </a:p>
          <a:p>
            <a:pPr marL="133350" lvl="1" indent="0" algn="just">
              <a:buNone/>
            </a:pPr>
            <a:r>
              <a:rPr lang="en-US" sz="1400" dirty="0"/>
              <a:t>Based on the answers of respondents, they have not made any significant changes neither in the way of watching TV, nor in their subscriptions or the number of devices, it was more typical to reconsider the placement of devices, even using old devices again</a:t>
            </a:r>
          </a:p>
          <a:p>
            <a:pPr marL="133350" lvl="1" indent="0" algn="just">
              <a:buNone/>
            </a:pPr>
            <a:r>
              <a:rPr lang="en-US" sz="1400" b="1" dirty="0"/>
              <a:t>TV packages have not changed </a:t>
            </a:r>
            <a:r>
              <a:rPr lang="en-US" sz="1400" dirty="0"/>
              <a:t>in most of the cases, but the options have been </a:t>
            </a:r>
            <a:r>
              <a:rPr lang="en-US" sz="1400" b="1" dirty="0"/>
              <a:t>expanded with alternative platforms</a:t>
            </a:r>
            <a:r>
              <a:rPr lang="en-US" sz="1400" dirty="0"/>
              <a:t>, especially subscriptions for </a:t>
            </a:r>
            <a:r>
              <a:rPr lang="hu-HU" sz="1400" dirty="0" err="1"/>
              <a:t>Netflix</a:t>
            </a:r>
            <a:r>
              <a:rPr lang="en-US" sz="1400" dirty="0"/>
              <a:t> or </a:t>
            </a:r>
            <a:r>
              <a:rPr lang="hu-HU" sz="1400" dirty="0"/>
              <a:t>HBO Go</a:t>
            </a:r>
            <a:endParaRPr lang="en-US" sz="1400" dirty="0"/>
          </a:p>
          <a:p>
            <a:pPr lvl="1" algn="just"/>
            <a:r>
              <a:rPr lang="en-US" sz="1400" dirty="0"/>
              <a:t>For those living elsewhere during the quarantine (e.g. by parents), the available package or the number of devices might have changed, which of course affected the chosen content as well </a:t>
            </a:r>
            <a:endParaRPr lang="hu-HU" sz="1400" dirty="0"/>
          </a:p>
          <a:p>
            <a:pPr marL="133350" lvl="1" indent="0" algn="just">
              <a:buNone/>
            </a:pPr>
            <a:r>
              <a:rPr lang="en-US" sz="1400" dirty="0"/>
              <a:t>BUT</a:t>
            </a:r>
            <a:r>
              <a:rPr lang="hu-HU" sz="1400" dirty="0"/>
              <a:t>:  </a:t>
            </a:r>
            <a:r>
              <a:rPr lang="en-US" sz="1400" dirty="0"/>
              <a:t>The decisions made on new devices and expansion of packages might have been influenced by the </a:t>
            </a:r>
            <a:r>
              <a:rPr lang="en-US" sz="1400" b="1" dirty="0"/>
              <a:t>financial uncertainty </a:t>
            </a:r>
            <a:r>
              <a:rPr lang="en-US" sz="1400" dirty="0"/>
              <a:t>during COVID – in this period, bigger expenses demanded deeper consideration</a:t>
            </a:r>
            <a:endParaRPr lang="hu-HU" sz="1400" dirty="0"/>
          </a:p>
        </p:txBody>
      </p:sp>
      <p:sp>
        <p:nvSpPr>
          <p:cNvPr id="2" name="Content Placeholder 1">
            <a:extLst>
              <a:ext uri="{FF2B5EF4-FFF2-40B4-BE49-F238E27FC236}">
                <a16:creationId xmlns:a16="http://schemas.microsoft.com/office/drawing/2014/main" xmlns="" id="{E85D6410-E89F-4E68-B4E2-AE4DE8717A0B}"/>
              </a:ext>
            </a:extLst>
          </p:cNvPr>
          <p:cNvSpPr>
            <a:spLocks noGrp="1"/>
          </p:cNvSpPr>
          <p:nvPr>
            <p:ph idx="15"/>
          </p:nvPr>
        </p:nvSpPr>
        <p:spPr/>
        <p:txBody>
          <a:bodyPr/>
          <a:lstStyle/>
          <a:p>
            <a:pPr marL="133350" lvl="1" indent="0" algn="just">
              <a:buNone/>
            </a:pPr>
            <a:r>
              <a:rPr lang="en-US" sz="1400" b="1" dirty="0"/>
              <a:t>Situations of watching TV</a:t>
            </a:r>
            <a:endParaRPr lang="hu-HU" sz="1400" b="1" dirty="0"/>
          </a:p>
          <a:p>
            <a:pPr marL="133350" lvl="1" indent="0" algn="just">
              <a:buNone/>
            </a:pPr>
            <a:r>
              <a:rPr lang="en-US" sz="1400" b="1" dirty="0"/>
              <a:t>Typical situations of watching TV </a:t>
            </a:r>
            <a:r>
              <a:rPr lang="en-US" sz="1400" dirty="0"/>
              <a:t>overall remained, however, their duration and frequency have increased</a:t>
            </a:r>
          </a:p>
          <a:p>
            <a:pPr lvl="1" algn="just"/>
            <a:r>
              <a:rPr lang="en-US" sz="1400" dirty="0"/>
              <a:t>Due to this, the </a:t>
            </a:r>
            <a:r>
              <a:rPr lang="en-US" sz="1400" b="1" dirty="0"/>
              <a:t>typical TV watching time </a:t>
            </a:r>
            <a:r>
              <a:rPr lang="en-US" sz="1400" dirty="0"/>
              <a:t>started earlier</a:t>
            </a:r>
          </a:p>
          <a:p>
            <a:pPr lvl="1" algn="just"/>
            <a:r>
              <a:rPr lang="en-US" sz="1400" dirty="0"/>
              <a:t>For those who could indulge it (because of losing their jobs temporarily, or having a more flexible working schedule in home office), a </a:t>
            </a:r>
            <a:r>
              <a:rPr lang="en-US" sz="1400" b="1" dirty="0"/>
              <a:t>new situation </a:t>
            </a:r>
            <a:r>
              <a:rPr lang="en-US" sz="1400" dirty="0"/>
              <a:t>of morning/ forenoon TV watching, or even – due to waking up later – the late night movie watching appeared</a:t>
            </a:r>
          </a:p>
          <a:p>
            <a:pPr lvl="1" algn="just"/>
            <a:r>
              <a:rPr lang="en-US" sz="1400" dirty="0"/>
              <a:t>The only situation disappearing was the </a:t>
            </a:r>
            <a:r>
              <a:rPr lang="en-US" sz="1400" b="1" dirty="0"/>
              <a:t>common watching with friends and distant family members</a:t>
            </a:r>
            <a:r>
              <a:rPr lang="en-US" sz="1400" dirty="0"/>
              <a:t>, however, it was not very typical even earlier</a:t>
            </a:r>
            <a:endParaRPr lang="hu-HU" sz="1400" dirty="0"/>
          </a:p>
          <a:p>
            <a:pPr marL="95250" lvl="2" indent="0" algn="just">
              <a:buNone/>
            </a:pPr>
            <a:r>
              <a:rPr lang="hu-HU" sz="1200" i="1" dirty="0">
                <a:solidFill>
                  <a:schemeClr val="tx2"/>
                </a:solidFill>
              </a:rPr>
              <a:t>‘</a:t>
            </a:r>
            <a:r>
              <a:rPr lang="en-US" sz="1200" i="1" dirty="0">
                <a:solidFill>
                  <a:schemeClr val="tx2"/>
                </a:solidFill>
              </a:rPr>
              <a:t>The time spent on watching TV increased, as we didn’t have any alternative programs</a:t>
            </a:r>
            <a:r>
              <a:rPr lang="hu-HU" sz="1200" i="1" dirty="0">
                <a:solidFill>
                  <a:schemeClr val="tx2"/>
                </a:solidFill>
              </a:rPr>
              <a:t>. </a:t>
            </a:r>
            <a:r>
              <a:rPr lang="en-US" sz="1200" i="1" dirty="0">
                <a:solidFill>
                  <a:schemeClr val="tx2"/>
                </a:solidFill>
              </a:rPr>
              <a:t>Except the daily walks, we were locked into our flat</a:t>
            </a:r>
            <a:r>
              <a:rPr lang="hu-HU" sz="1200" i="1" dirty="0">
                <a:solidFill>
                  <a:schemeClr val="tx2"/>
                </a:solidFill>
              </a:rPr>
              <a:t>. </a:t>
            </a:r>
            <a:r>
              <a:rPr lang="en-US" sz="1200" i="1" dirty="0">
                <a:solidFill>
                  <a:schemeClr val="tx2"/>
                </a:solidFill>
              </a:rPr>
              <a:t>This made us watching TV not only for entertainment, but to pass the time</a:t>
            </a:r>
            <a:r>
              <a:rPr lang="hu-HU" sz="1200" i="1" dirty="0">
                <a:solidFill>
                  <a:schemeClr val="tx2"/>
                </a:solidFill>
              </a:rPr>
              <a:t>.’ – </a:t>
            </a:r>
            <a:r>
              <a:rPr lang="en-US" sz="1200" dirty="0">
                <a:solidFill>
                  <a:schemeClr val="tx2"/>
                </a:solidFill>
              </a:rPr>
              <a:t>Man</a:t>
            </a:r>
            <a:r>
              <a:rPr lang="hu-HU" sz="1200" dirty="0">
                <a:solidFill>
                  <a:schemeClr val="tx2"/>
                </a:solidFill>
              </a:rPr>
              <a:t>, 33, Budapest</a:t>
            </a:r>
            <a:endParaRPr lang="hu-HU" sz="1200" dirty="0"/>
          </a:p>
          <a:p>
            <a:pPr marL="542925" lvl="2" indent="0" algn="just">
              <a:buNone/>
            </a:pPr>
            <a:endParaRPr lang="hu-HU" sz="1400" dirty="0"/>
          </a:p>
          <a:p>
            <a:endParaRPr lang="hu-HU" sz="1400" dirty="0"/>
          </a:p>
        </p:txBody>
      </p:sp>
      <p:sp>
        <p:nvSpPr>
          <p:cNvPr id="3" name="Slide Number Placeholder 2">
            <a:extLst>
              <a:ext uri="{FF2B5EF4-FFF2-40B4-BE49-F238E27FC236}">
                <a16:creationId xmlns:a16="http://schemas.microsoft.com/office/drawing/2014/main" xmlns="" id="{C2A7CB00-80BC-470A-B6E7-F99154F34184}"/>
              </a:ext>
            </a:extLst>
          </p:cNvPr>
          <p:cNvSpPr>
            <a:spLocks noGrp="1"/>
          </p:cNvSpPr>
          <p:nvPr>
            <p:ph type="sldNum" sz="quarter" idx="17"/>
          </p:nvPr>
        </p:nvSpPr>
        <p:spPr/>
        <p:txBody>
          <a:bodyPr/>
          <a:lstStyle/>
          <a:p>
            <a:fld id="{DED0CB61-9598-4307-A896-DC7884B21E1F}" type="slidenum">
              <a:rPr lang="hu-HU" smtClean="0"/>
              <a:t>25</a:t>
            </a:fld>
            <a:endParaRPr lang="hu-HU"/>
          </a:p>
        </p:txBody>
      </p:sp>
      <p:sp>
        <p:nvSpPr>
          <p:cNvPr id="5" name="Title 4">
            <a:extLst>
              <a:ext uri="{FF2B5EF4-FFF2-40B4-BE49-F238E27FC236}">
                <a16:creationId xmlns:a16="http://schemas.microsoft.com/office/drawing/2014/main" xmlns="" id="{79BB4E59-AABE-440F-BC2D-B742C80374FD}"/>
              </a:ext>
            </a:extLst>
          </p:cNvPr>
          <p:cNvSpPr>
            <a:spLocks noGrp="1"/>
          </p:cNvSpPr>
          <p:nvPr>
            <p:ph type="title"/>
          </p:nvPr>
        </p:nvSpPr>
        <p:spPr/>
        <p:txBody>
          <a:bodyPr/>
          <a:lstStyle/>
          <a:p>
            <a:r>
              <a:rPr lang="en-US" dirty="0"/>
              <a:t>Changed role of watching tv</a:t>
            </a:r>
            <a:endParaRPr lang="hu-HU" dirty="0"/>
          </a:p>
        </p:txBody>
      </p:sp>
      <p:sp>
        <p:nvSpPr>
          <p:cNvPr id="8" name="Text Placeholder 6">
            <a:extLst>
              <a:ext uri="{FF2B5EF4-FFF2-40B4-BE49-F238E27FC236}">
                <a16:creationId xmlns:a16="http://schemas.microsoft.com/office/drawing/2014/main" xmlns="" id="{787F56EA-4765-4C60-AFAA-73E1733278B2}"/>
              </a:ext>
            </a:extLst>
          </p:cNvPr>
          <p:cNvSpPr txBox="1">
            <a:spLocks/>
          </p:cNvSpPr>
          <p:nvPr/>
        </p:nvSpPr>
        <p:spPr>
          <a:xfrm>
            <a:off x="404786" y="802166"/>
            <a:ext cx="11558614" cy="661720"/>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solidFill>
                  <a:schemeClr val="tx2"/>
                </a:solidFill>
              </a:rPr>
              <a:t>Circumstances of watching TV have not, or have only briefly changed, but the duration has increased significantly</a:t>
            </a:r>
            <a:endParaRPr lang="hu-HU" dirty="0">
              <a:solidFill>
                <a:schemeClr val="tx2"/>
              </a:solidFill>
            </a:endParaRPr>
          </a:p>
        </p:txBody>
      </p:sp>
    </p:spTree>
    <p:extLst>
      <p:ext uri="{BB962C8B-B14F-4D97-AF65-F5344CB8AC3E}">
        <p14:creationId xmlns:p14="http://schemas.microsoft.com/office/powerpoint/2010/main" val="2973027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2A7CB00-80BC-470A-B6E7-F99154F34184}"/>
              </a:ext>
            </a:extLst>
          </p:cNvPr>
          <p:cNvSpPr>
            <a:spLocks noGrp="1"/>
          </p:cNvSpPr>
          <p:nvPr>
            <p:ph type="sldNum" sz="quarter" idx="14"/>
          </p:nvPr>
        </p:nvSpPr>
        <p:spPr/>
        <p:txBody>
          <a:bodyPr/>
          <a:lstStyle/>
          <a:p>
            <a:fld id="{DED0CB61-9598-4307-A896-DC7884B21E1F}" type="slidenum">
              <a:rPr lang="hu-HU" smtClean="0"/>
              <a:t>26</a:t>
            </a:fld>
            <a:endParaRPr lang="hu-HU"/>
          </a:p>
        </p:txBody>
      </p:sp>
      <p:sp>
        <p:nvSpPr>
          <p:cNvPr id="4" name="Content Placeholder 3">
            <a:extLst>
              <a:ext uri="{FF2B5EF4-FFF2-40B4-BE49-F238E27FC236}">
                <a16:creationId xmlns:a16="http://schemas.microsoft.com/office/drawing/2014/main" xmlns="" id="{D0DAAA7F-13FB-4E11-B0A6-BE6F32CEDEDD}"/>
              </a:ext>
            </a:extLst>
          </p:cNvPr>
          <p:cNvSpPr>
            <a:spLocks noGrp="1"/>
          </p:cNvSpPr>
          <p:nvPr>
            <p:ph idx="1"/>
          </p:nvPr>
        </p:nvSpPr>
        <p:spPr>
          <a:xfrm>
            <a:off x="382932" y="1620349"/>
            <a:ext cx="6779868" cy="4408784"/>
          </a:xfrm>
          <a:noFill/>
        </p:spPr>
        <p:txBody>
          <a:bodyPr>
            <a:normAutofit/>
          </a:bodyPr>
          <a:lstStyle/>
          <a:p>
            <a:pPr lvl="1" algn="just">
              <a:spcBef>
                <a:spcPts val="0"/>
              </a:spcBef>
              <a:spcAft>
                <a:spcPts val="600"/>
              </a:spcAft>
            </a:pPr>
            <a:r>
              <a:rPr lang="en-US" sz="1400" dirty="0"/>
              <a:t>While TV watching situations have not changed significantly, there was a stronger focus on </a:t>
            </a:r>
            <a:r>
              <a:rPr lang="en-US" sz="1400" b="1" dirty="0"/>
              <a:t>togetherness</a:t>
            </a:r>
            <a:endParaRPr lang="hu-HU" sz="1400" dirty="0">
              <a:solidFill>
                <a:schemeClr val="tx2"/>
              </a:solidFill>
            </a:endParaRPr>
          </a:p>
          <a:p>
            <a:pPr lvl="2" algn="just">
              <a:spcBef>
                <a:spcPts val="0"/>
              </a:spcBef>
              <a:spcAft>
                <a:spcPts val="600"/>
              </a:spcAft>
            </a:pPr>
            <a:r>
              <a:rPr lang="en-US" dirty="0"/>
              <a:t>One result was that people were more open to watch shows they haven’t before for the sake of their loved ones </a:t>
            </a:r>
            <a:endParaRPr lang="hu-HU" dirty="0"/>
          </a:p>
          <a:p>
            <a:pPr lvl="1" algn="just">
              <a:spcBef>
                <a:spcPts val="0"/>
              </a:spcBef>
              <a:spcAft>
                <a:spcPts val="600"/>
              </a:spcAft>
            </a:pPr>
            <a:r>
              <a:rPr lang="en-US" sz="1400" dirty="0"/>
              <a:t>Meanwhile, having longer time for watching TV, and not necessarily being at home at the same time as other family members, </a:t>
            </a:r>
            <a:r>
              <a:rPr lang="en-US" sz="1400" b="1" dirty="0"/>
              <a:t>alone watching </a:t>
            </a:r>
            <a:r>
              <a:rPr lang="en-US" sz="1400" dirty="0"/>
              <a:t>was also present during quarantine</a:t>
            </a:r>
            <a:endParaRPr lang="hu-HU" sz="1400" dirty="0"/>
          </a:p>
          <a:p>
            <a:pPr lvl="2" algn="just">
              <a:spcBef>
                <a:spcPts val="0"/>
              </a:spcBef>
              <a:spcAft>
                <a:spcPts val="600"/>
              </a:spcAft>
            </a:pPr>
            <a:r>
              <a:rPr lang="en-US" dirty="0"/>
              <a:t>TV has been also present as </a:t>
            </a:r>
            <a:r>
              <a:rPr lang="en-US" b="1" dirty="0"/>
              <a:t>a background noise </a:t>
            </a:r>
            <a:r>
              <a:rPr lang="en-US" dirty="0"/>
              <a:t>– several reported having the TV on during other home tasks (household chores or even work at home office)</a:t>
            </a:r>
            <a:endParaRPr lang="hu-HU" dirty="0"/>
          </a:p>
          <a:p>
            <a:pPr lvl="1" algn="just">
              <a:spcBef>
                <a:spcPts val="0"/>
              </a:spcBef>
              <a:spcAft>
                <a:spcPts val="600"/>
              </a:spcAft>
            </a:pPr>
            <a:r>
              <a:rPr lang="en-US" sz="1400" b="1" dirty="0"/>
              <a:t>Informing function </a:t>
            </a:r>
            <a:r>
              <a:rPr lang="en-US" sz="1400" dirty="0"/>
              <a:t>of watching TV had an increased importance, and there was a stronger need for news – especially at the beginning of the quarantine</a:t>
            </a:r>
            <a:endParaRPr lang="hu-HU" sz="1400" dirty="0"/>
          </a:p>
          <a:p>
            <a:pPr lvl="2" algn="just">
              <a:spcBef>
                <a:spcPts val="0"/>
              </a:spcBef>
              <a:spcAft>
                <a:spcPts val="600"/>
              </a:spcAft>
            </a:pPr>
            <a:r>
              <a:rPr lang="en-US" dirty="0"/>
              <a:t>BUT</a:t>
            </a:r>
            <a:r>
              <a:rPr lang="hu-HU" dirty="0"/>
              <a:t>: </a:t>
            </a:r>
            <a:r>
              <a:rPr lang="en-US" dirty="0"/>
              <a:t>there was also a </a:t>
            </a:r>
            <a:r>
              <a:rPr lang="en-US" b="1" dirty="0"/>
              <a:t>contrary effect </a:t>
            </a:r>
            <a:r>
              <a:rPr lang="en-US" dirty="0"/>
              <a:t>later on during the quarantine</a:t>
            </a:r>
            <a:r>
              <a:rPr lang="hu-HU" dirty="0"/>
              <a:t>: </a:t>
            </a:r>
            <a:r>
              <a:rPr lang="en-US" dirty="0"/>
              <a:t>after the increased consumption of news at the beginning, some </a:t>
            </a:r>
            <a:r>
              <a:rPr lang="en-US" b="1" dirty="0"/>
              <a:t>started to avoid </a:t>
            </a:r>
            <a:r>
              <a:rPr lang="en-US" dirty="0"/>
              <a:t>news, reports and advertisements concerning COVID as they found them exaggerating</a:t>
            </a:r>
            <a:endParaRPr lang="hu-HU" dirty="0"/>
          </a:p>
          <a:p>
            <a:pPr lvl="2" algn="just">
              <a:spcBef>
                <a:spcPts val="0"/>
              </a:spcBef>
              <a:spcAft>
                <a:spcPts val="600"/>
              </a:spcAft>
            </a:pPr>
            <a:r>
              <a:rPr lang="en-US" dirty="0"/>
              <a:t>Some also perceived the increased rate of such contents as scaring</a:t>
            </a:r>
            <a:endParaRPr lang="hu-HU" dirty="0"/>
          </a:p>
        </p:txBody>
      </p:sp>
      <p:sp>
        <p:nvSpPr>
          <p:cNvPr id="5" name="Title 4">
            <a:extLst>
              <a:ext uri="{FF2B5EF4-FFF2-40B4-BE49-F238E27FC236}">
                <a16:creationId xmlns:a16="http://schemas.microsoft.com/office/drawing/2014/main" xmlns="" id="{79BB4E59-AABE-440F-BC2D-B742C80374FD}"/>
              </a:ext>
            </a:extLst>
          </p:cNvPr>
          <p:cNvSpPr>
            <a:spLocks noGrp="1"/>
          </p:cNvSpPr>
          <p:nvPr>
            <p:ph type="title"/>
          </p:nvPr>
        </p:nvSpPr>
        <p:spPr/>
        <p:txBody>
          <a:bodyPr/>
          <a:lstStyle/>
          <a:p>
            <a:r>
              <a:rPr lang="en-US" dirty="0"/>
              <a:t>Changed role of watching tv</a:t>
            </a:r>
            <a:endParaRPr lang="hu-HU" dirty="0"/>
          </a:p>
        </p:txBody>
      </p:sp>
      <p:sp>
        <p:nvSpPr>
          <p:cNvPr id="8" name="Text Placeholder 6">
            <a:extLst>
              <a:ext uri="{FF2B5EF4-FFF2-40B4-BE49-F238E27FC236}">
                <a16:creationId xmlns:a16="http://schemas.microsoft.com/office/drawing/2014/main" xmlns="" id="{787F56EA-4765-4C60-AFAA-73E1733278B2}"/>
              </a:ext>
            </a:extLst>
          </p:cNvPr>
          <p:cNvSpPr txBox="1">
            <a:spLocks/>
          </p:cNvSpPr>
          <p:nvPr/>
        </p:nvSpPr>
        <p:spPr>
          <a:xfrm>
            <a:off x="382932" y="828867"/>
            <a:ext cx="11426136" cy="353943"/>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solidFill>
                  <a:schemeClr val="tx2"/>
                </a:solidFill>
              </a:rPr>
              <a:t>Watching TV was not only an important source of information</a:t>
            </a:r>
            <a:r>
              <a:rPr lang="hu-HU" dirty="0">
                <a:solidFill>
                  <a:schemeClr val="tx2"/>
                </a:solidFill>
              </a:rPr>
              <a:t>, </a:t>
            </a:r>
            <a:r>
              <a:rPr lang="en-US" dirty="0">
                <a:solidFill>
                  <a:schemeClr val="tx2"/>
                </a:solidFill>
              </a:rPr>
              <a:t>but also the occasion for togetherness</a:t>
            </a:r>
            <a:endParaRPr lang="hu-HU" dirty="0">
              <a:solidFill>
                <a:schemeClr val="tx2"/>
              </a:solidFill>
            </a:endParaRPr>
          </a:p>
        </p:txBody>
      </p:sp>
      <p:sp>
        <p:nvSpPr>
          <p:cNvPr id="2" name="Rectangle 1">
            <a:extLst>
              <a:ext uri="{FF2B5EF4-FFF2-40B4-BE49-F238E27FC236}">
                <a16:creationId xmlns:a16="http://schemas.microsoft.com/office/drawing/2014/main" xmlns="" id="{C0A4606B-0178-49CA-BAF0-A94D661F1355}"/>
              </a:ext>
            </a:extLst>
          </p:cNvPr>
          <p:cNvSpPr/>
          <p:nvPr/>
        </p:nvSpPr>
        <p:spPr>
          <a:xfrm>
            <a:off x="7445746" y="3893417"/>
            <a:ext cx="4341468" cy="2693045"/>
          </a:xfrm>
          <a:prstGeom prst="rect">
            <a:avLst/>
          </a:prstGeom>
        </p:spPr>
        <p:txBody>
          <a:bodyPr wrap="square">
            <a:spAutoFit/>
          </a:bodyPr>
          <a:lstStyle/>
          <a:p>
            <a:pPr marL="133350" lvl="1" indent="0" algn="just">
              <a:spcBef>
                <a:spcPts val="0"/>
              </a:spcBef>
              <a:spcAft>
                <a:spcPts val="600"/>
              </a:spcAft>
              <a:buNone/>
            </a:pPr>
            <a:r>
              <a:rPr lang="hu-HU" sz="1200" i="1" dirty="0">
                <a:solidFill>
                  <a:schemeClr val="tx2"/>
                </a:solidFill>
              </a:rPr>
              <a:t>‘</a:t>
            </a:r>
            <a:r>
              <a:rPr lang="en-US" sz="1200" i="1" dirty="0">
                <a:solidFill>
                  <a:schemeClr val="tx2"/>
                </a:solidFill>
              </a:rPr>
              <a:t>We only sat down together, until now, the occasions of watching TV alone have disappeared</a:t>
            </a:r>
            <a:r>
              <a:rPr lang="hu-HU" sz="1200" i="1" dirty="0">
                <a:solidFill>
                  <a:schemeClr val="tx2"/>
                </a:solidFill>
              </a:rPr>
              <a:t>.’ – </a:t>
            </a:r>
            <a:r>
              <a:rPr lang="en-US" sz="1200" dirty="0">
                <a:solidFill>
                  <a:schemeClr val="tx2"/>
                </a:solidFill>
              </a:rPr>
              <a:t>Man</a:t>
            </a:r>
            <a:r>
              <a:rPr lang="hu-HU" sz="1200" dirty="0">
                <a:solidFill>
                  <a:schemeClr val="tx2"/>
                </a:solidFill>
              </a:rPr>
              <a:t>, 29, Debrecen</a:t>
            </a:r>
            <a:endParaRPr lang="en-US" sz="1200" dirty="0">
              <a:solidFill>
                <a:schemeClr val="tx2"/>
              </a:solidFill>
            </a:endParaRPr>
          </a:p>
          <a:p>
            <a:pPr marL="133350" lvl="1" indent="0" algn="just">
              <a:spcBef>
                <a:spcPts val="0"/>
              </a:spcBef>
              <a:spcAft>
                <a:spcPts val="600"/>
              </a:spcAft>
              <a:buNone/>
            </a:pPr>
            <a:endParaRPr lang="en-US" sz="1200" dirty="0">
              <a:solidFill>
                <a:schemeClr val="tx2"/>
              </a:solidFill>
            </a:endParaRPr>
          </a:p>
          <a:p>
            <a:pPr algn="r">
              <a:spcBef>
                <a:spcPts val="0"/>
              </a:spcBef>
              <a:spcAft>
                <a:spcPts val="600"/>
              </a:spcAft>
            </a:pPr>
            <a:r>
              <a:rPr lang="hu-HU" sz="1200" i="1" dirty="0">
                <a:solidFill>
                  <a:schemeClr val="tx2"/>
                </a:solidFill>
              </a:rPr>
              <a:t>‘</a:t>
            </a:r>
            <a:r>
              <a:rPr lang="en-US" sz="1200" i="1" dirty="0">
                <a:solidFill>
                  <a:schemeClr val="tx2"/>
                </a:solidFill>
              </a:rPr>
              <a:t>As I was at home during the quarantine, I watched TV more often</a:t>
            </a:r>
            <a:r>
              <a:rPr lang="hu-HU" sz="1200" i="1" dirty="0">
                <a:solidFill>
                  <a:schemeClr val="tx2"/>
                </a:solidFill>
              </a:rPr>
              <a:t>, </a:t>
            </a:r>
            <a:r>
              <a:rPr lang="en-US" sz="1200" i="1" dirty="0">
                <a:solidFill>
                  <a:schemeClr val="tx2"/>
                </a:solidFill>
              </a:rPr>
              <a:t>it was on during the day</a:t>
            </a:r>
            <a:r>
              <a:rPr lang="hu-HU" sz="1200" i="1" dirty="0">
                <a:solidFill>
                  <a:schemeClr val="tx2"/>
                </a:solidFill>
              </a:rPr>
              <a:t>, </a:t>
            </a:r>
            <a:r>
              <a:rPr lang="en-US" sz="1200" i="1" dirty="0">
                <a:solidFill>
                  <a:schemeClr val="tx2"/>
                </a:solidFill>
              </a:rPr>
              <a:t>not only when my partner got home</a:t>
            </a:r>
            <a:r>
              <a:rPr lang="hu-HU" sz="1200" i="1" dirty="0">
                <a:solidFill>
                  <a:schemeClr val="tx2"/>
                </a:solidFill>
              </a:rPr>
              <a:t>.’</a:t>
            </a:r>
            <a:r>
              <a:rPr lang="hu-HU" sz="1200" dirty="0">
                <a:solidFill>
                  <a:schemeClr val="tx2"/>
                </a:solidFill>
              </a:rPr>
              <a:t> – </a:t>
            </a:r>
            <a:r>
              <a:rPr lang="en-US" sz="1200" dirty="0">
                <a:solidFill>
                  <a:schemeClr val="tx2"/>
                </a:solidFill>
              </a:rPr>
              <a:t>Woman</a:t>
            </a:r>
            <a:r>
              <a:rPr lang="hu-HU" sz="1200" dirty="0">
                <a:solidFill>
                  <a:schemeClr val="tx2"/>
                </a:solidFill>
              </a:rPr>
              <a:t>, 26, Székesfehérvár</a:t>
            </a:r>
          </a:p>
          <a:p>
            <a:pPr marL="133350" lvl="1" algn="just">
              <a:spcAft>
                <a:spcPts val="600"/>
              </a:spcAft>
            </a:pPr>
            <a:endParaRPr lang="en-US" sz="1200" i="1" dirty="0">
              <a:solidFill>
                <a:schemeClr val="tx2"/>
              </a:solidFill>
            </a:endParaRPr>
          </a:p>
          <a:p>
            <a:pPr algn="just">
              <a:spcBef>
                <a:spcPts val="0"/>
              </a:spcBef>
              <a:spcAft>
                <a:spcPts val="600"/>
              </a:spcAft>
            </a:pPr>
            <a:r>
              <a:rPr lang="hu-HU" sz="1200" i="1" dirty="0">
                <a:solidFill>
                  <a:schemeClr val="tx2"/>
                </a:solidFill>
              </a:rPr>
              <a:t>‘</a:t>
            </a:r>
            <a:r>
              <a:rPr lang="en-US" sz="1200" i="1" dirty="0">
                <a:solidFill>
                  <a:schemeClr val="tx2"/>
                </a:solidFill>
              </a:rPr>
              <a:t>We used to watch more news, but that many Corona-thing, and the unsettling, attention-grabbing news made us stressed.</a:t>
            </a:r>
            <a:r>
              <a:rPr lang="hu-HU" sz="1200" i="1" dirty="0">
                <a:solidFill>
                  <a:schemeClr val="tx2"/>
                </a:solidFill>
              </a:rPr>
              <a:t>’</a:t>
            </a:r>
            <a:r>
              <a:rPr lang="hu-HU" sz="1200" i="1" dirty="0"/>
              <a:t> </a:t>
            </a:r>
            <a:r>
              <a:rPr lang="hu-HU" sz="1200" dirty="0">
                <a:solidFill>
                  <a:schemeClr val="tx2"/>
                </a:solidFill>
              </a:rPr>
              <a:t>– </a:t>
            </a:r>
            <a:r>
              <a:rPr lang="en-US" sz="1200" dirty="0">
                <a:solidFill>
                  <a:schemeClr val="tx2"/>
                </a:solidFill>
              </a:rPr>
              <a:t>Woman</a:t>
            </a:r>
            <a:r>
              <a:rPr lang="hu-HU" sz="1200" dirty="0">
                <a:solidFill>
                  <a:schemeClr val="tx2"/>
                </a:solidFill>
              </a:rPr>
              <a:t>, 25, Székesfehérvár</a:t>
            </a:r>
            <a:endParaRPr lang="en-US" sz="1200" dirty="0">
              <a:solidFill>
                <a:schemeClr val="tx2"/>
              </a:solidFill>
            </a:endParaRPr>
          </a:p>
          <a:p>
            <a:pPr marL="133350" lvl="1" indent="0" algn="just">
              <a:spcBef>
                <a:spcPts val="0"/>
              </a:spcBef>
              <a:spcAft>
                <a:spcPts val="600"/>
              </a:spcAft>
              <a:buNone/>
            </a:pPr>
            <a:endParaRPr lang="hu-HU" sz="1200" dirty="0">
              <a:solidFill>
                <a:schemeClr val="tx2"/>
              </a:solidFill>
            </a:endParaRPr>
          </a:p>
        </p:txBody>
      </p:sp>
      <p:pic>
        <p:nvPicPr>
          <p:cNvPr id="84994" name="Picture 2" descr="Hol vannak már azok a régi családi tévézések? - Egészségtükör.hu">
            <a:extLst>
              <a:ext uri="{FF2B5EF4-FFF2-40B4-BE49-F238E27FC236}">
                <a16:creationId xmlns:a16="http://schemas.microsoft.com/office/drawing/2014/main" xmlns="" id="{91160A92-97CD-4245-B102-851C54463DC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603537" y="1335333"/>
            <a:ext cx="4025886" cy="2405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906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D0DAAA7F-13FB-4E11-B0A6-BE6F32CEDEDD}"/>
              </a:ext>
            </a:extLst>
          </p:cNvPr>
          <p:cNvSpPr>
            <a:spLocks noGrp="1"/>
          </p:cNvSpPr>
          <p:nvPr>
            <p:ph idx="1"/>
          </p:nvPr>
        </p:nvSpPr>
        <p:spPr>
          <a:xfrm>
            <a:off x="404786" y="1306048"/>
            <a:ext cx="8441028" cy="5551952"/>
          </a:xfrm>
          <a:noFill/>
        </p:spPr>
        <p:txBody>
          <a:bodyPr>
            <a:noAutofit/>
          </a:bodyPr>
          <a:lstStyle/>
          <a:p>
            <a:pPr lvl="1" algn="just">
              <a:spcBef>
                <a:spcPts val="0"/>
              </a:spcBef>
              <a:spcAft>
                <a:spcPts val="600"/>
              </a:spcAft>
            </a:pPr>
            <a:r>
              <a:rPr lang="en-US" sz="1400" dirty="0"/>
              <a:t>Besides relaxation, a new function of watching TV emerged during the quarantine: </a:t>
            </a:r>
            <a:r>
              <a:rPr lang="en-US" sz="1400" b="1" dirty="0"/>
              <a:t>breakaway from reality</a:t>
            </a:r>
            <a:r>
              <a:rPr lang="en-US" sz="1400" dirty="0"/>
              <a:t>, getting back into the ‘normal’</a:t>
            </a:r>
            <a:endParaRPr lang="hu-HU" sz="1400" dirty="0"/>
          </a:p>
          <a:p>
            <a:pPr lvl="2" algn="just">
              <a:spcBef>
                <a:spcPts val="0"/>
              </a:spcBef>
              <a:spcAft>
                <a:spcPts val="600"/>
              </a:spcAft>
            </a:pPr>
            <a:r>
              <a:rPr lang="en-US" sz="1400" dirty="0"/>
              <a:t>Due to this, respondents watched even more movies, comedies, sitcoms, side-splitting programs, etc. </a:t>
            </a:r>
            <a:endParaRPr lang="hu-HU" sz="1400" dirty="0"/>
          </a:p>
          <a:p>
            <a:pPr lvl="2" algn="just">
              <a:spcBef>
                <a:spcPts val="0"/>
              </a:spcBef>
              <a:spcAft>
                <a:spcPts val="600"/>
              </a:spcAft>
            </a:pPr>
            <a:r>
              <a:rPr lang="en-US" sz="1400" dirty="0"/>
              <a:t>Some also reported avoiding negative topics (like war, disease), documentaries and disaster films</a:t>
            </a:r>
            <a:endParaRPr lang="hu-HU" sz="1400" dirty="0"/>
          </a:p>
          <a:p>
            <a:pPr lvl="1" algn="just">
              <a:spcBef>
                <a:spcPts val="0"/>
              </a:spcBef>
              <a:spcAft>
                <a:spcPts val="600"/>
              </a:spcAft>
            </a:pPr>
            <a:r>
              <a:rPr lang="en-US" sz="1400" dirty="0"/>
              <a:t>Some programs also appeared on respondents’ schedule, that have been neglected before (due to schedule or the lack of interest towards program category) </a:t>
            </a:r>
          </a:p>
          <a:p>
            <a:pPr lvl="1" algn="just">
              <a:spcBef>
                <a:spcPts val="0"/>
              </a:spcBef>
              <a:spcAft>
                <a:spcPts val="600"/>
              </a:spcAft>
            </a:pPr>
            <a:r>
              <a:rPr lang="en-US" sz="1400" dirty="0"/>
              <a:t>However – mainly for male viewers – </a:t>
            </a:r>
            <a:r>
              <a:rPr lang="en-US" sz="1400" b="1" dirty="0"/>
              <a:t>sport channels have disappeared, or their weight became lower</a:t>
            </a:r>
            <a:r>
              <a:rPr lang="en-US" sz="1400" dirty="0"/>
              <a:t>, as live broadcasts of sports events were not available</a:t>
            </a:r>
            <a:endParaRPr lang="hu-HU" sz="1400" dirty="0"/>
          </a:p>
          <a:p>
            <a:pPr lvl="1" algn="just">
              <a:spcBef>
                <a:spcPts val="0"/>
              </a:spcBef>
              <a:spcAft>
                <a:spcPts val="600"/>
              </a:spcAft>
            </a:pPr>
            <a:r>
              <a:rPr lang="en-US" sz="1400" dirty="0"/>
              <a:t>Evaluation of </a:t>
            </a:r>
            <a:r>
              <a:rPr lang="en-US" sz="1400" b="1" dirty="0"/>
              <a:t>former problems </a:t>
            </a:r>
            <a:r>
              <a:rPr lang="en-US" sz="1400" dirty="0"/>
              <a:t>with linear TV watching showed two routes: </a:t>
            </a:r>
            <a:endParaRPr lang="hu-HU" sz="1400" dirty="0"/>
          </a:p>
          <a:p>
            <a:pPr lvl="2" algn="just">
              <a:spcBef>
                <a:spcPts val="0"/>
              </a:spcBef>
              <a:spcAft>
                <a:spcPts val="600"/>
              </a:spcAft>
            </a:pPr>
            <a:r>
              <a:rPr lang="en-US" sz="1400" dirty="0"/>
              <a:t>Some were a bit </a:t>
            </a:r>
            <a:r>
              <a:rPr lang="en-US" sz="1400" b="1" dirty="0"/>
              <a:t>more forgiving </a:t>
            </a:r>
            <a:r>
              <a:rPr lang="en-US" sz="1400" dirty="0"/>
              <a:t>and patient, because they had no alternative freetime activities. Nevertheless, they might have discovered </a:t>
            </a:r>
            <a:r>
              <a:rPr lang="en-US" sz="1400" b="1" dirty="0"/>
              <a:t>new opportunities </a:t>
            </a:r>
            <a:r>
              <a:rPr lang="en-US" sz="1400" dirty="0"/>
              <a:t>in accordance with the TV (channels and program categories neglected before), however, they don’t expect these novelties to stay stable in their lives</a:t>
            </a:r>
            <a:endParaRPr lang="hu-HU" sz="1400" dirty="0"/>
          </a:p>
          <a:p>
            <a:pPr lvl="2" algn="just">
              <a:spcBef>
                <a:spcPts val="0"/>
              </a:spcBef>
              <a:spcAft>
                <a:spcPts val="600"/>
              </a:spcAft>
            </a:pPr>
            <a:r>
              <a:rPr lang="en-US" sz="1400" dirty="0"/>
              <a:t>Others </a:t>
            </a:r>
            <a:r>
              <a:rPr lang="en-US" sz="1400" b="1" dirty="0"/>
              <a:t>faced these problems much more often </a:t>
            </a:r>
            <a:r>
              <a:rPr lang="en-US" sz="1400" dirty="0"/>
              <a:t>(e.g. seeing too many advertisements, too many repetitions, etc.) and were more likely to </a:t>
            </a:r>
            <a:r>
              <a:rPr lang="en-US" sz="1400" b="1" dirty="0"/>
              <a:t>turn to alternative platforms</a:t>
            </a:r>
            <a:r>
              <a:rPr lang="hu-HU" sz="1400" dirty="0"/>
              <a:t>, </a:t>
            </a:r>
            <a:r>
              <a:rPr lang="en-US" sz="1400" dirty="0"/>
              <a:t>especially</a:t>
            </a:r>
            <a:r>
              <a:rPr lang="hu-HU" sz="1400" dirty="0"/>
              <a:t> </a:t>
            </a:r>
            <a:r>
              <a:rPr lang="hu-HU" sz="1400" dirty="0" err="1"/>
              <a:t>Netflix</a:t>
            </a:r>
            <a:r>
              <a:rPr lang="en-US" sz="1400" dirty="0"/>
              <a:t> or </a:t>
            </a:r>
            <a:r>
              <a:rPr lang="hu-HU" sz="1400" dirty="0"/>
              <a:t>HBO </a:t>
            </a:r>
            <a:r>
              <a:rPr lang="en-US" sz="1400" dirty="0"/>
              <a:t>Go</a:t>
            </a:r>
            <a:r>
              <a:rPr lang="hu-HU" sz="1400" dirty="0"/>
              <a:t>. </a:t>
            </a:r>
            <a:r>
              <a:rPr lang="en-US" sz="1400" dirty="0"/>
              <a:t>These platforms mainly replaced the movie and series watching on traditional TV channels, providing the advantage of watching these limitless, without ads</a:t>
            </a:r>
            <a:endParaRPr lang="hu-HU" sz="1400" dirty="0"/>
          </a:p>
        </p:txBody>
      </p:sp>
      <p:sp>
        <p:nvSpPr>
          <p:cNvPr id="3" name="Slide Number Placeholder 2">
            <a:extLst>
              <a:ext uri="{FF2B5EF4-FFF2-40B4-BE49-F238E27FC236}">
                <a16:creationId xmlns:a16="http://schemas.microsoft.com/office/drawing/2014/main" xmlns="" id="{C2A7CB00-80BC-470A-B6E7-F99154F34184}"/>
              </a:ext>
            </a:extLst>
          </p:cNvPr>
          <p:cNvSpPr>
            <a:spLocks noGrp="1"/>
          </p:cNvSpPr>
          <p:nvPr>
            <p:ph type="sldNum" sz="quarter" idx="18"/>
          </p:nvPr>
        </p:nvSpPr>
        <p:spPr/>
        <p:txBody>
          <a:bodyPr/>
          <a:lstStyle/>
          <a:p>
            <a:fld id="{DED0CB61-9598-4307-A896-DC7884B21E1F}" type="slidenum">
              <a:rPr lang="hu-HU" smtClean="0"/>
              <a:t>27</a:t>
            </a:fld>
            <a:endParaRPr lang="hu-HU"/>
          </a:p>
        </p:txBody>
      </p:sp>
      <p:sp>
        <p:nvSpPr>
          <p:cNvPr id="5" name="Title 4">
            <a:extLst>
              <a:ext uri="{FF2B5EF4-FFF2-40B4-BE49-F238E27FC236}">
                <a16:creationId xmlns:a16="http://schemas.microsoft.com/office/drawing/2014/main" xmlns="" id="{79BB4E59-AABE-440F-BC2D-B742C80374FD}"/>
              </a:ext>
            </a:extLst>
          </p:cNvPr>
          <p:cNvSpPr>
            <a:spLocks noGrp="1"/>
          </p:cNvSpPr>
          <p:nvPr>
            <p:ph type="title"/>
          </p:nvPr>
        </p:nvSpPr>
        <p:spPr/>
        <p:txBody>
          <a:bodyPr/>
          <a:lstStyle/>
          <a:p>
            <a:r>
              <a:rPr lang="en-US" dirty="0"/>
              <a:t>Changed role of watching tv</a:t>
            </a:r>
            <a:endParaRPr lang="hu-HU" dirty="0"/>
          </a:p>
        </p:txBody>
      </p:sp>
      <p:sp>
        <p:nvSpPr>
          <p:cNvPr id="8" name="Text Placeholder 6">
            <a:extLst>
              <a:ext uri="{FF2B5EF4-FFF2-40B4-BE49-F238E27FC236}">
                <a16:creationId xmlns:a16="http://schemas.microsoft.com/office/drawing/2014/main" xmlns="" id="{787F56EA-4765-4C60-AFAA-73E1733278B2}"/>
              </a:ext>
            </a:extLst>
          </p:cNvPr>
          <p:cNvSpPr txBox="1">
            <a:spLocks/>
          </p:cNvSpPr>
          <p:nvPr/>
        </p:nvSpPr>
        <p:spPr>
          <a:xfrm>
            <a:off x="404786" y="862947"/>
            <a:ext cx="8360797" cy="353943"/>
          </a:xfrm>
          <a:prstGeom prst="rect">
            <a:avLst/>
          </a:prstGeom>
          <a:noFill/>
        </p:spPr>
        <p:txBody>
          <a:bodyPr vert="horz" wrap="non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solidFill>
                  <a:schemeClr val="tx2"/>
                </a:solidFill>
              </a:rPr>
              <a:t>There have been temporary changes in terms of channels and programs</a:t>
            </a:r>
            <a:endParaRPr lang="hu-HU" dirty="0">
              <a:solidFill>
                <a:schemeClr val="tx2"/>
              </a:solidFill>
            </a:endParaRPr>
          </a:p>
        </p:txBody>
      </p:sp>
      <p:sp>
        <p:nvSpPr>
          <p:cNvPr id="2" name="Rectangle 1">
            <a:extLst>
              <a:ext uri="{FF2B5EF4-FFF2-40B4-BE49-F238E27FC236}">
                <a16:creationId xmlns:a16="http://schemas.microsoft.com/office/drawing/2014/main" xmlns="" id="{FC4BF257-37DF-4853-8BB0-3F894AFE4967}"/>
              </a:ext>
            </a:extLst>
          </p:cNvPr>
          <p:cNvSpPr/>
          <p:nvPr/>
        </p:nvSpPr>
        <p:spPr>
          <a:xfrm>
            <a:off x="8848910" y="952105"/>
            <a:ext cx="2939000" cy="4985980"/>
          </a:xfrm>
          <a:prstGeom prst="rect">
            <a:avLst/>
          </a:prstGeom>
        </p:spPr>
        <p:txBody>
          <a:bodyPr wrap="square">
            <a:spAutoFit/>
          </a:bodyPr>
          <a:lstStyle/>
          <a:p>
            <a:pPr marL="133350" lvl="1" indent="0" algn="just">
              <a:spcBef>
                <a:spcPts val="0"/>
              </a:spcBef>
              <a:spcAft>
                <a:spcPts val="1200"/>
              </a:spcAft>
              <a:buNone/>
            </a:pPr>
            <a:r>
              <a:rPr lang="hu-HU" sz="1200" i="1" dirty="0">
                <a:solidFill>
                  <a:schemeClr val="tx2"/>
                </a:solidFill>
              </a:rPr>
              <a:t>‘</a:t>
            </a:r>
            <a:r>
              <a:rPr lang="en-US" sz="1200" i="1" dirty="0">
                <a:solidFill>
                  <a:schemeClr val="tx2"/>
                </a:solidFill>
              </a:rPr>
              <a:t>I definitely got addicted to interior design programs</a:t>
            </a:r>
            <a:r>
              <a:rPr lang="hu-HU" sz="1200" i="1" dirty="0">
                <a:solidFill>
                  <a:schemeClr val="tx2"/>
                </a:solidFill>
              </a:rPr>
              <a:t>. </a:t>
            </a:r>
            <a:r>
              <a:rPr lang="en-US" sz="1200" i="1" dirty="0">
                <a:solidFill>
                  <a:schemeClr val="tx2"/>
                </a:solidFill>
              </a:rPr>
              <a:t>They  took me back to the everydays, provided tips, and I felt myself developing. Somehow it made me feel as if I lived my normal life</a:t>
            </a:r>
            <a:r>
              <a:rPr lang="hu-HU" sz="1200" i="1" dirty="0">
                <a:solidFill>
                  <a:schemeClr val="tx2"/>
                </a:solidFill>
              </a:rPr>
              <a:t>.’ </a:t>
            </a:r>
            <a:r>
              <a:rPr lang="hu-HU" sz="1200" dirty="0">
                <a:solidFill>
                  <a:schemeClr val="tx2"/>
                </a:solidFill>
              </a:rPr>
              <a:t>– </a:t>
            </a:r>
            <a:r>
              <a:rPr lang="en-US" sz="1200" dirty="0">
                <a:solidFill>
                  <a:schemeClr val="tx2"/>
                </a:solidFill>
              </a:rPr>
              <a:t>Woman</a:t>
            </a:r>
            <a:r>
              <a:rPr lang="hu-HU" sz="1200" dirty="0">
                <a:solidFill>
                  <a:schemeClr val="tx2"/>
                </a:solidFill>
              </a:rPr>
              <a:t>, 28, Budapest</a:t>
            </a:r>
          </a:p>
          <a:p>
            <a:pPr marL="133350" lvl="1" algn="r">
              <a:spcAft>
                <a:spcPts val="1200"/>
              </a:spcAft>
            </a:pPr>
            <a:r>
              <a:rPr lang="en-US" sz="1200" i="1" dirty="0">
                <a:solidFill>
                  <a:schemeClr val="tx2"/>
                </a:solidFill>
              </a:rPr>
              <a:t>‘Somehow I didn’t fancy watching the good old war-themed documentaries,, there were so many negative things around the world, so that I neglected documentary channels.’ – Man, 24, Budapest</a:t>
            </a:r>
          </a:p>
          <a:p>
            <a:pPr marL="133350" lvl="1">
              <a:spcAft>
                <a:spcPts val="1200"/>
              </a:spcAft>
            </a:pPr>
            <a:r>
              <a:rPr lang="hu-HU" sz="1200" i="1" dirty="0">
                <a:solidFill>
                  <a:schemeClr val="tx2"/>
                </a:solidFill>
              </a:rPr>
              <a:t>‘</a:t>
            </a:r>
            <a:r>
              <a:rPr lang="en-US" sz="1200" i="1" dirty="0">
                <a:solidFill>
                  <a:schemeClr val="tx2"/>
                </a:solidFill>
              </a:rPr>
              <a:t>I used to watch more Hungarian series and also the </a:t>
            </a:r>
            <a:r>
              <a:rPr lang="en-US" sz="1200" i="1" dirty="0" err="1">
                <a:solidFill>
                  <a:schemeClr val="tx2"/>
                </a:solidFill>
              </a:rPr>
              <a:t>Fókusz</a:t>
            </a:r>
            <a:r>
              <a:rPr lang="en-US" sz="1200" i="1" dirty="0">
                <a:solidFill>
                  <a:schemeClr val="tx2"/>
                </a:solidFill>
              </a:rPr>
              <a:t> during quarantine</a:t>
            </a:r>
            <a:r>
              <a:rPr lang="hu-HU" sz="1200" i="1" dirty="0">
                <a:solidFill>
                  <a:schemeClr val="tx2"/>
                </a:solidFill>
              </a:rPr>
              <a:t>, </a:t>
            </a:r>
            <a:r>
              <a:rPr lang="en-US" sz="1200" i="1" dirty="0">
                <a:solidFill>
                  <a:schemeClr val="tx2"/>
                </a:solidFill>
              </a:rPr>
              <a:t>as we were at my parents’, but I gave them up when we got back</a:t>
            </a:r>
            <a:r>
              <a:rPr lang="hu-HU" sz="1200" i="1" dirty="0">
                <a:solidFill>
                  <a:schemeClr val="tx2"/>
                </a:solidFill>
              </a:rPr>
              <a:t>. </a:t>
            </a:r>
            <a:r>
              <a:rPr lang="en-US" sz="1200" i="1" dirty="0">
                <a:solidFill>
                  <a:schemeClr val="tx2"/>
                </a:solidFill>
              </a:rPr>
              <a:t>In that situation, I enjoyed watching them together with my mum, while chatting with her</a:t>
            </a:r>
            <a:r>
              <a:rPr lang="hu-HU" sz="1200" i="1" dirty="0">
                <a:solidFill>
                  <a:schemeClr val="tx2"/>
                </a:solidFill>
              </a:rPr>
              <a:t>.’  </a:t>
            </a:r>
            <a:r>
              <a:rPr lang="hu-HU" sz="1200" dirty="0">
                <a:solidFill>
                  <a:schemeClr val="tx2"/>
                </a:solidFill>
              </a:rPr>
              <a:t>– </a:t>
            </a:r>
            <a:r>
              <a:rPr lang="en-US" sz="1200" dirty="0">
                <a:solidFill>
                  <a:schemeClr val="tx2"/>
                </a:solidFill>
              </a:rPr>
              <a:t>Woman</a:t>
            </a:r>
            <a:r>
              <a:rPr lang="hu-HU" sz="1200" dirty="0">
                <a:solidFill>
                  <a:schemeClr val="tx2"/>
                </a:solidFill>
              </a:rPr>
              <a:t>, 39, Budapest</a:t>
            </a:r>
          </a:p>
          <a:p>
            <a:pPr marL="133350" lvl="1" indent="0" algn="r">
              <a:spcBef>
                <a:spcPts val="0"/>
              </a:spcBef>
              <a:spcAft>
                <a:spcPts val="1200"/>
              </a:spcAft>
              <a:buNone/>
            </a:pPr>
            <a:r>
              <a:rPr lang="en-US" sz="1200" i="1" dirty="0">
                <a:solidFill>
                  <a:schemeClr val="tx2"/>
                </a:solidFill>
              </a:rPr>
              <a:t>‘It became boring, that they broadcast the same things continuously,</a:t>
            </a:r>
            <a:r>
              <a:rPr lang="hu-HU" sz="1200" i="1" dirty="0">
                <a:solidFill>
                  <a:schemeClr val="tx2"/>
                </a:solidFill>
              </a:rPr>
              <a:t> </a:t>
            </a:r>
            <a:r>
              <a:rPr lang="en-US" sz="1200" i="1" dirty="0">
                <a:solidFill>
                  <a:schemeClr val="tx2"/>
                </a:solidFill>
              </a:rPr>
              <a:t>or 10 years old seasons from popular series</a:t>
            </a:r>
            <a:r>
              <a:rPr lang="hu-HU" sz="1200" i="1" dirty="0">
                <a:solidFill>
                  <a:schemeClr val="tx2"/>
                </a:solidFill>
              </a:rPr>
              <a:t>.</a:t>
            </a:r>
            <a:r>
              <a:rPr lang="hu-HU" sz="1200" dirty="0">
                <a:solidFill>
                  <a:schemeClr val="tx2"/>
                </a:solidFill>
              </a:rPr>
              <a:t>’ – </a:t>
            </a:r>
            <a:r>
              <a:rPr lang="en-US" sz="1200" dirty="0">
                <a:solidFill>
                  <a:schemeClr val="tx2"/>
                </a:solidFill>
              </a:rPr>
              <a:t>Woman</a:t>
            </a:r>
            <a:r>
              <a:rPr lang="hu-HU" sz="1200" dirty="0">
                <a:solidFill>
                  <a:schemeClr val="tx2"/>
                </a:solidFill>
              </a:rPr>
              <a:t>, 25, Székesfehérvár</a:t>
            </a:r>
          </a:p>
        </p:txBody>
      </p:sp>
    </p:spTree>
    <p:extLst>
      <p:ext uri="{BB962C8B-B14F-4D97-AF65-F5344CB8AC3E}">
        <p14:creationId xmlns:p14="http://schemas.microsoft.com/office/powerpoint/2010/main" val="1289781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xmlns="" id="{66CE148A-FAE8-4BEF-9349-DB1B93325425}"/>
              </a:ext>
            </a:extLst>
          </p:cNvPr>
          <p:cNvSpPr>
            <a:spLocks noGrp="1"/>
          </p:cNvSpPr>
          <p:nvPr>
            <p:ph idx="1"/>
          </p:nvPr>
        </p:nvSpPr>
        <p:spPr>
          <a:xfrm>
            <a:off x="404785" y="1305900"/>
            <a:ext cx="2667153" cy="3868080"/>
          </a:xfrm>
        </p:spPr>
        <p:txBody>
          <a:bodyPr/>
          <a:lstStyle/>
          <a:p>
            <a:pPr marL="133350" lvl="1" indent="0" algn="just">
              <a:spcBef>
                <a:spcPts val="0"/>
              </a:spcBef>
              <a:spcAft>
                <a:spcPts val="600"/>
              </a:spcAft>
              <a:buNone/>
            </a:pPr>
            <a:r>
              <a:rPr lang="en-US" sz="1400" dirty="0"/>
              <a:t>The increased time spent on watching TV during the quarantine (as having no alternative programs) also meant the </a:t>
            </a:r>
            <a:r>
              <a:rPr lang="en-US" sz="1400" b="1" dirty="0"/>
              <a:t>higher usage rate of alternative platforms</a:t>
            </a:r>
          </a:p>
          <a:p>
            <a:pPr marL="133350" lvl="1" indent="0" algn="just">
              <a:spcBef>
                <a:spcPts val="0"/>
              </a:spcBef>
              <a:spcAft>
                <a:spcPts val="600"/>
              </a:spcAft>
              <a:buNone/>
            </a:pPr>
            <a:r>
              <a:rPr lang="en-US" sz="1400" dirty="0"/>
              <a:t>While the increased watching time would be enough on its own to encourage increased usage, - for some – the former problems with traditional TV (too many advertisements, too many repetitions, too many contents concerning COVID, etc.) and this way, the </a:t>
            </a:r>
            <a:r>
              <a:rPr lang="en-US" sz="1400" b="1" dirty="0"/>
              <a:t>disappointment</a:t>
            </a:r>
            <a:r>
              <a:rPr lang="en-US" sz="1400" dirty="0"/>
              <a:t> in it also supported this tendency</a:t>
            </a:r>
            <a:endParaRPr lang="hu-HU" sz="1400" dirty="0"/>
          </a:p>
          <a:p>
            <a:pPr marL="133350" lvl="1" indent="0" algn="just">
              <a:spcBef>
                <a:spcPts val="0"/>
              </a:spcBef>
              <a:spcAft>
                <a:spcPts val="300"/>
              </a:spcAft>
              <a:buNone/>
            </a:pPr>
            <a:endParaRPr lang="hu-HU" sz="1400" dirty="0"/>
          </a:p>
          <a:p>
            <a:pPr algn="just"/>
            <a:endParaRPr lang="hu-HU" dirty="0"/>
          </a:p>
        </p:txBody>
      </p:sp>
      <p:sp>
        <p:nvSpPr>
          <p:cNvPr id="5" name="Slide Number Placeholder 4">
            <a:extLst>
              <a:ext uri="{FF2B5EF4-FFF2-40B4-BE49-F238E27FC236}">
                <a16:creationId xmlns:a16="http://schemas.microsoft.com/office/drawing/2014/main" xmlns="" id="{9C44E4ED-3D05-4324-9A54-AC328FE80E98}"/>
              </a:ext>
            </a:extLst>
          </p:cNvPr>
          <p:cNvSpPr>
            <a:spLocks noGrp="1"/>
          </p:cNvSpPr>
          <p:nvPr>
            <p:ph type="sldNum" sz="quarter" idx="14"/>
          </p:nvPr>
        </p:nvSpPr>
        <p:spPr/>
        <p:txBody>
          <a:bodyPr/>
          <a:lstStyle/>
          <a:p>
            <a:fld id="{DED0CB61-9598-4307-A896-DC7884B21E1F}" type="slidenum">
              <a:rPr lang="hu-HU" smtClean="0"/>
              <a:t>28</a:t>
            </a:fld>
            <a:endParaRPr lang="hu-HU"/>
          </a:p>
        </p:txBody>
      </p:sp>
      <p:sp>
        <p:nvSpPr>
          <p:cNvPr id="15" name="Content Placeholder 14">
            <a:extLst>
              <a:ext uri="{FF2B5EF4-FFF2-40B4-BE49-F238E27FC236}">
                <a16:creationId xmlns:a16="http://schemas.microsoft.com/office/drawing/2014/main" xmlns="" id="{11DCE1FA-237B-42A2-8632-24CCD07ED05B}"/>
              </a:ext>
            </a:extLst>
          </p:cNvPr>
          <p:cNvSpPr>
            <a:spLocks noGrp="1"/>
          </p:cNvSpPr>
          <p:nvPr>
            <p:ph idx="15"/>
          </p:nvPr>
        </p:nvSpPr>
        <p:spPr>
          <a:xfrm>
            <a:off x="3309868" y="1305900"/>
            <a:ext cx="2667153" cy="3868080"/>
          </a:xfrm>
        </p:spPr>
        <p:txBody>
          <a:bodyPr/>
          <a:lstStyle/>
          <a:p>
            <a:pPr marL="133350" lvl="1" indent="0" algn="just">
              <a:spcBef>
                <a:spcPts val="0"/>
              </a:spcBef>
              <a:spcAft>
                <a:spcPts val="600"/>
              </a:spcAft>
              <a:buNone/>
            </a:pPr>
            <a:r>
              <a:rPr lang="en-US" sz="1400" dirty="0"/>
              <a:t>Usage rate of </a:t>
            </a:r>
            <a:r>
              <a:rPr lang="en-US" sz="1400" b="1" dirty="0"/>
              <a:t>free platforms </a:t>
            </a:r>
            <a:r>
              <a:rPr lang="en-US" sz="1400" dirty="0"/>
              <a:t>has not changed significantly, however, due to the quarantine, the function of </a:t>
            </a:r>
            <a:r>
              <a:rPr lang="en-US" sz="1400" b="1" dirty="0"/>
              <a:t>watching movies</a:t>
            </a:r>
            <a:r>
              <a:rPr lang="en-US" sz="1400" dirty="0"/>
              <a:t> on YouTube also appeared</a:t>
            </a:r>
          </a:p>
          <a:p>
            <a:pPr marL="133350" lvl="1" indent="0" algn="just">
              <a:spcBef>
                <a:spcPts val="0"/>
              </a:spcBef>
              <a:spcAft>
                <a:spcPts val="600"/>
              </a:spcAft>
              <a:buNone/>
            </a:pPr>
            <a:r>
              <a:rPr lang="en-US" sz="1400" dirty="0"/>
              <a:t>Meanwhile, some viewers reported increased rate of COVID-concerning contents and advertisements on YouTube as well, which could also discourage those fleeing from such contents</a:t>
            </a:r>
            <a:endParaRPr lang="hu-HU" sz="1400" dirty="0"/>
          </a:p>
          <a:p>
            <a:pPr algn="just"/>
            <a:endParaRPr lang="hu-HU" dirty="0"/>
          </a:p>
        </p:txBody>
      </p:sp>
      <p:sp>
        <p:nvSpPr>
          <p:cNvPr id="16" name="Content Placeholder 15">
            <a:extLst>
              <a:ext uri="{FF2B5EF4-FFF2-40B4-BE49-F238E27FC236}">
                <a16:creationId xmlns:a16="http://schemas.microsoft.com/office/drawing/2014/main" xmlns="" id="{F6129D77-7CC5-4690-B938-0ECE479BFC89}"/>
              </a:ext>
            </a:extLst>
          </p:cNvPr>
          <p:cNvSpPr>
            <a:spLocks noGrp="1"/>
          </p:cNvSpPr>
          <p:nvPr>
            <p:ph idx="16"/>
          </p:nvPr>
        </p:nvSpPr>
        <p:spPr>
          <a:xfrm>
            <a:off x="6120696" y="1305900"/>
            <a:ext cx="2855663" cy="3868080"/>
          </a:xfrm>
        </p:spPr>
        <p:txBody>
          <a:bodyPr/>
          <a:lstStyle/>
          <a:p>
            <a:pPr marL="133350" lvl="1" indent="0" algn="just">
              <a:lnSpc>
                <a:spcPct val="80000"/>
              </a:lnSpc>
              <a:spcBef>
                <a:spcPts val="0"/>
              </a:spcBef>
              <a:spcAft>
                <a:spcPts val="600"/>
              </a:spcAft>
              <a:buNone/>
            </a:pPr>
            <a:r>
              <a:rPr lang="en-US" sz="1400" dirty="0"/>
              <a:t>Usage of </a:t>
            </a:r>
            <a:r>
              <a:rPr lang="en-US" sz="1400" b="1" dirty="0"/>
              <a:t>paid online video services </a:t>
            </a:r>
            <a:r>
              <a:rPr lang="en-US" sz="1400" dirty="0"/>
              <a:t>has appeared or increased in the everydays of the majority</a:t>
            </a:r>
          </a:p>
          <a:p>
            <a:pPr lvl="1" algn="just">
              <a:lnSpc>
                <a:spcPct val="80000"/>
              </a:lnSpc>
              <a:spcBef>
                <a:spcPts val="0"/>
              </a:spcBef>
              <a:spcAft>
                <a:spcPts val="600"/>
              </a:spcAft>
            </a:pPr>
            <a:r>
              <a:rPr lang="en-US" sz="1400" dirty="0"/>
              <a:t>Concerns about linear TV watching </a:t>
            </a:r>
            <a:r>
              <a:rPr lang="hu-HU" sz="1400" dirty="0"/>
              <a:t>(</a:t>
            </a:r>
            <a:r>
              <a:rPr lang="en-US" sz="1400" dirty="0"/>
              <a:t>e.g. advertisements, repetitions</a:t>
            </a:r>
            <a:r>
              <a:rPr lang="hu-HU" sz="1400" dirty="0"/>
              <a:t>), </a:t>
            </a:r>
            <a:r>
              <a:rPr lang="en-US" sz="1400" dirty="0"/>
              <a:t>and the increased free time that could be spent on watching both motivated usage</a:t>
            </a:r>
          </a:p>
          <a:p>
            <a:pPr lvl="1" algn="just">
              <a:lnSpc>
                <a:spcPct val="80000"/>
              </a:lnSpc>
              <a:spcBef>
                <a:spcPts val="0"/>
              </a:spcBef>
              <a:spcAft>
                <a:spcPts val="600"/>
              </a:spcAft>
            </a:pPr>
            <a:r>
              <a:rPr lang="en-US" sz="1400" dirty="0"/>
              <a:t>Opportunity of </a:t>
            </a:r>
            <a:r>
              <a:rPr lang="en-US" sz="1400" b="1" dirty="0"/>
              <a:t>free trial</a:t>
            </a:r>
            <a:r>
              <a:rPr lang="en-US" sz="1400" dirty="0"/>
              <a:t> motivated new subscriptions</a:t>
            </a:r>
          </a:p>
          <a:p>
            <a:pPr marL="133350" lvl="1" indent="0" algn="just">
              <a:lnSpc>
                <a:spcPct val="80000"/>
              </a:lnSpc>
              <a:spcBef>
                <a:spcPts val="0"/>
              </a:spcBef>
              <a:spcAft>
                <a:spcPts val="600"/>
              </a:spcAft>
              <a:buNone/>
            </a:pPr>
            <a:r>
              <a:rPr lang="en-US" sz="1400" dirty="0"/>
              <a:t>One respondent reported change in the offer of paid services</a:t>
            </a:r>
            <a:r>
              <a:rPr lang="hu-HU" sz="1400" dirty="0"/>
              <a:t>: </a:t>
            </a:r>
            <a:r>
              <a:rPr lang="en-US" sz="1400" dirty="0"/>
              <a:t>more synchronized content appeared on these platforms</a:t>
            </a:r>
            <a:endParaRPr lang="hu-HU" sz="1400" dirty="0"/>
          </a:p>
        </p:txBody>
      </p:sp>
      <p:sp>
        <p:nvSpPr>
          <p:cNvPr id="6" name="Title 5">
            <a:extLst>
              <a:ext uri="{FF2B5EF4-FFF2-40B4-BE49-F238E27FC236}">
                <a16:creationId xmlns:a16="http://schemas.microsoft.com/office/drawing/2014/main" xmlns="" id="{7A5BFE4B-0849-40B6-BD24-BFE3955C25B4}"/>
              </a:ext>
            </a:extLst>
          </p:cNvPr>
          <p:cNvSpPr>
            <a:spLocks noGrp="1"/>
          </p:cNvSpPr>
          <p:nvPr>
            <p:ph type="title"/>
          </p:nvPr>
        </p:nvSpPr>
        <p:spPr/>
        <p:txBody>
          <a:bodyPr/>
          <a:lstStyle/>
          <a:p>
            <a:r>
              <a:rPr lang="en-US" dirty="0"/>
              <a:t>Alternative platforms during covid-19</a:t>
            </a:r>
            <a:endParaRPr lang="hu-HU" dirty="0"/>
          </a:p>
        </p:txBody>
      </p:sp>
      <p:sp>
        <p:nvSpPr>
          <p:cNvPr id="18" name="Content Placeholder 17">
            <a:extLst>
              <a:ext uri="{FF2B5EF4-FFF2-40B4-BE49-F238E27FC236}">
                <a16:creationId xmlns:a16="http://schemas.microsoft.com/office/drawing/2014/main" xmlns="" id="{3C84BA98-0C27-4976-A2F0-528774B90BBA}"/>
              </a:ext>
            </a:extLst>
          </p:cNvPr>
          <p:cNvSpPr>
            <a:spLocks noGrp="1"/>
          </p:cNvSpPr>
          <p:nvPr>
            <p:ph idx="19"/>
          </p:nvPr>
        </p:nvSpPr>
        <p:spPr>
          <a:xfrm>
            <a:off x="9120034" y="1305900"/>
            <a:ext cx="2880359" cy="3868080"/>
          </a:xfrm>
        </p:spPr>
        <p:txBody>
          <a:bodyPr/>
          <a:lstStyle/>
          <a:p>
            <a:pPr marL="133350" lvl="1" indent="0" algn="just">
              <a:spcBef>
                <a:spcPts val="0"/>
              </a:spcBef>
              <a:spcAft>
                <a:spcPts val="600"/>
              </a:spcAft>
              <a:buNone/>
            </a:pPr>
            <a:r>
              <a:rPr lang="en-US" sz="1400" dirty="0"/>
              <a:t>On the other hand, usage of </a:t>
            </a:r>
            <a:r>
              <a:rPr lang="hu-HU" sz="1400" b="1" dirty="0"/>
              <a:t>online </a:t>
            </a:r>
            <a:r>
              <a:rPr lang="en-US" sz="1400" b="1" dirty="0"/>
              <a:t>TV channels have decreased, </a:t>
            </a:r>
            <a:r>
              <a:rPr lang="en-US" sz="1400" dirty="0"/>
              <a:t>as live broadcasts could be followed right at home</a:t>
            </a:r>
            <a:r>
              <a:rPr lang="hu-HU" sz="1400" dirty="0"/>
              <a:t>, </a:t>
            </a:r>
            <a:r>
              <a:rPr lang="en-US" sz="1400" dirty="0"/>
              <a:t>and </a:t>
            </a:r>
            <a:r>
              <a:rPr lang="en-US" sz="1400" b="1" dirty="0"/>
              <a:t>programs were rarely missed </a:t>
            </a:r>
            <a:r>
              <a:rPr lang="en-US" sz="1400" dirty="0"/>
              <a:t>as having less of other alternative programs</a:t>
            </a:r>
          </a:p>
          <a:p>
            <a:pPr lvl="1" algn="just">
              <a:spcBef>
                <a:spcPts val="0"/>
              </a:spcBef>
              <a:spcAft>
                <a:spcPts val="600"/>
              </a:spcAft>
            </a:pPr>
            <a:r>
              <a:rPr lang="en-US" sz="1400" dirty="0"/>
              <a:t>Common watching of sports events disappeared due to the regulations aiming social distancing</a:t>
            </a:r>
          </a:p>
          <a:p>
            <a:pPr lvl="1" algn="just">
              <a:spcBef>
                <a:spcPts val="0"/>
              </a:spcBef>
              <a:spcAft>
                <a:spcPts val="600"/>
              </a:spcAft>
            </a:pPr>
            <a:r>
              <a:rPr lang="en-US" sz="1400" dirty="0"/>
              <a:t>Those not working in home office kept following the live broadcasts of news online</a:t>
            </a:r>
            <a:endParaRPr lang="hu-HU" sz="1400" dirty="0"/>
          </a:p>
          <a:p>
            <a:pPr algn="just"/>
            <a:endParaRPr lang="hu-HU" dirty="0"/>
          </a:p>
        </p:txBody>
      </p:sp>
      <p:sp>
        <p:nvSpPr>
          <p:cNvPr id="8" name="Text Placeholder 6">
            <a:extLst>
              <a:ext uri="{FF2B5EF4-FFF2-40B4-BE49-F238E27FC236}">
                <a16:creationId xmlns:a16="http://schemas.microsoft.com/office/drawing/2014/main" xmlns="" id="{72448F38-41C6-447F-B7FC-E1EDF52C548C}"/>
              </a:ext>
            </a:extLst>
          </p:cNvPr>
          <p:cNvSpPr txBox="1">
            <a:spLocks/>
          </p:cNvSpPr>
          <p:nvPr/>
        </p:nvSpPr>
        <p:spPr>
          <a:xfrm>
            <a:off x="404786" y="862947"/>
            <a:ext cx="8006533" cy="353943"/>
          </a:xfrm>
          <a:prstGeom prst="rect">
            <a:avLst/>
          </a:prstGeom>
          <a:noFill/>
        </p:spPr>
        <p:txBody>
          <a:bodyPr vert="horz" wrap="non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solidFill>
                  <a:schemeClr val="tx2"/>
                </a:solidFill>
              </a:rPr>
              <a:t>Quarantine led to the strengthened role of paid online video platforms</a:t>
            </a:r>
            <a:endParaRPr lang="hu-HU" dirty="0">
              <a:solidFill>
                <a:schemeClr val="tx2"/>
              </a:solidFill>
            </a:endParaRPr>
          </a:p>
        </p:txBody>
      </p:sp>
      <p:sp>
        <p:nvSpPr>
          <p:cNvPr id="2" name="Rectangle 1">
            <a:extLst>
              <a:ext uri="{FF2B5EF4-FFF2-40B4-BE49-F238E27FC236}">
                <a16:creationId xmlns:a16="http://schemas.microsoft.com/office/drawing/2014/main" xmlns="" id="{37600302-B549-44F5-AE2F-48DCDDBC82B1}"/>
              </a:ext>
            </a:extLst>
          </p:cNvPr>
          <p:cNvSpPr/>
          <p:nvPr/>
        </p:nvSpPr>
        <p:spPr>
          <a:xfrm>
            <a:off x="8976359" y="4809019"/>
            <a:ext cx="3024034" cy="907941"/>
          </a:xfrm>
          <a:prstGeom prst="rect">
            <a:avLst/>
          </a:prstGeom>
        </p:spPr>
        <p:txBody>
          <a:bodyPr wrap="square">
            <a:spAutoFit/>
          </a:bodyPr>
          <a:lstStyle/>
          <a:p>
            <a:pPr marL="95250" lvl="2" indent="0">
              <a:spcBef>
                <a:spcPts val="0"/>
              </a:spcBef>
              <a:spcAft>
                <a:spcPts val="600"/>
              </a:spcAft>
              <a:buNone/>
            </a:pPr>
            <a:endParaRPr lang="en-US" sz="1200" dirty="0">
              <a:solidFill>
                <a:schemeClr val="tx2"/>
              </a:solidFill>
            </a:endParaRPr>
          </a:p>
          <a:p>
            <a:pPr marL="133350" lvl="1" indent="0">
              <a:spcBef>
                <a:spcPts val="0"/>
              </a:spcBef>
              <a:spcAft>
                <a:spcPts val="600"/>
              </a:spcAft>
              <a:buNone/>
            </a:pPr>
            <a:r>
              <a:rPr lang="hu-HU" sz="1200" dirty="0">
                <a:solidFill>
                  <a:schemeClr val="tx2"/>
                </a:solidFill>
              </a:rPr>
              <a:t>‘</a:t>
            </a:r>
            <a:r>
              <a:rPr lang="en-US" sz="1200" i="1" dirty="0">
                <a:solidFill>
                  <a:schemeClr val="tx2"/>
                </a:solidFill>
              </a:rPr>
              <a:t>As we spent more time at home</a:t>
            </a:r>
            <a:r>
              <a:rPr lang="hu-HU" sz="1200" i="1" dirty="0">
                <a:solidFill>
                  <a:schemeClr val="tx2"/>
                </a:solidFill>
              </a:rPr>
              <a:t>, </a:t>
            </a:r>
            <a:r>
              <a:rPr lang="en-US" sz="1200" i="1" dirty="0">
                <a:solidFill>
                  <a:schemeClr val="tx2"/>
                </a:solidFill>
              </a:rPr>
              <a:t>I didn’t miss my programs on normal channels</a:t>
            </a:r>
            <a:r>
              <a:rPr lang="hu-HU" sz="1200" i="1" dirty="0">
                <a:solidFill>
                  <a:schemeClr val="tx2"/>
                </a:solidFill>
              </a:rPr>
              <a:t>.’ </a:t>
            </a:r>
            <a:r>
              <a:rPr lang="hu-HU" sz="1200" dirty="0">
                <a:solidFill>
                  <a:schemeClr val="tx2"/>
                </a:solidFill>
              </a:rPr>
              <a:t>– </a:t>
            </a:r>
            <a:r>
              <a:rPr lang="en-US" sz="1200" dirty="0">
                <a:solidFill>
                  <a:schemeClr val="tx2"/>
                </a:solidFill>
              </a:rPr>
              <a:t>Woman</a:t>
            </a:r>
            <a:r>
              <a:rPr lang="hu-HU" sz="1200" dirty="0">
                <a:solidFill>
                  <a:schemeClr val="tx2"/>
                </a:solidFill>
              </a:rPr>
              <a:t>, 29, Budapest </a:t>
            </a:r>
          </a:p>
        </p:txBody>
      </p:sp>
      <p:sp>
        <p:nvSpPr>
          <p:cNvPr id="20" name="Rectangle 19">
            <a:extLst>
              <a:ext uri="{FF2B5EF4-FFF2-40B4-BE49-F238E27FC236}">
                <a16:creationId xmlns:a16="http://schemas.microsoft.com/office/drawing/2014/main" xmlns="" id="{D56D21B8-E69B-4E17-B535-31E33AA1D2F2}"/>
              </a:ext>
            </a:extLst>
          </p:cNvPr>
          <p:cNvSpPr/>
          <p:nvPr/>
        </p:nvSpPr>
        <p:spPr>
          <a:xfrm>
            <a:off x="297468" y="5058491"/>
            <a:ext cx="2810070" cy="1015663"/>
          </a:xfrm>
          <a:prstGeom prst="rect">
            <a:avLst/>
          </a:prstGeom>
        </p:spPr>
        <p:txBody>
          <a:bodyPr wrap="square">
            <a:spAutoFit/>
          </a:bodyPr>
          <a:lstStyle/>
          <a:p>
            <a:pPr marL="133350" lvl="1">
              <a:spcAft>
                <a:spcPts val="300"/>
              </a:spcAft>
            </a:pPr>
            <a:r>
              <a:rPr lang="hu-HU" sz="1200" i="1" dirty="0">
                <a:solidFill>
                  <a:schemeClr val="tx2"/>
                </a:solidFill>
              </a:rPr>
              <a:t>‘</a:t>
            </a:r>
            <a:r>
              <a:rPr lang="en-US" sz="1200" i="1" dirty="0">
                <a:solidFill>
                  <a:schemeClr val="tx2"/>
                </a:solidFill>
              </a:rPr>
              <a:t>We watched the TV most often, but the quality movies and series have been missing</a:t>
            </a:r>
            <a:r>
              <a:rPr lang="hu-HU" sz="1200" i="1" dirty="0">
                <a:solidFill>
                  <a:schemeClr val="tx2"/>
                </a:solidFill>
              </a:rPr>
              <a:t>. </a:t>
            </a:r>
            <a:r>
              <a:rPr lang="en-US" sz="1200" i="1" dirty="0">
                <a:solidFill>
                  <a:schemeClr val="tx2"/>
                </a:solidFill>
              </a:rPr>
              <a:t>We needed quality video content, and not only the free services</a:t>
            </a:r>
            <a:r>
              <a:rPr lang="hu-HU" sz="1200" i="1" dirty="0">
                <a:solidFill>
                  <a:schemeClr val="tx2"/>
                </a:solidFill>
              </a:rPr>
              <a:t>.’ </a:t>
            </a:r>
            <a:r>
              <a:rPr lang="hu-HU" sz="1200" dirty="0">
                <a:solidFill>
                  <a:schemeClr val="tx2"/>
                </a:solidFill>
              </a:rPr>
              <a:t>– </a:t>
            </a:r>
            <a:r>
              <a:rPr lang="en-US" sz="1200" dirty="0">
                <a:solidFill>
                  <a:schemeClr val="tx2"/>
                </a:solidFill>
              </a:rPr>
              <a:t>Woman</a:t>
            </a:r>
            <a:r>
              <a:rPr lang="hu-HU" sz="1200" dirty="0">
                <a:solidFill>
                  <a:schemeClr val="tx2"/>
                </a:solidFill>
              </a:rPr>
              <a:t>, 29, Budapest</a:t>
            </a:r>
          </a:p>
        </p:txBody>
      </p:sp>
    </p:spTree>
    <p:extLst>
      <p:ext uri="{BB962C8B-B14F-4D97-AF65-F5344CB8AC3E}">
        <p14:creationId xmlns:p14="http://schemas.microsoft.com/office/powerpoint/2010/main" val="2853034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F59DCC8-3C00-431F-A266-A2484A54FCE2}"/>
              </a:ext>
            </a:extLst>
          </p:cNvPr>
          <p:cNvSpPr>
            <a:spLocks noGrp="1"/>
          </p:cNvSpPr>
          <p:nvPr>
            <p:ph type="title"/>
          </p:nvPr>
        </p:nvSpPr>
        <p:spPr>
          <a:xfrm>
            <a:off x="459207" y="546021"/>
            <a:ext cx="9567662" cy="2326342"/>
          </a:xfrm>
        </p:spPr>
        <p:txBody>
          <a:bodyPr/>
          <a:lstStyle/>
          <a:p>
            <a:r>
              <a:rPr lang="en-US" dirty="0"/>
              <a:t>Watching tv after</a:t>
            </a:r>
            <a:r>
              <a:rPr lang="hu-HU" dirty="0"/>
              <a:t> covid-19</a:t>
            </a:r>
          </a:p>
        </p:txBody>
      </p:sp>
      <p:sp>
        <p:nvSpPr>
          <p:cNvPr id="5" name="Slide Number Placeholder 4">
            <a:extLst>
              <a:ext uri="{FF2B5EF4-FFF2-40B4-BE49-F238E27FC236}">
                <a16:creationId xmlns:a16="http://schemas.microsoft.com/office/drawing/2014/main" xmlns="" id="{14F9DBC0-DE32-42F5-ABCC-3AC5E7F53E9A}"/>
              </a:ext>
            </a:extLst>
          </p:cNvPr>
          <p:cNvSpPr>
            <a:spLocks noGrp="1"/>
          </p:cNvSpPr>
          <p:nvPr>
            <p:ph type="sldNum" sz="quarter" idx="14"/>
          </p:nvPr>
        </p:nvSpPr>
        <p:spPr/>
        <p:txBody>
          <a:bodyPr/>
          <a:lstStyle/>
          <a:p>
            <a:fld id="{DED0CB61-9598-4307-A896-DC7884B21E1F}" type="slidenum">
              <a:rPr lang="hu-HU" smtClean="0"/>
              <a:t>29</a:t>
            </a:fld>
            <a:endParaRPr lang="hu-HU"/>
          </a:p>
        </p:txBody>
      </p:sp>
    </p:spTree>
    <p:extLst>
      <p:ext uri="{BB962C8B-B14F-4D97-AF65-F5344CB8AC3E}">
        <p14:creationId xmlns:p14="http://schemas.microsoft.com/office/powerpoint/2010/main" val="1661125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C2E2CCF-5CA5-4B60-B2BE-71C0750C92B3}"/>
              </a:ext>
            </a:extLst>
          </p:cNvPr>
          <p:cNvSpPr>
            <a:spLocks noGrp="1"/>
          </p:cNvSpPr>
          <p:nvPr>
            <p:ph idx="1"/>
          </p:nvPr>
        </p:nvSpPr>
        <p:spPr>
          <a:xfrm>
            <a:off x="404785" y="1808820"/>
            <a:ext cx="8175689" cy="3868080"/>
          </a:xfrm>
        </p:spPr>
        <p:txBody>
          <a:bodyPr/>
          <a:lstStyle/>
          <a:p>
            <a:r>
              <a:rPr lang="en-US" dirty="0"/>
              <a:t>The first cohort research in the television industry has been launched in 2017, among 15-29 y.o., as a part of the NMHH-funded industry research of MEME. The second wave will take place in 2020, i.e. this year, as originally planned. </a:t>
            </a:r>
          </a:p>
          <a:p>
            <a:r>
              <a:rPr lang="en-US" dirty="0"/>
              <a:t>As it basically determines the year 2020, we want to examine the impact of the Covid-19 epidemic in a separate, complementary study, in addition to quantitative measurement. </a:t>
            </a:r>
            <a:endParaRPr lang="hu-HU" dirty="0"/>
          </a:p>
          <a:p>
            <a:r>
              <a:rPr lang="en-US" dirty="0"/>
              <a:t>The complementary module basically seeks the answer for the question: how have young people changed their audiovisual media usage patterns as a result of the epidemic. Although the Nielsen data show how much more people watched TV, and for what kind of TV content the demand grew better, the motivations and choices behind them cannot be clearly deduced from these data. Through this research, our task is to map and understand these, with a particular focus on platforms not measured by Nielsen.</a:t>
            </a:r>
            <a:endParaRPr lang="hu-HU" dirty="0"/>
          </a:p>
        </p:txBody>
      </p:sp>
      <p:sp>
        <p:nvSpPr>
          <p:cNvPr id="3" name="Text Placeholder 2">
            <a:extLst>
              <a:ext uri="{FF2B5EF4-FFF2-40B4-BE49-F238E27FC236}">
                <a16:creationId xmlns:a16="http://schemas.microsoft.com/office/drawing/2014/main" xmlns="" id="{5739DBB3-65BA-4869-A1FE-A432B981E5C6}"/>
              </a:ext>
            </a:extLst>
          </p:cNvPr>
          <p:cNvSpPr>
            <a:spLocks noGrp="1"/>
          </p:cNvSpPr>
          <p:nvPr>
            <p:ph type="body" sz="quarter" idx="15"/>
          </p:nvPr>
        </p:nvSpPr>
        <p:spPr>
          <a:xfrm>
            <a:off x="404785" y="1158912"/>
            <a:ext cx="6894049" cy="353943"/>
          </a:xfrm>
          <a:noFill/>
        </p:spPr>
        <p:txBody>
          <a:bodyPr/>
          <a:lstStyle/>
          <a:p>
            <a:r>
              <a:rPr lang="en-US" dirty="0">
                <a:solidFill>
                  <a:schemeClr val="tx2"/>
                </a:solidFill>
              </a:rPr>
              <a:t>Why is the research needed and what we can learn from it</a:t>
            </a:r>
            <a:r>
              <a:rPr lang="hu-HU" dirty="0">
                <a:solidFill>
                  <a:schemeClr val="tx2"/>
                </a:solidFill>
              </a:rPr>
              <a:t>?</a:t>
            </a:r>
          </a:p>
        </p:txBody>
      </p:sp>
      <p:sp>
        <p:nvSpPr>
          <p:cNvPr id="5" name="Slide Number Placeholder 4">
            <a:extLst>
              <a:ext uri="{FF2B5EF4-FFF2-40B4-BE49-F238E27FC236}">
                <a16:creationId xmlns:a16="http://schemas.microsoft.com/office/drawing/2014/main" xmlns="" id="{586AB95B-6EDF-4D78-BB08-A70913431C4C}"/>
              </a:ext>
            </a:extLst>
          </p:cNvPr>
          <p:cNvSpPr>
            <a:spLocks noGrp="1"/>
          </p:cNvSpPr>
          <p:nvPr>
            <p:ph type="sldNum" sz="quarter" idx="18"/>
          </p:nvPr>
        </p:nvSpPr>
        <p:spPr/>
        <p:txBody>
          <a:bodyPr/>
          <a:lstStyle/>
          <a:p>
            <a:fld id="{DED0CB61-9598-4307-A896-DC7884B21E1F}" type="slidenum">
              <a:rPr lang="hu-HU" smtClean="0"/>
              <a:t>3</a:t>
            </a:fld>
            <a:endParaRPr lang="hu-HU"/>
          </a:p>
        </p:txBody>
      </p:sp>
      <p:sp>
        <p:nvSpPr>
          <p:cNvPr id="6" name="Title 5">
            <a:extLst>
              <a:ext uri="{FF2B5EF4-FFF2-40B4-BE49-F238E27FC236}">
                <a16:creationId xmlns:a16="http://schemas.microsoft.com/office/drawing/2014/main" xmlns="" id="{BBC3FD88-B0DD-44D9-891B-71980E3E88F4}"/>
              </a:ext>
            </a:extLst>
          </p:cNvPr>
          <p:cNvSpPr>
            <a:spLocks noGrp="1"/>
          </p:cNvSpPr>
          <p:nvPr>
            <p:ph type="title"/>
          </p:nvPr>
        </p:nvSpPr>
        <p:spPr/>
        <p:txBody>
          <a:bodyPr/>
          <a:lstStyle/>
          <a:p>
            <a:r>
              <a:rPr lang="en-US" dirty="0"/>
              <a:t>Research background</a:t>
            </a:r>
            <a:endParaRPr lang="hu-HU" dirty="0"/>
          </a:p>
        </p:txBody>
      </p:sp>
      <p:pic>
        <p:nvPicPr>
          <p:cNvPr id="10" name="Picture 9">
            <a:extLst>
              <a:ext uri="{FF2B5EF4-FFF2-40B4-BE49-F238E27FC236}">
                <a16:creationId xmlns:a16="http://schemas.microsoft.com/office/drawing/2014/main" xmlns="" id="{C0BF823F-94C9-4357-B292-8F9BDB64A3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2357" y="0"/>
            <a:ext cx="1718079" cy="6858000"/>
          </a:xfrm>
          <a:prstGeom prst="rect">
            <a:avLst/>
          </a:prstGeom>
        </p:spPr>
      </p:pic>
    </p:spTree>
    <p:extLst>
      <p:ext uri="{BB962C8B-B14F-4D97-AF65-F5344CB8AC3E}">
        <p14:creationId xmlns:p14="http://schemas.microsoft.com/office/powerpoint/2010/main" val="1419811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E2A1640E-9A93-4F3A-8D3A-D72509F2C1ED}"/>
              </a:ext>
            </a:extLst>
          </p:cNvPr>
          <p:cNvSpPr>
            <a:spLocks noGrp="1"/>
          </p:cNvSpPr>
          <p:nvPr>
            <p:ph type="sldNum" sz="quarter" idx="14"/>
          </p:nvPr>
        </p:nvSpPr>
        <p:spPr/>
        <p:txBody>
          <a:bodyPr/>
          <a:lstStyle/>
          <a:p>
            <a:fld id="{DED0CB61-9598-4307-A896-DC7884B21E1F}" type="slidenum">
              <a:rPr lang="hu-HU" smtClean="0"/>
              <a:t>30</a:t>
            </a:fld>
            <a:endParaRPr lang="hu-HU"/>
          </a:p>
        </p:txBody>
      </p:sp>
      <p:sp>
        <p:nvSpPr>
          <p:cNvPr id="3" name="Text Placeholder 2">
            <a:extLst>
              <a:ext uri="{FF2B5EF4-FFF2-40B4-BE49-F238E27FC236}">
                <a16:creationId xmlns:a16="http://schemas.microsoft.com/office/drawing/2014/main" xmlns="" id="{367F8BDC-CF81-40F2-89FF-8A407F0FB02E}"/>
              </a:ext>
            </a:extLst>
          </p:cNvPr>
          <p:cNvSpPr>
            <a:spLocks noGrp="1"/>
          </p:cNvSpPr>
          <p:nvPr>
            <p:ph type="body" sz="quarter" idx="15"/>
          </p:nvPr>
        </p:nvSpPr>
        <p:spPr>
          <a:xfrm>
            <a:off x="2112579" y="2745432"/>
            <a:ext cx="9627313" cy="2636591"/>
          </a:xfrm>
        </p:spPr>
        <p:txBody>
          <a:bodyPr>
            <a:normAutofit/>
          </a:bodyPr>
          <a:lstStyle/>
          <a:p>
            <a:pPr algn="r"/>
            <a:r>
              <a:rPr lang="en-US" sz="1800" i="1" dirty="0"/>
              <a:t>Dear</a:t>
            </a:r>
            <a:r>
              <a:rPr lang="hu-HU" sz="1800" i="1" dirty="0"/>
              <a:t> TV</a:t>
            </a:r>
            <a:r>
              <a:rPr lang="en-US" sz="1800" i="1" dirty="0"/>
              <a:t>,</a:t>
            </a:r>
            <a:r>
              <a:rPr lang="hu-HU" sz="1800" i="1" dirty="0"/>
              <a:t> </a:t>
            </a:r>
            <a:r>
              <a:rPr lang="en-US" sz="1800" i="1" dirty="0"/>
              <a:t>you have been a shoulder in bad times, and a friend in good times</a:t>
            </a:r>
            <a:r>
              <a:rPr lang="hu-HU" sz="1800" i="1" dirty="0"/>
              <a:t>. </a:t>
            </a:r>
            <a:r>
              <a:rPr lang="en-US" sz="1800" i="1" dirty="0"/>
              <a:t>However, we soon have to say goodbye. It was a beautiful period for both of us, but I can spend quality time with other things as well.</a:t>
            </a:r>
            <a:r>
              <a:rPr lang="hu-HU" sz="1800" i="1" dirty="0"/>
              <a:t> </a:t>
            </a:r>
            <a:r>
              <a:rPr lang="en-US" sz="1800" i="1" dirty="0"/>
              <a:t>I try to spend my weekday evenings with you, but please, don’t expect me to be with you in the weekends as well. I couldn’t make it</a:t>
            </a:r>
            <a:r>
              <a:rPr lang="hu-HU" sz="1800" i="1" dirty="0"/>
              <a:t>... </a:t>
            </a:r>
            <a:r>
              <a:rPr lang="en-US" sz="1800" i="1" dirty="0"/>
              <a:t>Sometimes you are too much for me, and I miss my previous life</a:t>
            </a:r>
            <a:r>
              <a:rPr lang="hu-HU" sz="1800" i="1" dirty="0"/>
              <a:t>... </a:t>
            </a:r>
            <a:r>
              <a:rPr lang="en-US" sz="1800" i="1" dirty="0"/>
              <a:t>Nevertheless, I have someone new in my life, her name is Netflix</a:t>
            </a:r>
            <a:r>
              <a:rPr lang="hu-HU" sz="1800" i="1" dirty="0"/>
              <a:t>. </a:t>
            </a:r>
            <a:r>
              <a:rPr lang="en-US" sz="1800" i="1" dirty="0"/>
              <a:t>She is new, fresh, dynamic, interesting, young. I am not trying to break up with you, please, don’t misunderstand it</a:t>
            </a:r>
            <a:r>
              <a:rPr lang="hu-HU" sz="1800" i="1" dirty="0"/>
              <a:t>! 🙂 </a:t>
            </a:r>
            <a:r>
              <a:rPr lang="en-US" sz="1800" i="1" dirty="0"/>
              <a:t>But our relationship has come to a point of change</a:t>
            </a:r>
            <a:r>
              <a:rPr lang="hu-HU" sz="1800" i="1" dirty="0"/>
              <a:t>!</a:t>
            </a:r>
          </a:p>
        </p:txBody>
      </p:sp>
      <p:sp>
        <p:nvSpPr>
          <p:cNvPr id="4" name="Text Placeholder 3">
            <a:extLst>
              <a:ext uri="{FF2B5EF4-FFF2-40B4-BE49-F238E27FC236}">
                <a16:creationId xmlns:a16="http://schemas.microsoft.com/office/drawing/2014/main" xmlns="" id="{EC466B2D-3E52-48A3-9D15-AB4A9056EB18}"/>
              </a:ext>
            </a:extLst>
          </p:cNvPr>
          <p:cNvSpPr>
            <a:spLocks noGrp="1"/>
          </p:cNvSpPr>
          <p:nvPr>
            <p:ph type="body" sz="quarter" idx="16"/>
          </p:nvPr>
        </p:nvSpPr>
        <p:spPr>
          <a:xfrm>
            <a:off x="2303792" y="5486811"/>
            <a:ext cx="9436100" cy="338554"/>
          </a:xfrm>
        </p:spPr>
        <p:txBody>
          <a:bodyPr/>
          <a:lstStyle/>
          <a:p>
            <a:r>
              <a:rPr lang="en-US" dirty="0"/>
              <a:t>Man, 24, Budapest</a:t>
            </a:r>
            <a:endParaRPr lang="hu-HU" dirty="0"/>
          </a:p>
        </p:txBody>
      </p:sp>
      <p:sp>
        <p:nvSpPr>
          <p:cNvPr id="6" name="Text Placeholder 2">
            <a:extLst>
              <a:ext uri="{FF2B5EF4-FFF2-40B4-BE49-F238E27FC236}">
                <a16:creationId xmlns:a16="http://schemas.microsoft.com/office/drawing/2014/main" xmlns="" id="{C211D2D9-5890-4F41-AB12-E6C2579CBFA9}"/>
              </a:ext>
            </a:extLst>
          </p:cNvPr>
          <p:cNvSpPr txBox="1">
            <a:spLocks/>
          </p:cNvSpPr>
          <p:nvPr/>
        </p:nvSpPr>
        <p:spPr>
          <a:xfrm>
            <a:off x="2303792" y="1046773"/>
            <a:ext cx="9436100" cy="1533267"/>
          </a:xfrm>
          <a:prstGeom prst="rect">
            <a:avLst/>
          </a:prstGeom>
        </p:spPr>
        <p:txBody>
          <a:bodyPr vert="horz" lIns="0" tIns="45720" rIns="0" bIns="45720" rtlCol="0" anchor="b">
            <a:norm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8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i="1" dirty="0"/>
              <a:t>Dear </a:t>
            </a:r>
            <a:r>
              <a:rPr lang="hu-HU" sz="1800" i="1" dirty="0"/>
              <a:t>TV</a:t>
            </a:r>
            <a:r>
              <a:rPr lang="en-US" sz="1800" i="1" dirty="0"/>
              <a:t>,</a:t>
            </a:r>
            <a:r>
              <a:rPr lang="hu-HU" sz="1800" i="1" dirty="0"/>
              <a:t> </a:t>
            </a:r>
            <a:r>
              <a:rPr lang="en-US" sz="1800" i="1" dirty="0"/>
              <a:t>now, in the summertime we cannot be with you as much as we would like to, but as autumn comes, it would change again. We will spend more time in front of you, with some mulled wine. I am looking forward to it</a:t>
            </a:r>
            <a:r>
              <a:rPr lang="hu-HU" sz="1800" i="1" dirty="0"/>
              <a:t>. </a:t>
            </a:r>
            <a:r>
              <a:rPr lang="en-US" sz="1800" i="1" dirty="0"/>
              <a:t>I cannot promise anything for the future, but I hope that our relationship will be stable</a:t>
            </a:r>
            <a:r>
              <a:rPr lang="hu-HU" sz="1800" i="1" dirty="0"/>
              <a:t>! </a:t>
            </a:r>
            <a:r>
              <a:rPr lang="en-US" sz="1800" i="1" dirty="0"/>
              <a:t>An honest admirer of yours</a:t>
            </a:r>
            <a:endParaRPr lang="hu-HU" sz="1800" i="1" dirty="0"/>
          </a:p>
        </p:txBody>
      </p:sp>
      <p:sp>
        <p:nvSpPr>
          <p:cNvPr id="7" name="Text Placeholder 3">
            <a:extLst>
              <a:ext uri="{FF2B5EF4-FFF2-40B4-BE49-F238E27FC236}">
                <a16:creationId xmlns:a16="http://schemas.microsoft.com/office/drawing/2014/main" xmlns="" id="{43204B65-C22C-4BEE-B6FD-3079A8EE7F0F}"/>
              </a:ext>
            </a:extLst>
          </p:cNvPr>
          <p:cNvSpPr txBox="1">
            <a:spLocks/>
          </p:cNvSpPr>
          <p:nvPr/>
        </p:nvSpPr>
        <p:spPr>
          <a:xfrm>
            <a:off x="2303792" y="2602925"/>
            <a:ext cx="9436100" cy="338554"/>
          </a:xfrm>
          <a:prstGeom prst="rect">
            <a:avLst/>
          </a:prstGeom>
        </p:spPr>
        <p:txBody>
          <a:bodyPr vert="horz" lIns="0" tIns="45720" rIns="0" bIns="45720" rtlCol="0" anchor="b">
            <a:spAutoFit/>
          </a:bodyPr>
          <a:lstStyle>
            <a:lvl1pPr marL="0" indent="0" algn="r" defTabSz="914400" rtl="0" eaLnBrk="1" latinLnBrk="0" hangingPunct="1">
              <a:lnSpc>
                <a:spcPct val="100000"/>
              </a:lnSpc>
              <a:spcBef>
                <a:spcPts val="1800"/>
              </a:spcBef>
              <a:buSzPct val="50000"/>
              <a:buFont typeface="HelveticaNeueLT Std Lt Cn" panose="020B0406020202030204" pitchFamily="34" charset="0"/>
              <a:buNone/>
              <a:defRPr sz="1600" b="1"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Man, 36, </a:t>
            </a:r>
            <a:r>
              <a:rPr lang="en-US" dirty="0" err="1"/>
              <a:t>Székesfehérvár</a:t>
            </a:r>
            <a:endParaRPr lang="hu-HU" dirty="0"/>
          </a:p>
        </p:txBody>
      </p:sp>
    </p:spTree>
    <p:extLst>
      <p:ext uri="{BB962C8B-B14F-4D97-AF65-F5344CB8AC3E}">
        <p14:creationId xmlns:p14="http://schemas.microsoft.com/office/powerpoint/2010/main" val="685221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2A7CB00-80BC-470A-B6E7-F99154F34184}"/>
              </a:ext>
            </a:extLst>
          </p:cNvPr>
          <p:cNvSpPr>
            <a:spLocks noGrp="1"/>
          </p:cNvSpPr>
          <p:nvPr>
            <p:ph type="sldNum" sz="quarter" idx="14"/>
          </p:nvPr>
        </p:nvSpPr>
        <p:spPr/>
        <p:txBody>
          <a:bodyPr/>
          <a:lstStyle/>
          <a:p>
            <a:fld id="{DED0CB61-9598-4307-A896-DC7884B21E1F}" type="slidenum">
              <a:rPr lang="hu-HU" smtClean="0"/>
              <a:t>31</a:t>
            </a:fld>
            <a:endParaRPr lang="hu-HU"/>
          </a:p>
        </p:txBody>
      </p:sp>
      <p:sp>
        <p:nvSpPr>
          <p:cNvPr id="4" name="Content Placeholder 3">
            <a:extLst>
              <a:ext uri="{FF2B5EF4-FFF2-40B4-BE49-F238E27FC236}">
                <a16:creationId xmlns:a16="http://schemas.microsoft.com/office/drawing/2014/main" xmlns="" id="{D0DAAA7F-13FB-4E11-B0A6-BE6F32CEDEDD}"/>
              </a:ext>
            </a:extLst>
          </p:cNvPr>
          <p:cNvSpPr>
            <a:spLocks noGrp="1"/>
          </p:cNvSpPr>
          <p:nvPr>
            <p:ph idx="1"/>
          </p:nvPr>
        </p:nvSpPr>
        <p:spPr>
          <a:xfrm>
            <a:off x="382932" y="1418227"/>
            <a:ext cx="6705463" cy="4715707"/>
          </a:xfrm>
          <a:solidFill>
            <a:schemeClr val="bg1"/>
          </a:solidFill>
        </p:spPr>
        <p:txBody>
          <a:bodyPr>
            <a:noAutofit/>
          </a:bodyPr>
          <a:lstStyle/>
          <a:p>
            <a:pPr lvl="1" algn="just">
              <a:lnSpc>
                <a:spcPct val="120000"/>
              </a:lnSpc>
              <a:spcBef>
                <a:spcPts val="0"/>
              </a:spcBef>
              <a:spcAft>
                <a:spcPts val="600"/>
              </a:spcAft>
            </a:pPr>
            <a:r>
              <a:rPr lang="en-US" sz="1400" dirty="0"/>
              <a:t>Both the experience of being locked down, and the nice summer weather </a:t>
            </a:r>
            <a:r>
              <a:rPr lang="en-US" sz="1400" b="1" dirty="0"/>
              <a:t>discourages people from watching TV</a:t>
            </a:r>
            <a:endParaRPr lang="hu-HU" sz="1400" dirty="0"/>
          </a:p>
          <a:p>
            <a:pPr lvl="2" algn="just">
              <a:lnSpc>
                <a:spcPct val="120000"/>
              </a:lnSpc>
              <a:spcBef>
                <a:spcPts val="0"/>
              </a:spcBef>
              <a:spcAft>
                <a:spcPts val="300"/>
              </a:spcAft>
            </a:pPr>
            <a:r>
              <a:rPr lang="en-US" dirty="0"/>
              <a:t>The unavailability of </a:t>
            </a:r>
            <a:r>
              <a:rPr lang="en-US" b="1" dirty="0"/>
              <a:t>alternative, outdoor activities </a:t>
            </a:r>
            <a:r>
              <a:rPr lang="en-US" dirty="0"/>
              <a:t>during the quarantine increases the demand for such programs after the release of restrictions</a:t>
            </a:r>
            <a:endParaRPr lang="hu-HU" dirty="0"/>
          </a:p>
          <a:p>
            <a:pPr lvl="2" algn="just">
              <a:lnSpc>
                <a:spcPct val="120000"/>
              </a:lnSpc>
              <a:spcBef>
                <a:spcPts val="0"/>
              </a:spcBef>
              <a:spcAft>
                <a:spcPts val="300"/>
              </a:spcAft>
            </a:pPr>
            <a:r>
              <a:rPr lang="en-US" dirty="0"/>
              <a:t>This tendency is strengthened by the</a:t>
            </a:r>
            <a:r>
              <a:rPr lang="hu-HU" dirty="0"/>
              <a:t> </a:t>
            </a:r>
            <a:r>
              <a:rPr lang="hu-HU" b="1" dirty="0"/>
              <a:t>‘</a:t>
            </a:r>
            <a:r>
              <a:rPr lang="en-US" b="1" dirty="0"/>
              <a:t>surfeit</a:t>
            </a:r>
            <a:r>
              <a:rPr lang="hu-HU" dirty="0"/>
              <a:t>’</a:t>
            </a:r>
            <a:r>
              <a:rPr lang="en-US" dirty="0"/>
              <a:t> caused by the increased rate of watching TV during quarantine</a:t>
            </a:r>
            <a:endParaRPr lang="hu-HU" dirty="0"/>
          </a:p>
          <a:p>
            <a:pPr lvl="2" algn="just">
              <a:lnSpc>
                <a:spcPct val="120000"/>
              </a:lnSpc>
              <a:spcBef>
                <a:spcPts val="0"/>
              </a:spcBef>
              <a:spcAft>
                <a:spcPts val="300"/>
              </a:spcAft>
            </a:pPr>
            <a:r>
              <a:rPr lang="en-US" dirty="0"/>
              <a:t>Besides this, the quarantine also highlighted the importance of togetherness</a:t>
            </a:r>
            <a:r>
              <a:rPr lang="hu-HU" dirty="0"/>
              <a:t>, </a:t>
            </a:r>
            <a:r>
              <a:rPr lang="en-US" dirty="0"/>
              <a:t>which raised the demand for </a:t>
            </a:r>
            <a:r>
              <a:rPr lang="en-US" b="1" dirty="0"/>
              <a:t>social activities</a:t>
            </a:r>
            <a:endParaRPr lang="hu-HU" dirty="0"/>
          </a:p>
          <a:p>
            <a:pPr lvl="2" algn="just">
              <a:lnSpc>
                <a:spcPct val="120000"/>
              </a:lnSpc>
              <a:spcBef>
                <a:spcPts val="0"/>
              </a:spcBef>
              <a:spcAft>
                <a:spcPts val="300"/>
              </a:spcAft>
            </a:pPr>
            <a:r>
              <a:rPr lang="en-US" dirty="0"/>
              <a:t>The spring/summer </a:t>
            </a:r>
            <a:r>
              <a:rPr lang="en-US" b="1" dirty="0"/>
              <a:t>weather</a:t>
            </a:r>
            <a:r>
              <a:rPr lang="en-US" dirty="0"/>
              <a:t> also motivated respondents to leave their homes and neglect TV</a:t>
            </a:r>
            <a:endParaRPr lang="hu-HU" dirty="0"/>
          </a:p>
          <a:p>
            <a:pPr lvl="2" algn="just">
              <a:lnSpc>
                <a:spcPct val="120000"/>
              </a:lnSpc>
              <a:spcBef>
                <a:spcPts val="0"/>
              </a:spcBef>
              <a:spcAft>
                <a:spcPts val="300"/>
              </a:spcAft>
            </a:pPr>
            <a:r>
              <a:rPr lang="en-US" dirty="0"/>
              <a:t>For some, the release of restrictions also mean the </a:t>
            </a:r>
            <a:r>
              <a:rPr lang="en-US" b="1" dirty="0"/>
              <a:t>return to the work </a:t>
            </a:r>
            <a:r>
              <a:rPr lang="en-US" dirty="0"/>
              <a:t>(in case that they couldn’t work during the quarantine), which also influences the decreasing time spent on watching TV</a:t>
            </a:r>
            <a:endParaRPr lang="hu-HU" dirty="0"/>
          </a:p>
          <a:p>
            <a:pPr lvl="1" algn="just">
              <a:lnSpc>
                <a:spcPct val="120000"/>
              </a:lnSpc>
              <a:spcBef>
                <a:spcPts val="0"/>
              </a:spcBef>
              <a:spcAft>
                <a:spcPts val="600"/>
              </a:spcAft>
            </a:pPr>
            <a:r>
              <a:rPr lang="en-US" sz="1400" dirty="0"/>
              <a:t>Despite this, respondents expect themselves to return to the </a:t>
            </a:r>
            <a:r>
              <a:rPr lang="en-US" sz="1400" b="1" dirty="0"/>
              <a:t>previous level of watching TV </a:t>
            </a:r>
            <a:r>
              <a:rPr lang="en-US" sz="1400" dirty="0"/>
              <a:t>when the </a:t>
            </a:r>
            <a:r>
              <a:rPr lang="en-US" sz="1400" b="1" dirty="0"/>
              <a:t>autumn</a:t>
            </a:r>
            <a:r>
              <a:rPr lang="en-US" sz="1400" dirty="0"/>
              <a:t> comes (partly due to the bad weather, and partly due to the second wave of COVID, which is expected by several)</a:t>
            </a:r>
            <a:endParaRPr lang="hu-HU" sz="1400" b="1" dirty="0"/>
          </a:p>
          <a:p>
            <a:pPr lvl="1" algn="just">
              <a:lnSpc>
                <a:spcPct val="80000"/>
              </a:lnSpc>
              <a:spcBef>
                <a:spcPts val="0"/>
              </a:spcBef>
              <a:spcAft>
                <a:spcPts val="600"/>
              </a:spcAft>
            </a:pPr>
            <a:endParaRPr lang="hu-HU" sz="1500" b="1" dirty="0"/>
          </a:p>
        </p:txBody>
      </p:sp>
      <p:sp>
        <p:nvSpPr>
          <p:cNvPr id="5" name="Title 4">
            <a:extLst>
              <a:ext uri="{FF2B5EF4-FFF2-40B4-BE49-F238E27FC236}">
                <a16:creationId xmlns:a16="http://schemas.microsoft.com/office/drawing/2014/main" xmlns="" id="{79BB4E59-AABE-440F-BC2D-B742C80374FD}"/>
              </a:ext>
            </a:extLst>
          </p:cNvPr>
          <p:cNvSpPr>
            <a:spLocks noGrp="1"/>
          </p:cNvSpPr>
          <p:nvPr>
            <p:ph type="title"/>
          </p:nvPr>
        </p:nvSpPr>
        <p:spPr/>
        <p:txBody>
          <a:bodyPr/>
          <a:lstStyle/>
          <a:p>
            <a:r>
              <a:rPr lang="en-US" dirty="0"/>
              <a:t>How we see the tv now</a:t>
            </a:r>
            <a:endParaRPr lang="hu-HU" dirty="0"/>
          </a:p>
        </p:txBody>
      </p:sp>
      <p:sp>
        <p:nvSpPr>
          <p:cNvPr id="8" name="Text Placeholder 6">
            <a:extLst>
              <a:ext uri="{FF2B5EF4-FFF2-40B4-BE49-F238E27FC236}">
                <a16:creationId xmlns:a16="http://schemas.microsoft.com/office/drawing/2014/main" xmlns="" id="{787F56EA-4765-4C60-AFAA-73E1733278B2}"/>
              </a:ext>
            </a:extLst>
          </p:cNvPr>
          <p:cNvSpPr txBox="1">
            <a:spLocks/>
          </p:cNvSpPr>
          <p:nvPr/>
        </p:nvSpPr>
        <p:spPr>
          <a:xfrm>
            <a:off x="404786" y="862947"/>
            <a:ext cx="7868867" cy="353943"/>
          </a:xfrm>
          <a:prstGeom prst="rect">
            <a:avLst/>
          </a:prstGeom>
          <a:noFill/>
        </p:spPr>
        <p:txBody>
          <a:bodyPr vert="horz" wrap="non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solidFill>
                  <a:schemeClr val="tx2"/>
                </a:solidFill>
              </a:rPr>
              <a:t>The role of the TV lost on importance after the release of restrictions</a:t>
            </a:r>
            <a:endParaRPr lang="hu-HU" dirty="0">
              <a:solidFill>
                <a:schemeClr val="tx2"/>
              </a:solidFill>
            </a:endParaRPr>
          </a:p>
        </p:txBody>
      </p:sp>
      <p:pic>
        <p:nvPicPr>
          <p:cNvPr id="81922" name="Picture 2" descr="Watching Tv Garden témájú képek, stockfotók és vektorképek ...">
            <a:extLst>
              <a:ext uri="{FF2B5EF4-FFF2-40B4-BE49-F238E27FC236}">
                <a16:creationId xmlns:a16="http://schemas.microsoft.com/office/drawing/2014/main" xmlns="" id="{A5F004F3-FFFE-460D-98C7-2377DA339F25}"/>
              </a:ext>
            </a:extLst>
          </p:cNvPr>
          <p:cNvPicPr>
            <a:picLocks noGrp="1" noChangeAspect="1" noChangeArrowheads="1"/>
          </p:cNvPicPr>
          <p:nvPr>
            <p:ph type="pic" sz="quarter" idx="16"/>
          </p:nvPr>
        </p:nvPicPr>
        <p:blipFill rotWithShape="1">
          <a:blip r:embed="rId3" cstate="screen">
            <a:extLst>
              <a:ext uri="{28A0092B-C50C-407E-A947-70E740481C1C}">
                <a14:useLocalDpi xmlns:a14="http://schemas.microsoft.com/office/drawing/2010/main"/>
              </a:ext>
            </a:extLst>
          </a:blip>
          <a:srcRect/>
          <a:stretch/>
        </p:blipFill>
        <p:spPr bwMode="auto">
          <a:xfrm>
            <a:off x="7642648" y="3164455"/>
            <a:ext cx="3955374" cy="22753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65E5A9A5-F246-4FC1-BC03-4C3261BC24CD}"/>
              </a:ext>
            </a:extLst>
          </p:cNvPr>
          <p:cNvSpPr/>
          <p:nvPr/>
        </p:nvSpPr>
        <p:spPr>
          <a:xfrm>
            <a:off x="7500884" y="5568695"/>
            <a:ext cx="4118992" cy="830997"/>
          </a:xfrm>
          <a:prstGeom prst="rect">
            <a:avLst/>
          </a:prstGeom>
        </p:spPr>
        <p:txBody>
          <a:bodyPr wrap="square">
            <a:spAutoFit/>
          </a:bodyPr>
          <a:lstStyle/>
          <a:p>
            <a:r>
              <a:rPr lang="hu-HU" sz="1200" i="1" dirty="0">
                <a:solidFill>
                  <a:schemeClr val="tx2"/>
                </a:solidFill>
              </a:rPr>
              <a:t>‘</a:t>
            </a:r>
            <a:r>
              <a:rPr lang="en-US" sz="1200" i="1" dirty="0">
                <a:solidFill>
                  <a:schemeClr val="tx2"/>
                </a:solidFill>
              </a:rPr>
              <a:t>Currently we watch TV less often due to the summer</a:t>
            </a:r>
            <a:r>
              <a:rPr lang="hu-HU" sz="1200" i="1" dirty="0">
                <a:solidFill>
                  <a:schemeClr val="tx2"/>
                </a:solidFill>
              </a:rPr>
              <a:t>. </a:t>
            </a:r>
            <a:r>
              <a:rPr lang="en-US" sz="1200" i="1" dirty="0">
                <a:solidFill>
                  <a:schemeClr val="tx2"/>
                </a:solidFill>
              </a:rPr>
              <a:t>We will see what happens in the autumn</a:t>
            </a:r>
            <a:r>
              <a:rPr lang="hu-HU" sz="1200" i="1" dirty="0">
                <a:solidFill>
                  <a:schemeClr val="tx2"/>
                </a:solidFill>
              </a:rPr>
              <a:t>. </a:t>
            </a:r>
            <a:r>
              <a:rPr lang="en-US" sz="1200" i="1" dirty="0">
                <a:solidFill>
                  <a:schemeClr val="tx2"/>
                </a:solidFill>
              </a:rPr>
              <a:t>Maybe we will watch more TV</a:t>
            </a:r>
            <a:r>
              <a:rPr lang="hu-HU" sz="1200" i="1" dirty="0">
                <a:solidFill>
                  <a:schemeClr val="tx2"/>
                </a:solidFill>
              </a:rPr>
              <a:t>, </a:t>
            </a:r>
            <a:r>
              <a:rPr lang="en-US" sz="1200" i="1" dirty="0">
                <a:solidFill>
                  <a:schemeClr val="tx2"/>
                </a:solidFill>
              </a:rPr>
              <a:t>but maybe it would be the same as every year</a:t>
            </a:r>
            <a:r>
              <a:rPr lang="hu-HU" sz="1200" i="1" dirty="0">
                <a:solidFill>
                  <a:schemeClr val="tx2"/>
                </a:solidFill>
              </a:rPr>
              <a:t>.’ – </a:t>
            </a:r>
            <a:r>
              <a:rPr lang="en-US" sz="1200" dirty="0">
                <a:solidFill>
                  <a:schemeClr val="tx2"/>
                </a:solidFill>
              </a:rPr>
              <a:t>Man</a:t>
            </a:r>
            <a:r>
              <a:rPr lang="hu-HU" sz="1200" dirty="0">
                <a:solidFill>
                  <a:schemeClr val="tx2"/>
                </a:solidFill>
              </a:rPr>
              <a:t>, 36, Székesfehérvár</a:t>
            </a:r>
            <a:endParaRPr lang="hu-HU" dirty="0"/>
          </a:p>
        </p:txBody>
      </p:sp>
      <p:sp>
        <p:nvSpPr>
          <p:cNvPr id="10" name="Rectangle 9">
            <a:extLst>
              <a:ext uri="{FF2B5EF4-FFF2-40B4-BE49-F238E27FC236}">
                <a16:creationId xmlns:a16="http://schemas.microsoft.com/office/drawing/2014/main" xmlns="" id="{FC3BB878-75CD-44DA-9B66-7AB96A190553}"/>
              </a:ext>
            </a:extLst>
          </p:cNvPr>
          <p:cNvSpPr/>
          <p:nvPr/>
        </p:nvSpPr>
        <p:spPr>
          <a:xfrm>
            <a:off x="7500884" y="2476007"/>
            <a:ext cx="4238902" cy="646331"/>
          </a:xfrm>
          <a:prstGeom prst="rect">
            <a:avLst/>
          </a:prstGeom>
        </p:spPr>
        <p:txBody>
          <a:bodyPr wrap="square">
            <a:spAutoFit/>
          </a:bodyPr>
          <a:lstStyle/>
          <a:p>
            <a:r>
              <a:rPr lang="hu-HU" sz="1200" i="1" dirty="0">
                <a:solidFill>
                  <a:schemeClr val="tx2"/>
                </a:solidFill>
              </a:rPr>
              <a:t>‘</a:t>
            </a:r>
            <a:r>
              <a:rPr lang="en-US" sz="1200" i="1" dirty="0">
                <a:solidFill>
                  <a:schemeClr val="tx2"/>
                </a:solidFill>
              </a:rPr>
              <a:t>The work schedule returned to the normal</a:t>
            </a:r>
            <a:r>
              <a:rPr lang="hu-HU" sz="1200" i="1" dirty="0">
                <a:solidFill>
                  <a:schemeClr val="tx2"/>
                </a:solidFill>
              </a:rPr>
              <a:t>, </a:t>
            </a:r>
            <a:r>
              <a:rPr lang="en-US" sz="1200" i="1" dirty="0">
                <a:solidFill>
                  <a:schemeClr val="tx2"/>
                </a:solidFill>
              </a:rPr>
              <a:t>so that it doesn’t work anymore to watch TV until dawn and then laze the whole day</a:t>
            </a:r>
            <a:r>
              <a:rPr lang="hu-HU" sz="1200" i="1" dirty="0">
                <a:solidFill>
                  <a:schemeClr val="tx2"/>
                </a:solidFill>
              </a:rPr>
              <a:t>.’ – </a:t>
            </a:r>
            <a:r>
              <a:rPr lang="en-US" sz="1200" dirty="0">
                <a:solidFill>
                  <a:schemeClr val="tx2"/>
                </a:solidFill>
              </a:rPr>
              <a:t>Man</a:t>
            </a:r>
            <a:r>
              <a:rPr lang="hu-HU" sz="1200" dirty="0">
                <a:solidFill>
                  <a:schemeClr val="tx2"/>
                </a:solidFill>
              </a:rPr>
              <a:t>, </a:t>
            </a:r>
            <a:r>
              <a:rPr lang="en-US" sz="1200" dirty="0">
                <a:solidFill>
                  <a:schemeClr val="tx2"/>
                </a:solidFill>
              </a:rPr>
              <a:t>48</a:t>
            </a:r>
            <a:r>
              <a:rPr lang="hu-HU" sz="1200" dirty="0">
                <a:solidFill>
                  <a:schemeClr val="tx2"/>
                </a:solidFill>
              </a:rPr>
              <a:t>, </a:t>
            </a:r>
            <a:r>
              <a:rPr lang="en-US" sz="1200" dirty="0">
                <a:solidFill>
                  <a:schemeClr val="tx2"/>
                </a:solidFill>
              </a:rPr>
              <a:t>Debrecen</a:t>
            </a:r>
            <a:endParaRPr lang="hu-HU" dirty="0"/>
          </a:p>
        </p:txBody>
      </p:sp>
      <p:sp>
        <p:nvSpPr>
          <p:cNvPr id="11" name="Rectangle 10">
            <a:extLst>
              <a:ext uri="{FF2B5EF4-FFF2-40B4-BE49-F238E27FC236}">
                <a16:creationId xmlns:a16="http://schemas.microsoft.com/office/drawing/2014/main" xmlns="" id="{BEDF98BA-1F9E-4D10-A0D2-044E7F2AF1E6}"/>
              </a:ext>
            </a:extLst>
          </p:cNvPr>
          <p:cNvSpPr/>
          <p:nvPr/>
        </p:nvSpPr>
        <p:spPr>
          <a:xfrm>
            <a:off x="7500884" y="1418227"/>
            <a:ext cx="4238902" cy="1015663"/>
          </a:xfrm>
          <a:prstGeom prst="rect">
            <a:avLst/>
          </a:prstGeom>
        </p:spPr>
        <p:txBody>
          <a:bodyPr wrap="square">
            <a:spAutoFit/>
          </a:bodyPr>
          <a:lstStyle/>
          <a:p>
            <a:r>
              <a:rPr lang="hu-HU" sz="1200" i="1" dirty="0">
                <a:solidFill>
                  <a:schemeClr val="tx2"/>
                </a:solidFill>
              </a:rPr>
              <a:t>‘</a:t>
            </a:r>
            <a:r>
              <a:rPr lang="en-US" sz="1200" i="1" dirty="0">
                <a:solidFill>
                  <a:schemeClr val="tx2"/>
                </a:solidFill>
              </a:rPr>
              <a:t>Now, as the weather is good, we spend more time outside</a:t>
            </a:r>
            <a:r>
              <a:rPr lang="hu-HU" sz="1200" i="1" dirty="0">
                <a:solidFill>
                  <a:schemeClr val="tx2"/>
                </a:solidFill>
              </a:rPr>
              <a:t>, </a:t>
            </a:r>
            <a:r>
              <a:rPr lang="en-US" sz="1200" i="1" dirty="0">
                <a:solidFill>
                  <a:schemeClr val="tx2"/>
                </a:solidFill>
              </a:rPr>
              <a:t>and we usually get home so late that we don’t even turn on the TV</a:t>
            </a:r>
            <a:r>
              <a:rPr lang="hu-HU" sz="1200" i="1" dirty="0">
                <a:solidFill>
                  <a:schemeClr val="tx2"/>
                </a:solidFill>
              </a:rPr>
              <a:t>. </a:t>
            </a:r>
            <a:r>
              <a:rPr lang="en-US" sz="1200" i="1" dirty="0">
                <a:solidFill>
                  <a:schemeClr val="tx2"/>
                </a:solidFill>
              </a:rPr>
              <a:t>Probably when the weather gets worse, we will return to our flat</a:t>
            </a:r>
            <a:r>
              <a:rPr lang="hu-HU" sz="1200" i="1" dirty="0">
                <a:solidFill>
                  <a:schemeClr val="tx2"/>
                </a:solidFill>
              </a:rPr>
              <a:t> </a:t>
            </a:r>
            <a:r>
              <a:rPr lang="en-US" sz="1200" i="1" dirty="0">
                <a:solidFill>
                  <a:schemeClr val="tx2"/>
                </a:solidFill>
              </a:rPr>
              <a:t>and spend more time in front of the TV</a:t>
            </a:r>
            <a:r>
              <a:rPr lang="hu-HU" sz="1200" i="1" dirty="0">
                <a:solidFill>
                  <a:schemeClr val="tx2"/>
                </a:solidFill>
              </a:rPr>
              <a:t>.’ – </a:t>
            </a:r>
            <a:r>
              <a:rPr lang="en-US" sz="1200" dirty="0">
                <a:solidFill>
                  <a:schemeClr val="tx2"/>
                </a:solidFill>
              </a:rPr>
              <a:t>Woman</a:t>
            </a:r>
            <a:r>
              <a:rPr lang="hu-HU" sz="1200" dirty="0">
                <a:solidFill>
                  <a:schemeClr val="tx2"/>
                </a:solidFill>
              </a:rPr>
              <a:t>, 39, Budapest</a:t>
            </a:r>
            <a:endParaRPr lang="hu-HU" dirty="0"/>
          </a:p>
        </p:txBody>
      </p:sp>
    </p:spTree>
    <p:extLst>
      <p:ext uri="{BB962C8B-B14F-4D97-AF65-F5344CB8AC3E}">
        <p14:creationId xmlns:p14="http://schemas.microsoft.com/office/powerpoint/2010/main" val="3584625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a:extLst>
              <a:ext uri="{FF2B5EF4-FFF2-40B4-BE49-F238E27FC236}">
                <a16:creationId xmlns:a16="http://schemas.microsoft.com/office/drawing/2014/main" xmlns="" id="{F258FA78-A84A-4F4F-9F2B-E1AE027ADAFA}"/>
              </a:ext>
            </a:extLst>
          </p:cNvPr>
          <p:cNvSpPr>
            <a:spLocks noGrp="1"/>
          </p:cNvSpPr>
          <p:nvPr>
            <p:ph idx="1"/>
          </p:nvPr>
        </p:nvSpPr>
        <p:spPr>
          <a:xfrm>
            <a:off x="404786" y="2198560"/>
            <a:ext cx="3633820" cy="3868080"/>
          </a:xfrm>
        </p:spPr>
        <p:txBody>
          <a:bodyPr/>
          <a:lstStyle/>
          <a:p>
            <a:pPr marL="133350" lvl="1" indent="0" algn="just">
              <a:lnSpc>
                <a:spcPct val="80000"/>
              </a:lnSpc>
              <a:spcAft>
                <a:spcPts val="600"/>
              </a:spcAft>
              <a:buNone/>
            </a:pPr>
            <a:r>
              <a:rPr lang="en-US" b="1" dirty="0"/>
              <a:t>Majority of respondents doesn’t plan any changes </a:t>
            </a:r>
            <a:r>
              <a:rPr lang="en-US" dirty="0"/>
              <a:t>in TV packages, because of</a:t>
            </a:r>
            <a:r>
              <a:rPr lang="hu-HU" dirty="0"/>
              <a:t>:</a:t>
            </a:r>
            <a:endParaRPr lang="en-US" dirty="0"/>
          </a:p>
          <a:p>
            <a:pPr lvl="1" algn="just">
              <a:lnSpc>
                <a:spcPct val="80000"/>
              </a:lnSpc>
              <a:spcAft>
                <a:spcPts val="600"/>
              </a:spcAft>
            </a:pPr>
            <a:r>
              <a:rPr lang="en-US" dirty="0"/>
              <a:t>Satisfaction with current package </a:t>
            </a:r>
            <a:r>
              <a:rPr lang="hu-HU" dirty="0"/>
              <a:t>(</a:t>
            </a:r>
            <a:r>
              <a:rPr lang="en-US" dirty="0"/>
              <a:t>in some cases corresponding with the re-discovery of the package getting to know further channels</a:t>
            </a:r>
            <a:r>
              <a:rPr lang="hu-HU" dirty="0"/>
              <a:t>)</a:t>
            </a:r>
            <a:endParaRPr lang="en-US" dirty="0"/>
          </a:p>
          <a:p>
            <a:pPr lvl="1" algn="just">
              <a:lnSpc>
                <a:spcPct val="80000"/>
              </a:lnSpc>
              <a:spcAft>
                <a:spcPts val="600"/>
              </a:spcAft>
            </a:pPr>
            <a:r>
              <a:rPr lang="en-US" dirty="0"/>
              <a:t>Difficulties of switching </a:t>
            </a:r>
            <a:r>
              <a:rPr lang="hu-HU" dirty="0"/>
              <a:t>(</a:t>
            </a:r>
            <a:r>
              <a:rPr lang="en-US" dirty="0"/>
              <a:t>loyalty period</a:t>
            </a:r>
            <a:r>
              <a:rPr lang="hu-HU" dirty="0"/>
              <a:t>, </a:t>
            </a:r>
            <a:r>
              <a:rPr lang="en-US" dirty="0"/>
              <a:t>no other providers available</a:t>
            </a:r>
            <a:r>
              <a:rPr lang="hu-HU" dirty="0"/>
              <a:t>, </a:t>
            </a:r>
            <a:r>
              <a:rPr lang="en-US" dirty="0" err="1"/>
              <a:t>etc</a:t>
            </a:r>
            <a:r>
              <a:rPr lang="hu-HU" dirty="0"/>
              <a:t>.)</a:t>
            </a:r>
          </a:p>
          <a:p>
            <a:pPr marL="133350" lvl="1" indent="0" algn="just">
              <a:lnSpc>
                <a:spcPct val="80000"/>
              </a:lnSpc>
              <a:spcAft>
                <a:spcPts val="600"/>
              </a:spcAft>
              <a:buNone/>
            </a:pPr>
            <a:r>
              <a:rPr lang="en-US" dirty="0"/>
              <a:t>Only a few respondents consider </a:t>
            </a:r>
            <a:r>
              <a:rPr lang="en-US" b="1" dirty="0"/>
              <a:t>expansion</a:t>
            </a:r>
            <a:r>
              <a:rPr lang="hu-HU" b="1" dirty="0"/>
              <a:t>, </a:t>
            </a:r>
            <a:r>
              <a:rPr lang="en-US" dirty="0"/>
              <a:t>having </a:t>
            </a:r>
            <a:r>
              <a:rPr lang="en-US" b="1" dirty="0"/>
              <a:t>fears of the second wave of epidemy</a:t>
            </a:r>
            <a:r>
              <a:rPr lang="hu-HU" dirty="0"/>
              <a:t>:</a:t>
            </a:r>
            <a:endParaRPr lang="en-US" dirty="0"/>
          </a:p>
          <a:p>
            <a:pPr lvl="1" algn="just">
              <a:lnSpc>
                <a:spcPct val="80000"/>
              </a:lnSpc>
              <a:spcAft>
                <a:spcPts val="600"/>
              </a:spcAft>
            </a:pPr>
            <a:r>
              <a:rPr lang="en-US" dirty="0"/>
              <a:t>Expanding TV packages</a:t>
            </a:r>
          </a:p>
          <a:p>
            <a:pPr lvl="1" algn="just">
              <a:lnSpc>
                <a:spcPct val="80000"/>
              </a:lnSpc>
              <a:spcAft>
                <a:spcPts val="600"/>
              </a:spcAft>
            </a:pPr>
            <a:r>
              <a:rPr lang="en-US" dirty="0"/>
              <a:t>Having additional devices</a:t>
            </a:r>
          </a:p>
        </p:txBody>
      </p:sp>
      <p:sp>
        <p:nvSpPr>
          <p:cNvPr id="3" name="Dia számának helye 2">
            <a:extLst>
              <a:ext uri="{FF2B5EF4-FFF2-40B4-BE49-F238E27FC236}">
                <a16:creationId xmlns:a16="http://schemas.microsoft.com/office/drawing/2014/main" xmlns="" id="{16B1E25C-B5CB-4544-B18E-944D4CC6A139}"/>
              </a:ext>
            </a:extLst>
          </p:cNvPr>
          <p:cNvSpPr>
            <a:spLocks noGrp="1"/>
          </p:cNvSpPr>
          <p:nvPr>
            <p:ph type="sldNum" sz="quarter" idx="14"/>
          </p:nvPr>
        </p:nvSpPr>
        <p:spPr/>
        <p:txBody>
          <a:bodyPr/>
          <a:lstStyle/>
          <a:p>
            <a:fld id="{DED0CB61-9598-4307-A896-DC7884B21E1F}" type="slidenum">
              <a:rPr lang="hu-HU" smtClean="0"/>
              <a:t>32</a:t>
            </a:fld>
            <a:endParaRPr lang="hu-HU"/>
          </a:p>
        </p:txBody>
      </p:sp>
      <p:sp>
        <p:nvSpPr>
          <p:cNvPr id="4" name="Tartalom helye 3">
            <a:extLst>
              <a:ext uri="{FF2B5EF4-FFF2-40B4-BE49-F238E27FC236}">
                <a16:creationId xmlns:a16="http://schemas.microsoft.com/office/drawing/2014/main" xmlns="" id="{86FCDD54-432C-4220-9470-03EAEF519054}"/>
              </a:ext>
            </a:extLst>
          </p:cNvPr>
          <p:cNvSpPr>
            <a:spLocks noGrp="1"/>
          </p:cNvSpPr>
          <p:nvPr>
            <p:ph idx="15"/>
          </p:nvPr>
        </p:nvSpPr>
        <p:spPr>
          <a:xfrm>
            <a:off x="4279090" y="2198559"/>
            <a:ext cx="3633820" cy="4385799"/>
          </a:xfrm>
        </p:spPr>
        <p:txBody>
          <a:bodyPr/>
          <a:lstStyle/>
          <a:p>
            <a:pPr marL="133350" lvl="1" indent="0" algn="just">
              <a:lnSpc>
                <a:spcPct val="80000"/>
              </a:lnSpc>
              <a:spcBef>
                <a:spcPts val="0"/>
              </a:spcBef>
              <a:spcAft>
                <a:spcPts val="1200"/>
              </a:spcAft>
              <a:buNone/>
            </a:pPr>
            <a:r>
              <a:rPr lang="en-US" dirty="0"/>
              <a:t>Those who started to use alternative platforms or used them more often consider keeping and better utilizing these subscriptions, perhaps with the parallel </a:t>
            </a:r>
            <a:r>
              <a:rPr lang="en-US" b="1" dirty="0"/>
              <a:t>reduction of TV package</a:t>
            </a:r>
          </a:p>
          <a:p>
            <a:pPr marL="133350" lvl="1" indent="0" algn="just">
              <a:lnSpc>
                <a:spcPct val="80000"/>
              </a:lnSpc>
              <a:spcBef>
                <a:spcPts val="0"/>
              </a:spcBef>
              <a:spcAft>
                <a:spcPts val="1200"/>
              </a:spcAft>
              <a:buNone/>
            </a:pPr>
            <a:endParaRPr lang="hu-HU" dirty="0"/>
          </a:p>
          <a:p>
            <a:pPr marL="133350" lvl="1" indent="0" algn="just">
              <a:lnSpc>
                <a:spcPct val="80000"/>
              </a:lnSpc>
              <a:spcBef>
                <a:spcPts val="0"/>
              </a:spcBef>
              <a:spcAft>
                <a:spcPts val="1200"/>
              </a:spcAft>
              <a:buNone/>
            </a:pPr>
            <a:r>
              <a:rPr lang="hu-HU" sz="1200" i="1" dirty="0">
                <a:solidFill>
                  <a:schemeClr val="tx2"/>
                </a:solidFill>
              </a:rPr>
              <a:t>‘</a:t>
            </a:r>
            <a:r>
              <a:rPr lang="en-US" sz="1200" i="1" dirty="0">
                <a:solidFill>
                  <a:schemeClr val="tx2"/>
                </a:solidFill>
              </a:rPr>
              <a:t>We are looking for a smaller TV package</a:t>
            </a:r>
            <a:r>
              <a:rPr lang="hu-HU" sz="1200" i="1" dirty="0">
                <a:solidFill>
                  <a:schemeClr val="tx2"/>
                </a:solidFill>
              </a:rPr>
              <a:t>, </a:t>
            </a:r>
            <a:r>
              <a:rPr lang="en-US" sz="1200" i="1" dirty="0">
                <a:solidFill>
                  <a:schemeClr val="tx2"/>
                </a:solidFill>
              </a:rPr>
              <a:t>because we do not utilize ‘normal’ TV channels</a:t>
            </a:r>
            <a:r>
              <a:rPr lang="hu-HU" sz="1200" i="1" dirty="0">
                <a:solidFill>
                  <a:schemeClr val="tx2"/>
                </a:solidFill>
              </a:rPr>
              <a:t>. </a:t>
            </a:r>
            <a:r>
              <a:rPr lang="en-US" sz="1200" i="1" dirty="0">
                <a:solidFill>
                  <a:schemeClr val="tx2"/>
                </a:solidFill>
              </a:rPr>
              <a:t>It doesn’t worth paying for them</a:t>
            </a:r>
            <a:r>
              <a:rPr lang="hu-HU" sz="1200" i="1" dirty="0">
                <a:solidFill>
                  <a:schemeClr val="tx2"/>
                </a:solidFill>
              </a:rPr>
              <a:t>. </a:t>
            </a:r>
            <a:r>
              <a:rPr lang="en-US" sz="1200" i="1" dirty="0">
                <a:solidFill>
                  <a:schemeClr val="tx2"/>
                </a:solidFill>
              </a:rPr>
              <a:t>We stand with </a:t>
            </a:r>
            <a:r>
              <a:rPr lang="hu-HU" sz="1200" i="1" dirty="0">
                <a:solidFill>
                  <a:schemeClr val="tx2"/>
                </a:solidFill>
              </a:rPr>
              <a:t>HBO </a:t>
            </a:r>
            <a:r>
              <a:rPr lang="en-US" sz="1200" i="1" dirty="0">
                <a:solidFill>
                  <a:schemeClr val="tx2"/>
                </a:solidFill>
              </a:rPr>
              <a:t>Go and</a:t>
            </a:r>
            <a:r>
              <a:rPr lang="hu-HU" sz="1200" i="1" dirty="0">
                <a:solidFill>
                  <a:schemeClr val="tx2"/>
                </a:solidFill>
              </a:rPr>
              <a:t> </a:t>
            </a:r>
            <a:r>
              <a:rPr lang="hu-HU" sz="1200" i="1" dirty="0" err="1">
                <a:solidFill>
                  <a:schemeClr val="tx2"/>
                </a:solidFill>
              </a:rPr>
              <a:t>Netflix</a:t>
            </a:r>
            <a:r>
              <a:rPr lang="hu-HU" sz="1200" i="1" dirty="0">
                <a:solidFill>
                  <a:schemeClr val="tx2"/>
                </a:solidFill>
              </a:rPr>
              <a:t>, </a:t>
            </a:r>
            <a:r>
              <a:rPr lang="en-US" sz="1200" i="1" dirty="0">
                <a:solidFill>
                  <a:schemeClr val="tx2"/>
                </a:solidFill>
              </a:rPr>
              <a:t>moreover, we would appreciate other paid channels </a:t>
            </a:r>
            <a:r>
              <a:rPr lang="hu-HU" sz="1200" i="1" dirty="0">
                <a:solidFill>
                  <a:schemeClr val="tx2"/>
                </a:solidFill>
              </a:rPr>
              <a:t>(</a:t>
            </a:r>
            <a:r>
              <a:rPr lang="en-US" sz="1200" i="1" dirty="0" err="1">
                <a:solidFill>
                  <a:schemeClr val="tx2"/>
                </a:solidFill>
              </a:rPr>
              <a:t>e.g</a:t>
            </a:r>
            <a:r>
              <a:rPr lang="hu-HU" sz="1200" i="1" dirty="0">
                <a:solidFill>
                  <a:schemeClr val="tx2"/>
                </a:solidFill>
              </a:rPr>
              <a:t>.</a:t>
            </a:r>
            <a:r>
              <a:rPr lang="hu-HU" sz="1200" i="1" dirty="0" err="1">
                <a:solidFill>
                  <a:schemeClr val="tx2"/>
                </a:solidFill>
              </a:rPr>
              <a:t>Hulu</a:t>
            </a:r>
            <a:r>
              <a:rPr lang="hu-HU" sz="1200" i="1" dirty="0">
                <a:solidFill>
                  <a:schemeClr val="tx2"/>
                </a:solidFill>
              </a:rPr>
              <a:t>)</a:t>
            </a:r>
            <a:r>
              <a:rPr lang="en-US" sz="1200" i="1" dirty="0">
                <a:solidFill>
                  <a:schemeClr val="tx2"/>
                </a:solidFill>
              </a:rPr>
              <a:t> as well</a:t>
            </a:r>
            <a:r>
              <a:rPr lang="hu-HU" sz="1200" i="1" dirty="0">
                <a:solidFill>
                  <a:schemeClr val="tx2"/>
                </a:solidFill>
              </a:rPr>
              <a:t>.’ </a:t>
            </a:r>
            <a:r>
              <a:rPr lang="hu-HU" sz="1200" dirty="0">
                <a:solidFill>
                  <a:schemeClr val="tx2"/>
                </a:solidFill>
              </a:rPr>
              <a:t>– </a:t>
            </a:r>
            <a:r>
              <a:rPr lang="en-US" sz="1200" dirty="0">
                <a:solidFill>
                  <a:schemeClr val="tx2"/>
                </a:solidFill>
              </a:rPr>
              <a:t>Woman</a:t>
            </a:r>
            <a:r>
              <a:rPr lang="hu-HU" sz="1200" dirty="0">
                <a:solidFill>
                  <a:schemeClr val="tx2"/>
                </a:solidFill>
              </a:rPr>
              <a:t>, 39, Budapest</a:t>
            </a:r>
            <a:endParaRPr lang="hu-HU" sz="1500" dirty="0"/>
          </a:p>
          <a:p>
            <a:endParaRPr lang="en-GB" dirty="0"/>
          </a:p>
        </p:txBody>
      </p:sp>
      <p:sp>
        <p:nvSpPr>
          <p:cNvPr id="5" name="Tartalom helye 4">
            <a:extLst>
              <a:ext uri="{FF2B5EF4-FFF2-40B4-BE49-F238E27FC236}">
                <a16:creationId xmlns:a16="http://schemas.microsoft.com/office/drawing/2014/main" xmlns="" id="{A9E8E6B2-3715-4EF3-A6E7-AB06233548C2}"/>
              </a:ext>
            </a:extLst>
          </p:cNvPr>
          <p:cNvSpPr>
            <a:spLocks noGrp="1"/>
          </p:cNvSpPr>
          <p:nvPr>
            <p:ph idx="16"/>
          </p:nvPr>
        </p:nvSpPr>
        <p:spPr>
          <a:xfrm>
            <a:off x="8153367" y="2198560"/>
            <a:ext cx="3838763" cy="4659440"/>
          </a:xfrm>
          <a:solidFill>
            <a:schemeClr val="bg1"/>
          </a:solidFill>
        </p:spPr>
        <p:txBody>
          <a:bodyPr/>
          <a:lstStyle/>
          <a:p>
            <a:pPr marL="133350" lvl="1" indent="0" algn="just">
              <a:lnSpc>
                <a:spcPct val="80000"/>
              </a:lnSpc>
              <a:spcBef>
                <a:spcPts val="0"/>
              </a:spcBef>
              <a:spcAft>
                <a:spcPts val="600"/>
              </a:spcAft>
              <a:buNone/>
            </a:pPr>
            <a:r>
              <a:rPr lang="en-US" dirty="0"/>
              <a:t>As far as the </a:t>
            </a:r>
            <a:r>
              <a:rPr lang="en-US" b="1" dirty="0"/>
              <a:t>program preferences </a:t>
            </a:r>
            <a:r>
              <a:rPr lang="en-US" dirty="0"/>
              <a:t>are concerned, respondents expect a </a:t>
            </a:r>
            <a:r>
              <a:rPr lang="en-US" b="1" dirty="0"/>
              <a:t>return to the neglected categories </a:t>
            </a:r>
            <a:r>
              <a:rPr lang="en-US" dirty="0"/>
              <a:t>(e.g. documentaries, sportscast), but they also plan to keep the highlighted role of </a:t>
            </a:r>
            <a:r>
              <a:rPr lang="en-US" b="1" dirty="0"/>
              <a:t>watching movies and series</a:t>
            </a:r>
            <a:r>
              <a:rPr lang="en-US" dirty="0"/>
              <a:t>. In case of a second wave of COVID the expect an </a:t>
            </a:r>
            <a:r>
              <a:rPr lang="en-US" b="1" dirty="0"/>
              <a:t>increased consumption of news </a:t>
            </a:r>
            <a:r>
              <a:rPr lang="en-US" dirty="0"/>
              <a:t>again</a:t>
            </a:r>
          </a:p>
          <a:p>
            <a:pPr marL="133350" lvl="1" indent="0" algn="just">
              <a:lnSpc>
                <a:spcPct val="80000"/>
              </a:lnSpc>
              <a:spcBef>
                <a:spcPts val="0"/>
              </a:spcBef>
              <a:spcAft>
                <a:spcPts val="600"/>
              </a:spcAft>
              <a:buNone/>
            </a:pPr>
            <a:endParaRPr lang="hu-HU" dirty="0"/>
          </a:p>
          <a:p>
            <a:pPr marL="133350" lvl="1" indent="0" algn="just">
              <a:lnSpc>
                <a:spcPct val="80000"/>
              </a:lnSpc>
              <a:spcBef>
                <a:spcPts val="0"/>
              </a:spcBef>
              <a:spcAft>
                <a:spcPts val="600"/>
              </a:spcAft>
              <a:buNone/>
            </a:pPr>
            <a:r>
              <a:rPr lang="hu-HU" sz="1200" i="1" dirty="0">
                <a:solidFill>
                  <a:schemeClr val="tx2"/>
                </a:solidFill>
              </a:rPr>
              <a:t>‘</a:t>
            </a:r>
            <a:r>
              <a:rPr lang="en-US" sz="1200" i="1" dirty="0">
                <a:solidFill>
                  <a:schemeClr val="tx2"/>
                </a:solidFill>
              </a:rPr>
              <a:t>Unfortunately, I got addicted to series during the quarantine</a:t>
            </a:r>
            <a:r>
              <a:rPr lang="hu-HU" sz="1200" i="1" dirty="0">
                <a:solidFill>
                  <a:schemeClr val="tx2"/>
                </a:solidFill>
              </a:rPr>
              <a:t>, </a:t>
            </a:r>
            <a:r>
              <a:rPr lang="en-US" sz="1200" i="1" dirty="0">
                <a:solidFill>
                  <a:schemeClr val="tx2"/>
                </a:solidFill>
              </a:rPr>
              <a:t>and what I started, I want to finish</a:t>
            </a:r>
            <a:r>
              <a:rPr lang="hu-HU" sz="1200" i="1" dirty="0">
                <a:solidFill>
                  <a:schemeClr val="tx2"/>
                </a:solidFill>
              </a:rPr>
              <a:t>. </a:t>
            </a:r>
            <a:r>
              <a:rPr lang="en-US" sz="1200" i="1" dirty="0">
                <a:solidFill>
                  <a:schemeClr val="tx2"/>
                </a:solidFill>
              </a:rPr>
              <a:t>Due to my work, it is focused on the evenings</a:t>
            </a:r>
            <a:r>
              <a:rPr lang="hu-HU" sz="1200" i="1" dirty="0">
                <a:solidFill>
                  <a:schemeClr val="tx2"/>
                </a:solidFill>
              </a:rPr>
              <a:t>, </a:t>
            </a:r>
            <a:r>
              <a:rPr lang="en-US" sz="1200" i="1" dirty="0">
                <a:solidFill>
                  <a:schemeClr val="tx2"/>
                </a:solidFill>
              </a:rPr>
              <a:t>at daytime I cannot spend time on them</a:t>
            </a:r>
            <a:r>
              <a:rPr lang="hu-HU" sz="1200" i="1" dirty="0">
                <a:solidFill>
                  <a:schemeClr val="tx2"/>
                </a:solidFill>
              </a:rPr>
              <a:t>.’ </a:t>
            </a:r>
            <a:r>
              <a:rPr lang="hu-HU" sz="1200" dirty="0">
                <a:solidFill>
                  <a:schemeClr val="tx2"/>
                </a:solidFill>
              </a:rPr>
              <a:t>– </a:t>
            </a:r>
            <a:r>
              <a:rPr lang="en-US" sz="1200" dirty="0">
                <a:solidFill>
                  <a:schemeClr val="tx2"/>
                </a:solidFill>
              </a:rPr>
              <a:t>Woman</a:t>
            </a:r>
            <a:r>
              <a:rPr lang="hu-HU" sz="1200" dirty="0">
                <a:solidFill>
                  <a:schemeClr val="tx2"/>
                </a:solidFill>
              </a:rPr>
              <a:t>, 33 Budapest</a:t>
            </a:r>
          </a:p>
          <a:p>
            <a:pPr marL="133350" lvl="1" indent="0" algn="r">
              <a:lnSpc>
                <a:spcPct val="80000"/>
              </a:lnSpc>
              <a:spcBef>
                <a:spcPts val="0"/>
              </a:spcBef>
              <a:spcAft>
                <a:spcPts val="600"/>
              </a:spcAft>
              <a:buNone/>
            </a:pPr>
            <a:r>
              <a:rPr lang="hu-HU" sz="1200" i="1" dirty="0">
                <a:solidFill>
                  <a:schemeClr val="tx2"/>
                </a:solidFill>
              </a:rPr>
              <a:t>				‘</a:t>
            </a:r>
            <a:r>
              <a:rPr lang="en-US" sz="1200" i="1" dirty="0">
                <a:solidFill>
                  <a:schemeClr val="tx2"/>
                </a:solidFill>
              </a:rPr>
              <a:t>We keep the well-tried movie channel, and we try to avoid news channels</a:t>
            </a:r>
            <a:r>
              <a:rPr lang="hu-HU" sz="1200" i="1" dirty="0">
                <a:solidFill>
                  <a:schemeClr val="tx2"/>
                </a:solidFill>
              </a:rPr>
              <a:t>. </a:t>
            </a:r>
            <a:r>
              <a:rPr lang="en-US" sz="1200" i="1" dirty="0">
                <a:solidFill>
                  <a:schemeClr val="tx2"/>
                </a:solidFill>
              </a:rPr>
              <a:t>Only in case that the epidemy returns would we follow news again</a:t>
            </a:r>
            <a:r>
              <a:rPr lang="hu-HU" sz="1200" i="1" dirty="0">
                <a:solidFill>
                  <a:schemeClr val="tx2"/>
                </a:solidFill>
              </a:rPr>
              <a:t>. ‘</a:t>
            </a:r>
            <a:r>
              <a:rPr lang="hu-HU" sz="1200" dirty="0">
                <a:solidFill>
                  <a:schemeClr val="tx2"/>
                </a:solidFill>
              </a:rPr>
              <a:t> – </a:t>
            </a:r>
            <a:r>
              <a:rPr lang="en-US" sz="1200" dirty="0">
                <a:solidFill>
                  <a:schemeClr val="tx2"/>
                </a:solidFill>
              </a:rPr>
              <a:t>Man</a:t>
            </a:r>
            <a:r>
              <a:rPr lang="hu-HU" sz="1200" dirty="0">
                <a:solidFill>
                  <a:schemeClr val="tx2"/>
                </a:solidFill>
              </a:rPr>
              <a:t>, 43, Székesfehérvár</a:t>
            </a:r>
          </a:p>
          <a:p>
            <a:endParaRPr lang="en-GB" dirty="0"/>
          </a:p>
        </p:txBody>
      </p:sp>
      <p:sp>
        <p:nvSpPr>
          <p:cNvPr id="6" name="Cím 5">
            <a:extLst>
              <a:ext uri="{FF2B5EF4-FFF2-40B4-BE49-F238E27FC236}">
                <a16:creationId xmlns:a16="http://schemas.microsoft.com/office/drawing/2014/main" xmlns="" id="{5B4B8F8C-DCE9-4AC2-B7C1-8F3FBAC0D5BB}"/>
              </a:ext>
            </a:extLst>
          </p:cNvPr>
          <p:cNvSpPr>
            <a:spLocks noGrp="1"/>
          </p:cNvSpPr>
          <p:nvPr>
            <p:ph type="title"/>
          </p:nvPr>
        </p:nvSpPr>
        <p:spPr>
          <a:xfrm>
            <a:off x="404786" y="382816"/>
            <a:ext cx="11382428" cy="867930"/>
          </a:xfrm>
        </p:spPr>
        <p:txBody>
          <a:bodyPr/>
          <a:lstStyle/>
          <a:p>
            <a:r>
              <a:rPr lang="en-US" dirty="0"/>
              <a:t>Expectations for the future </a:t>
            </a:r>
            <a:r>
              <a:rPr lang="hu-HU" dirty="0"/>
              <a:t>– </a:t>
            </a:r>
            <a:r>
              <a:rPr lang="en-US" dirty="0"/>
              <a:t>what would disappear, what would remain</a:t>
            </a:r>
            <a:r>
              <a:rPr lang="hu-HU" dirty="0"/>
              <a:t>?</a:t>
            </a:r>
            <a:endParaRPr lang="en-GB" dirty="0"/>
          </a:p>
        </p:txBody>
      </p:sp>
      <p:sp>
        <p:nvSpPr>
          <p:cNvPr id="9" name="Text Placeholder 6">
            <a:extLst>
              <a:ext uri="{FF2B5EF4-FFF2-40B4-BE49-F238E27FC236}">
                <a16:creationId xmlns:a16="http://schemas.microsoft.com/office/drawing/2014/main" xmlns="" id="{54709FD4-768A-400F-B93F-26E25EFDA1BF}"/>
              </a:ext>
            </a:extLst>
          </p:cNvPr>
          <p:cNvSpPr txBox="1">
            <a:spLocks/>
          </p:cNvSpPr>
          <p:nvPr/>
        </p:nvSpPr>
        <p:spPr>
          <a:xfrm>
            <a:off x="404786" y="1202136"/>
            <a:ext cx="11382428" cy="661720"/>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dirty="0">
                <a:solidFill>
                  <a:schemeClr val="tx2"/>
                </a:solidFill>
              </a:rPr>
              <a:t>Majority of respondents doesn’t plan any changes in TV packages</a:t>
            </a:r>
            <a:r>
              <a:rPr lang="hu-HU" dirty="0">
                <a:solidFill>
                  <a:schemeClr val="tx2"/>
                </a:solidFill>
              </a:rPr>
              <a:t>, </a:t>
            </a:r>
            <a:r>
              <a:rPr lang="en-US" dirty="0">
                <a:solidFill>
                  <a:schemeClr val="tx2"/>
                </a:solidFill>
              </a:rPr>
              <a:t>however, the openness towards alternative platforms grow continuously</a:t>
            </a:r>
            <a:endParaRPr lang="hu-HU" dirty="0">
              <a:solidFill>
                <a:schemeClr val="tx2"/>
              </a:solidFill>
            </a:endParaRPr>
          </a:p>
        </p:txBody>
      </p:sp>
    </p:spTree>
    <p:extLst>
      <p:ext uri="{BB962C8B-B14F-4D97-AF65-F5344CB8AC3E}">
        <p14:creationId xmlns:p14="http://schemas.microsoft.com/office/powerpoint/2010/main" val="1995401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605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C2E2CCF-5CA5-4B60-B2BE-71C0750C92B3}"/>
              </a:ext>
            </a:extLst>
          </p:cNvPr>
          <p:cNvSpPr>
            <a:spLocks noGrp="1"/>
          </p:cNvSpPr>
          <p:nvPr>
            <p:ph idx="1"/>
          </p:nvPr>
        </p:nvSpPr>
        <p:spPr>
          <a:xfrm>
            <a:off x="404785" y="1808820"/>
            <a:ext cx="11382427" cy="3868080"/>
          </a:xfrm>
        </p:spPr>
        <p:txBody>
          <a:bodyPr/>
          <a:lstStyle/>
          <a:p>
            <a:r>
              <a:rPr lang="en-US" dirty="0"/>
              <a:t>Method</a:t>
            </a:r>
            <a:r>
              <a:rPr lang="hu-HU" dirty="0"/>
              <a:t>: online </a:t>
            </a:r>
            <a:r>
              <a:rPr lang="en-US" dirty="0"/>
              <a:t>forum discussion</a:t>
            </a:r>
            <a:r>
              <a:rPr lang="hu-HU" dirty="0"/>
              <a:t> (</a:t>
            </a:r>
            <a:r>
              <a:rPr lang="en-US" dirty="0"/>
              <a:t>see </a:t>
            </a:r>
            <a:r>
              <a:rPr lang="en-US" i="1" dirty="0"/>
              <a:t>introduction and main parameters of the method </a:t>
            </a:r>
            <a:r>
              <a:rPr lang="en-US" dirty="0"/>
              <a:t>on the following slides</a:t>
            </a:r>
            <a:r>
              <a:rPr lang="hu-HU" dirty="0"/>
              <a:t>)</a:t>
            </a:r>
          </a:p>
          <a:p>
            <a:pPr lvl="1"/>
            <a:r>
              <a:rPr lang="en-US" u="sng" dirty="0"/>
              <a:t>Length</a:t>
            </a:r>
            <a:r>
              <a:rPr lang="hu-HU" dirty="0"/>
              <a:t>: 3 </a:t>
            </a:r>
            <a:r>
              <a:rPr lang="en-US" dirty="0"/>
              <a:t>days</a:t>
            </a:r>
            <a:endParaRPr lang="hu-HU" dirty="0"/>
          </a:p>
          <a:p>
            <a:pPr lvl="1"/>
            <a:r>
              <a:rPr lang="en-US" dirty="0"/>
              <a:t>On the closed and secure platform of Ipsos, which is specially developed for such conversations, the discussion can be continuously monitored also by MEME stakeholders</a:t>
            </a:r>
            <a:endParaRPr lang="hu-HU" dirty="0"/>
          </a:p>
          <a:p>
            <a:pPr lvl="1"/>
            <a:r>
              <a:rPr lang="en-US" u="sng" dirty="0"/>
              <a:t>Target</a:t>
            </a:r>
            <a:r>
              <a:rPr lang="hu-HU" dirty="0"/>
              <a:t>: 18-32 </a:t>
            </a:r>
            <a:r>
              <a:rPr lang="en-US" dirty="0"/>
              <a:t>y.o.</a:t>
            </a:r>
            <a:r>
              <a:rPr lang="hu-HU" dirty="0"/>
              <a:t> </a:t>
            </a:r>
            <a:r>
              <a:rPr lang="en-US" dirty="0"/>
              <a:t>and</a:t>
            </a:r>
            <a:r>
              <a:rPr lang="hu-HU" dirty="0"/>
              <a:t> 33-49 </a:t>
            </a:r>
            <a:r>
              <a:rPr lang="en-US" dirty="0"/>
              <a:t>y.o. men and women, with at least intermediate education level and</a:t>
            </a:r>
            <a:r>
              <a:rPr lang="hu-HU" dirty="0"/>
              <a:t> </a:t>
            </a:r>
            <a:r>
              <a:rPr lang="en-US" dirty="0"/>
              <a:t>at least average income.</a:t>
            </a:r>
            <a:r>
              <a:rPr lang="hu-HU" dirty="0"/>
              <a:t> </a:t>
            </a:r>
            <a:r>
              <a:rPr lang="en-US" dirty="0"/>
              <a:t>They are open to share their thoughts and emotions on their media consumption habits, they are ready to talk about this topic. All of them are watching TV regularly, also in peak time. Linear TV is present in their life, however, they also consume media content using other platforms</a:t>
            </a:r>
            <a:r>
              <a:rPr lang="hu-HU" dirty="0"/>
              <a:t> (VOD, SVOD, online </a:t>
            </a:r>
            <a:r>
              <a:rPr lang="hu-HU" dirty="0" err="1"/>
              <a:t>stream</a:t>
            </a:r>
            <a:r>
              <a:rPr lang="hu-HU" dirty="0"/>
              <a:t>, </a:t>
            </a:r>
            <a:r>
              <a:rPr lang="en-US" dirty="0" err="1"/>
              <a:t>etc</a:t>
            </a:r>
            <a:r>
              <a:rPr lang="hu-HU" dirty="0"/>
              <a:t>.)</a:t>
            </a:r>
            <a:r>
              <a:rPr lang="en-US" dirty="0"/>
              <a:t>.</a:t>
            </a:r>
            <a:r>
              <a:rPr lang="hu-HU" dirty="0"/>
              <a:t> </a:t>
            </a:r>
            <a:r>
              <a:rPr lang="en-US" dirty="0"/>
              <a:t>They do not reject advertisements and commercials</a:t>
            </a:r>
            <a:r>
              <a:rPr lang="hu-HU" dirty="0"/>
              <a:t>. </a:t>
            </a:r>
            <a:r>
              <a:rPr lang="en-US" dirty="0"/>
              <a:t>They perceive that </a:t>
            </a:r>
            <a:r>
              <a:rPr lang="hu-HU" dirty="0"/>
              <a:t>COVID-19</a:t>
            </a:r>
            <a:r>
              <a:rPr lang="en-US" dirty="0"/>
              <a:t> has brought some changes into their habits on media consumption, esp. TV watching</a:t>
            </a:r>
            <a:r>
              <a:rPr lang="hu-HU" dirty="0"/>
              <a:t>.</a:t>
            </a:r>
          </a:p>
          <a:p>
            <a:pPr lvl="1"/>
            <a:r>
              <a:rPr lang="en-US" u="sng" dirty="0"/>
              <a:t>Sample</a:t>
            </a:r>
            <a:r>
              <a:rPr lang="hu-HU" dirty="0"/>
              <a:t>: 18 </a:t>
            </a:r>
            <a:r>
              <a:rPr lang="en-US" dirty="0"/>
              <a:t>participant</a:t>
            </a:r>
            <a:endParaRPr lang="hu-HU" dirty="0"/>
          </a:p>
        </p:txBody>
      </p:sp>
      <p:sp>
        <p:nvSpPr>
          <p:cNvPr id="3" name="Text Placeholder 2">
            <a:extLst>
              <a:ext uri="{FF2B5EF4-FFF2-40B4-BE49-F238E27FC236}">
                <a16:creationId xmlns:a16="http://schemas.microsoft.com/office/drawing/2014/main" xmlns="" id="{5739DBB3-65BA-4869-A1FE-A432B981E5C6}"/>
              </a:ext>
            </a:extLst>
          </p:cNvPr>
          <p:cNvSpPr>
            <a:spLocks noGrp="1"/>
          </p:cNvSpPr>
          <p:nvPr>
            <p:ph type="body" sz="quarter" idx="15"/>
          </p:nvPr>
        </p:nvSpPr>
        <p:spPr>
          <a:xfrm>
            <a:off x="404785" y="1089514"/>
            <a:ext cx="5215705" cy="353943"/>
          </a:xfrm>
          <a:noFill/>
        </p:spPr>
        <p:txBody>
          <a:bodyPr/>
          <a:lstStyle/>
          <a:p>
            <a:r>
              <a:rPr lang="en-US" dirty="0">
                <a:solidFill>
                  <a:schemeClr val="tx2"/>
                </a:solidFill>
              </a:rPr>
              <a:t>Who we asked and with what kind of method</a:t>
            </a:r>
            <a:endParaRPr lang="hu-HU" dirty="0">
              <a:solidFill>
                <a:schemeClr val="tx2"/>
              </a:solidFill>
            </a:endParaRPr>
          </a:p>
        </p:txBody>
      </p:sp>
      <p:sp>
        <p:nvSpPr>
          <p:cNvPr id="5" name="Slide Number Placeholder 4">
            <a:extLst>
              <a:ext uri="{FF2B5EF4-FFF2-40B4-BE49-F238E27FC236}">
                <a16:creationId xmlns:a16="http://schemas.microsoft.com/office/drawing/2014/main" xmlns="" id="{586AB95B-6EDF-4D78-BB08-A70913431C4C}"/>
              </a:ext>
            </a:extLst>
          </p:cNvPr>
          <p:cNvSpPr>
            <a:spLocks noGrp="1"/>
          </p:cNvSpPr>
          <p:nvPr>
            <p:ph type="sldNum" sz="quarter" idx="18"/>
          </p:nvPr>
        </p:nvSpPr>
        <p:spPr/>
        <p:txBody>
          <a:bodyPr/>
          <a:lstStyle/>
          <a:p>
            <a:fld id="{DED0CB61-9598-4307-A896-DC7884B21E1F}" type="slidenum">
              <a:rPr lang="hu-HU" smtClean="0"/>
              <a:t>4</a:t>
            </a:fld>
            <a:endParaRPr lang="hu-HU"/>
          </a:p>
        </p:txBody>
      </p:sp>
      <p:sp>
        <p:nvSpPr>
          <p:cNvPr id="6" name="Title 5">
            <a:extLst>
              <a:ext uri="{FF2B5EF4-FFF2-40B4-BE49-F238E27FC236}">
                <a16:creationId xmlns:a16="http://schemas.microsoft.com/office/drawing/2014/main" xmlns="" id="{BBC3FD88-B0DD-44D9-891B-71980E3E88F4}"/>
              </a:ext>
            </a:extLst>
          </p:cNvPr>
          <p:cNvSpPr>
            <a:spLocks noGrp="1"/>
          </p:cNvSpPr>
          <p:nvPr>
            <p:ph type="title"/>
          </p:nvPr>
        </p:nvSpPr>
        <p:spPr/>
        <p:txBody>
          <a:bodyPr/>
          <a:lstStyle/>
          <a:p>
            <a:r>
              <a:rPr lang="en-US" dirty="0"/>
              <a:t>Research design</a:t>
            </a:r>
            <a:endParaRPr lang="hu-HU" dirty="0"/>
          </a:p>
        </p:txBody>
      </p:sp>
    </p:spTree>
    <p:extLst>
      <p:ext uri="{BB962C8B-B14F-4D97-AF65-F5344CB8AC3E}">
        <p14:creationId xmlns:p14="http://schemas.microsoft.com/office/powerpoint/2010/main" val="2245131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586AB95B-6EDF-4D78-BB08-A70913431C4C}"/>
              </a:ext>
            </a:extLst>
          </p:cNvPr>
          <p:cNvSpPr>
            <a:spLocks noGrp="1"/>
          </p:cNvSpPr>
          <p:nvPr>
            <p:ph type="sldNum" sz="quarter" idx="18"/>
          </p:nvPr>
        </p:nvSpPr>
        <p:spPr/>
        <p:txBody>
          <a:bodyPr/>
          <a:lstStyle/>
          <a:p>
            <a:fld id="{DED0CB61-9598-4307-A896-DC7884B21E1F}" type="slidenum">
              <a:rPr lang="hu-HU" smtClean="0"/>
              <a:t>5</a:t>
            </a:fld>
            <a:endParaRPr lang="hu-HU"/>
          </a:p>
        </p:txBody>
      </p:sp>
      <p:sp>
        <p:nvSpPr>
          <p:cNvPr id="7" name="Content Placeholder 4">
            <a:extLst>
              <a:ext uri="{FF2B5EF4-FFF2-40B4-BE49-F238E27FC236}">
                <a16:creationId xmlns:a16="http://schemas.microsoft.com/office/drawing/2014/main" xmlns="" id="{6A72A8EF-C121-4F1B-A8AC-621638082725}"/>
              </a:ext>
            </a:extLst>
          </p:cNvPr>
          <p:cNvSpPr>
            <a:spLocks noGrp="1"/>
          </p:cNvSpPr>
          <p:nvPr>
            <p:ph idx="1"/>
          </p:nvPr>
        </p:nvSpPr>
        <p:spPr>
          <a:xfrm>
            <a:off x="404785" y="1808820"/>
            <a:ext cx="11382427" cy="3868080"/>
          </a:xfrm>
        </p:spPr>
        <p:txBody>
          <a:bodyPr/>
          <a:lstStyle/>
          <a:p>
            <a:pPr lvl="1"/>
            <a:r>
              <a:rPr lang="en-US" dirty="0"/>
              <a:t>An </a:t>
            </a:r>
            <a:r>
              <a:rPr lang="en-US" b="1" dirty="0"/>
              <a:t>interactive, chat-based method</a:t>
            </a:r>
            <a:r>
              <a:rPr lang="en-US" dirty="0"/>
              <a:t>, that combines the dynamism of focus group discussions with the opportunity of deep understanding provided by personal interviews. Participants answer questions and interact with each other in a written form. </a:t>
            </a:r>
            <a:endParaRPr lang="hu-HU" dirty="0"/>
          </a:p>
          <a:p>
            <a:pPr lvl="1"/>
            <a:r>
              <a:rPr lang="en-US" dirty="0"/>
              <a:t>In a forum discussion, </a:t>
            </a:r>
            <a:r>
              <a:rPr lang="en-US" b="1" dirty="0"/>
              <a:t>participants are not present simultaneously</a:t>
            </a:r>
            <a:r>
              <a:rPr lang="hu-HU" dirty="0"/>
              <a:t>, </a:t>
            </a:r>
            <a:r>
              <a:rPr lang="en-US" dirty="0"/>
              <a:t>but they sign in at least two times a day, with a schedule appropriate for them, and spend at least 30 minutes answering the questions each time</a:t>
            </a:r>
            <a:endParaRPr lang="hu-HU" dirty="0"/>
          </a:p>
          <a:p>
            <a:pPr lvl="1"/>
            <a:r>
              <a:rPr lang="en-US" dirty="0"/>
              <a:t>We might apply a </a:t>
            </a:r>
            <a:r>
              <a:rPr lang="en-US" b="1" dirty="0"/>
              <a:t>full</a:t>
            </a:r>
            <a:r>
              <a:rPr lang="en-US" dirty="0"/>
              <a:t> </a:t>
            </a:r>
            <a:r>
              <a:rPr lang="hu-HU" dirty="0"/>
              <a:t>(</a:t>
            </a:r>
            <a:r>
              <a:rPr lang="en-US" dirty="0"/>
              <a:t>participants won’t see the answers of others</a:t>
            </a:r>
            <a:r>
              <a:rPr lang="hu-HU" dirty="0"/>
              <a:t>), </a:t>
            </a:r>
            <a:r>
              <a:rPr lang="en-US" dirty="0"/>
              <a:t>or</a:t>
            </a:r>
            <a:r>
              <a:rPr lang="hu-HU" dirty="0"/>
              <a:t> </a:t>
            </a:r>
            <a:r>
              <a:rPr lang="en-US" b="1" dirty="0"/>
              <a:t>partial masking </a:t>
            </a:r>
            <a:r>
              <a:rPr lang="hu-HU" dirty="0"/>
              <a:t>(</a:t>
            </a:r>
            <a:r>
              <a:rPr lang="en-US" dirty="0"/>
              <a:t>participant would see the answers of others after submitting their own answers</a:t>
            </a:r>
            <a:r>
              <a:rPr lang="hu-HU" dirty="0"/>
              <a:t>)</a:t>
            </a:r>
          </a:p>
          <a:p>
            <a:pPr lvl="1"/>
            <a:r>
              <a:rPr lang="en-US" dirty="0"/>
              <a:t>We can set questions as </a:t>
            </a:r>
            <a:r>
              <a:rPr lang="en-US" b="1" dirty="0"/>
              <a:t>obligatory</a:t>
            </a:r>
            <a:r>
              <a:rPr lang="hu-HU" dirty="0"/>
              <a:t>, </a:t>
            </a:r>
            <a:r>
              <a:rPr lang="en-US" dirty="0"/>
              <a:t>which means that participants cannot go forward without answering the particular question</a:t>
            </a:r>
            <a:endParaRPr lang="hu-HU" dirty="0"/>
          </a:p>
          <a:p>
            <a:pPr lvl="1"/>
            <a:r>
              <a:rPr lang="en-US" dirty="0"/>
              <a:t>There is an option for making </a:t>
            </a:r>
            <a:r>
              <a:rPr lang="en-US" b="1" dirty="0"/>
              <a:t>shorter voting </a:t>
            </a:r>
            <a:r>
              <a:rPr lang="hu-HU" dirty="0"/>
              <a:t>(</a:t>
            </a:r>
            <a:r>
              <a:rPr lang="en-US" dirty="0"/>
              <a:t>single or multiple choice closed questions</a:t>
            </a:r>
            <a:r>
              <a:rPr lang="hu-HU" dirty="0"/>
              <a:t>) </a:t>
            </a:r>
            <a:r>
              <a:rPr lang="en-US" dirty="0"/>
              <a:t>among participants</a:t>
            </a:r>
            <a:r>
              <a:rPr lang="hu-HU" dirty="0"/>
              <a:t>, </a:t>
            </a:r>
            <a:r>
              <a:rPr lang="en-US" dirty="0"/>
              <a:t>where we can understand the reasons behind their choices from the comments added to the vote</a:t>
            </a:r>
            <a:endParaRPr lang="hu-HU" dirty="0"/>
          </a:p>
          <a:p>
            <a:pPr lvl="1"/>
            <a:r>
              <a:rPr lang="en-US" b="1" dirty="0"/>
              <a:t>Segmentation </a:t>
            </a:r>
            <a:r>
              <a:rPr lang="en-US" dirty="0"/>
              <a:t>is also possible</a:t>
            </a:r>
            <a:r>
              <a:rPr lang="hu-HU" dirty="0"/>
              <a:t>, </a:t>
            </a:r>
            <a:r>
              <a:rPr lang="en-US" dirty="0"/>
              <a:t>so that we can add filtered questions for each subgroups or segments, which is only visible and answered by that particular group</a:t>
            </a:r>
            <a:endParaRPr lang="hu-HU" dirty="0"/>
          </a:p>
          <a:p>
            <a:pPr lvl="1"/>
            <a:r>
              <a:rPr lang="en-US" dirty="0"/>
              <a:t>The platform provides opportunity for </a:t>
            </a:r>
            <a:r>
              <a:rPr lang="en-US" b="1" dirty="0"/>
              <a:t>sharing any formats </a:t>
            </a:r>
            <a:r>
              <a:rPr lang="hu-HU" b="1" dirty="0"/>
              <a:t>(</a:t>
            </a:r>
            <a:r>
              <a:rPr lang="en-US" b="1" dirty="0"/>
              <a:t>pictures</a:t>
            </a:r>
            <a:r>
              <a:rPr lang="hu-HU" b="1" dirty="0"/>
              <a:t>, </a:t>
            </a:r>
            <a:r>
              <a:rPr lang="en-US" b="1" dirty="0"/>
              <a:t>videos</a:t>
            </a:r>
            <a:r>
              <a:rPr lang="hu-HU" b="1" dirty="0"/>
              <a:t>, </a:t>
            </a:r>
            <a:r>
              <a:rPr lang="en-US" b="1" dirty="0"/>
              <a:t>text concepts</a:t>
            </a:r>
            <a:r>
              <a:rPr lang="hu-HU" b="1" dirty="0"/>
              <a:t>) </a:t>
            </a:r>
            <a:r>
              <a:rPr lang="en-US" b="1" dirty="0"/>
              <a:t>of test materials</a:t>
            </a:r>
            <a:r>
              <a:rPr lang="hu-HU" dirty="0"/>
              <a:t>, </a:t>
            </a:r>
            <a:r>
              <a:rPr lang="en-US" dirty="0"/>
              <a:t>that the participants would evaluate</a:t>
            </a:r>
            <a:r>
              <a:rPr lang="hu-HU" dirty="0"/>
              <a:t>. </a:t>
            </a:r>
            <a:r>
              <a:rPr lang="en-US" dirty="0"/>
              <a:t>It works also reverse</a:t>
            </a:r>
            <a:r>
              <a:rPr lang="hu-HU" dirty="0"/>
              <a:t>: </a:t>
            </a:r>
            <a:r>
              <a:rPr lang="en-US" dirty="0"/>
              <a:t>participants may also share photos or videos</a:t>
            </a:r>
            <a:r>
              <a:rPr lang="hu-HU" dirty="0"/>
              <a:t>, </a:t>
            </a:r>
            <a:r>
              <a:rPr lang="en-US" dirty="0"/>
              <a:t>which enriches their answers</a:t>
            </a:r>
          </a:p>
          <a:p>
            <a:endParaRPr lang="hu-HU" dirty="0"/>
          </a:p>
          <a:p>
            <a:endParaRPr lang="hu-HU" dirty="0"/>
          </a:p>
        </p:txBody>
      </p:sp>
      <p:sp>
        <p:nvSpPr>
          <p:cNvPr id="8" name="Text Placeholder 5">
            <a:extLst>
              <a:ext uri="{FF2B5EF4-FFF2-40B4-BE49-F238E27FC236}">
                <a16:creationId xmlns:a16="http://schemas.microsoft.com/office/drawing/2014/main" xmlns="" id="{9661D9E9-52DD-42B4-A138-AB14D4BAB821}"/>
              </a:ext>
            </a:extLst>
          </p:cNvPr>
          <p:cNvSpPr>
            <a:spLocks noGrp="1"/>
          </p:cNvSpPr>
          <p:nvPr>
            <p:ph type="body" sz="quarter" idx="15"/>
          </p:nvPr>
        </p:nvSpPr>
        <p:spPr>
          <a:xfrm>
            <a:off x="404785" y="1158912"/>
            <a:ext cx="2881733" cy="353943"/>
          </a:xfrm>
          <a:noFill/>
        </p:spPr>
        <p:txBody>
          <a:bodyPr/>
          <a:lstStyle/>
          <a:p>
            <a:r>
              <a:rPr lang="en-US" dirty="0">
                <a:solidFill>
                  <a:schemeClr val="tx2"/>
                </a:solidFill>
              </a:rPr>
              <a:t>Online forum discussion</a:t>
            </a:r>
            <a:endParaRPr lang="hu-HU" dirty="0">
              <a:solidFill>
                <a:schemeClr val="tx2"/>
              </a:solidFill>
            </a:endParaRPr>
          </a:p>
        </p:txBody>
      </p:sp>
      <p:sp>
        <p:nvSpPr>
          <p:cNvPr id="9" name="Title 3">
            <a:extLst>
              <a:ext uri="{FF2B5EF4-FFF2-40B4-BE49-F238E27FC236}">
                <a16:creationId xmlns:a16="http://schemas.microsoft.com/office/drawing/2014/main" xmlns="" id="{92A52086-1727-4FCA-BC03-FF7D1A0ECA77}"/>
              </a:ext>
            </a:extLst>
          </p:cNvPr>
          <p:cNvSpPr>
            <a:spLocks noGrp="1"/>
          </p:cNvSpPr>
          <p:nvPr>
            <p:ph type="title"/>
          </p:nvPr>
        </p:nvSpPr>
        <p:spPr>
          <a:xfrm>
            <a:off x="404786" y="382816"/>
            <a:ext cx="11382428" cy="480131"/>
          </a:xfrm>
        </p:spPr>
        <p:txBody>
          <a:bodyPr/>
          <a:lstStyle/>
          <a:p>
            <a:r>
              <a:rPr lang="en-US" dirty="0"/>
              <a:t>About the method</a:t>
            </a:r>
            <a:endParaRPr lang="hu-HU" dirty="0"/>
          </a:p>
        </p:txBody>
      </p:sp>
    </p:spTree>
    <p:extLst>
      <p:ext uri="{BB962C8B-B14F-4D97-AF65-F5344CB8AC3E}">
        <p14:creationId xmlns:p14="http://schemas.microsoft.com/office/powerpoint/2010/main" val="31269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5FCD1672-4EF6-415C-A193-1CC9CCEE9F32}"/>
              </a:ext>
            </a:extLst>
          </p:cNvPr>
          <p:cNvSpPr>
            <a:spLocks noGrp="1"/>
          </p:cNvSpPr>
          <p:nvPr>
            <p:ph type="title"/>
          </p:nvPr>
        </p:nvSpPr>
        <p:spPr/>
        <p:txBody>
          <a:bodyPr/>
          <a:lstStyle/>
          <a:p>
            <a:r>
              <a:rPr lang="en-US"/>
              <a:t>About the platform</a:t>
            </a:r>
          </a:p>
        </p:txBody>
      </p:sp>
      <p:sp>
        <p:nvSpPr>
          <p:cNvPr id="9" name="Slide Number Placeholder 8">
            <a:extLst>
              <a:ext uri="{FF2B5EF4-FFF2-40B4-BE49-F238E27FC236}">
                <a16:creationId xmlns:a16="http://schemas.microsoft.com/office/drawing/2014/main" xmlns="" id="{78C0B40A-E727-4DA9-A793-50C36570D4FB}"/>
              </a:ext>
            </a:extLst>
          </p:cNvPr>
          <p:cNvSpPr>
            <a:spLocks noGrp="1"/>
          </p:cNvSpPr>
          <p:nvPr>
            <p:ph type="sldNum" sz="quarter" idx="18"/>
          </p:nvPr>
        </p:nvSpPr>
        <p:spPr/>
        <p:txBody>
          <a:bodyPr/>
          <a:lstStyle/>
          <a:p>
            <a:fld id="{A3CD408B-7CFD-4977-A900-41EBC09FC22A}" type="slidenum">
              <a:rPr lang="hu-HU" smtClean="0"/>
              <a:t>6</a:t>
            </a:fld>
            <a:endParaRPr lang="hu-HU"/>
          </a:p>
        </p:txBody>
      </p:sp>
      <p:sp>
        <p:nvSpPr>
          <p:cNvPr id="10" name="Content Placeholder 9">
            <a:extLst>
              <a:ext uri="{FF2B5EF4-FFF2-40B4-BE49-F238E27FC236}">
                <a16:creationId xmlns:a16="http://schemas.microsoft.com/office/drawing/2014/main" xmlns="" id="{321E08BD-E5E0-4311-9683-F05DC6BB0CAB}"/>
              </a:ext>
            </a:extLst>
          </p:cNvPr>
          <p:cNvSpPr txBox="1">
            <a:spLocks/>
          </p:cNvSpPr>
          <p:nvPr/>
        </p:nvSpPr>
        <p:spPr>
          <a:xfrm>
            <a:off x="551958" y="2060241"/>
            <a:ext cx="4553108" cy="3868080"/>
          </a:xfrm>
          <a:prstGeom prst="rect">
            <a:avLst/>
          </a:prstGeom>
        </p:spPr>
        <p:txBody>
          <a:bodyPr vert="horz" lIns="0" tIns="45720" rIns="0" bIns="45720" rtlCol="0">
            <a:noAutofit/>
          </a:bodyPr>
          <a:lstStyle>
            <a:lvl1pPr marL="85725" indent="-85725" algn="l" defTabSz="914400" rtl="0" eaLnBrk="1" latinLnBrk="0" hangingPunct="1">
              <a:lnSpc>
                <a:spcPct val="100000"/>
              </a:lnSpc>
              <a:spcBef>
                <a:spcPts val="1800"/>
              </a:spcBef>
              <a:buSzPct val="50000"/>
              <a:buFont typeface="HelveticaNeueLT Std Lt Cn" panose="020B0406020202030204" pitchFamily="34" charset="0"/>
              <a:buChar char=" "/>
              <a:defRPr sz="1600" b="0" kern="1200">
                <a:solidFill>
                  <a:schemeClr val="tx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1" fontAlgn="auto">
              <a:spcAft>
                <a:spcPts val="0"/>
              </a:spcAft>
              <a:buClrTx/>
              <a:tabLst/>
              <a:defRPr/>
            </a:pPr>
            <a:r>
              <a:rPr lang="en-US" dirty="0"/>
              <a:t>The platform is accessible by using different devices: </a:t>
            </a:r>
            <a:r>
              <a:rPr lang="en-US" b="1" dirty="0"/>
              <a:t>mobile, PC, laptop, tablet</a:t>
            </a:r>
            <a:endParaRPr lang="en-US" dirty="0"/>
          </a:p>
          <a:p>
            <a:pPr lvl="1">
              <a:defRPr/>
            </a:pPr>
            <a:r>
              <a:rPr lang="en-US" dirty="0"/>
              <a:t>The language of the discussion is </a:t>
            </a:r>
            <a:r>
              <a:rPr lang="en-US" b="1" dirty="0"/>
              <a:t>Hungarian</a:t>
            </a:r>
          </a:p>
          <a:p>
            <a:pPr marR="0" lvl="1" fontAlgn="auto">
              <a:spcAft>
                <a:spcPts val="0"/>
              </a:spcAft>
              <a:buClrTx/>
              <a:tabLst/>
              <a:defRPr/>
            </a:pPr>
            <a:r>
              <a:rPr lang="en-US" dirty="0"/>
              <a:t>Participants can log in </a:t>
            </a:r>
            <a:r>
              <a:rPr lang="en-US" b="1" dirty="0"/>
              <a:t>anytime</a:t>
            </a:r>
            <a:r>
              <a:rPr lang="en-US" dirty="0"/>
              <a:t> and from </a:t>
            </a:r>
            <a:r>
              <a:rPr lang="en-US" b="1" dirty="0"/>
              <a:t>any locations</a:t>
            </a:r>
            <a:r>
              <a:rPr lang="en-US" dirty="0"/>
              <a:t> that are convenient to them, it is not limited</a:t>
            </a:r>
          </a:p>
          <a:p>
            <a:pPr marR="0" lvl="1" fontAlgn="auto">
              <a:spcAft>
                <a:spcPts val="0"/>
              </a:spcAft>
              <a:buClrTx/>
              <a:tabLst/>
              <a:defRPr/>
            </a:pPr>
            <a:r>
              <a:rPr lang="en-US" dirty="0"/>
              <a:t>The entirety of the discussion will be </a:t>
            </a:r>
            <a:r>
              <a:rPr lang="en-US" b="1" dirty="0"/>
              <a:t>visible onscreen 24 hours a day</a:t>
            </a:r>
            <a:r>
              <a:rPr lang="en-US" dirty="0"/>
              <a:t>, MEME stakeholders are in a ‘virtual backroom’, where they can make observations, discuss findings and keep contact with the moderator</a:t>
            </a:r>
          </a:p>
          <a:p>
            <a:pPr marL="85725" marR="0" lvl="0" indent="-85725" algn="l" defTabSz="914400" rtl="0" eaLnBrk="1" fontAlgn="auto" latinLnBrk="0" hangingPunct="1">
              <a:lnSpc>
                <a:spcPct val="100000"/>
              </a:lnSpc>
              <a:spcBef>
                <a:spcPts val="1800"/>
              </a:spcBef>
              <a:spcAft>
                <a:spcPts val="0"/>
              </a:spcAft>
              <a:buClrTx/>
              <a:buSzPct val="50000"/>
              <a:buFont typeface="HelveticaNeueLT Std Lt Cn" panose="020B0406020202030204" pitchFamily="34" charset="0"/>
              <a:buChar char=" "/>
              <a:tabLst/>
              <a:defRPr/>
            </a:pPr>
            <a:endParaRPr kumimoji="0" lang="en-US" sz="1400" b="0" i="0" u="none" strike="noStrike" kern="1200" cap="none" spc="0" normalizeH="0" baseline="0" noProof="0" dirty="0">
              <a:ln>
                <a:noFill/>
              </a:ln>
              <a:solidFill>
                <a:sysClr val="windowText" lastClr="000000"/>
              </a:solidFill>
              <a:effectLst/>
              <a:uLnTx/>
              <a:uFillTx/>
              <a:latin typeface="Arial Body"/>
            </a:endParaRPr>
          </a:p>
        </p:txBody>
      </p:sp>
      <p:sp>
        <p:nvSpPr>
          <p:cNvPr id="11" name="Text Placeholder 2">
            <a:extLst>
              <a:ext uri="{FF2B5EF4-FFF2-40B4-BE49-F238E27FC236}">
                <a16:creationId xmlns:a16="http://schemas.microsoft.com/office/drawing/2014/main" xmlns="" id="{8AFA8CEA-B283-41F6-9994-2EAD9FE833BA}"/>
              </a:ext>
            </a:extLst>
          </p:cNvPr>
          <p:cNvSpPr txBox="1">
            <a:spLocks/>
          </p:cNvSpPr>
          <p:nvPr/>
        </p:nvSpPr>
        <p:spPr>
          <a:xfrm>
            <a:off x="551958" y="1153860"/>
            <a:ext cx="4398414" cy="661720"/>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tx2"/>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2"/>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Pct val="50000"/>
              <a:buFont typeface="HelveticaNeueLT Std Lt Cn" panose="020B0406020202030204" pitchFamily="34" charset="0"/>
              <a:buNone/>
              <a:tabLst/>
              <a:defRPr/>
            </a:pPr>
            <a:r>
              <a:rPr kumimoji="0" lang="en-US" sz="2000" b="0" i="0" u="none" strike="noStrike" kern="1200" cap="none" spc="0" normalizeH="0" baseline="0" noProof="0" dirty="0">
                <a:ln>
                  <a:noFill/>
                </a:ln>
                <a:solidFill>
                  <a:srgbClr val="009D9C"/>
                </a:solidFill>
                <a:effectLst/>
                <a:uLnTx/>
                <a:uFillTx/>
                <a:latin typeface="Arial Body"/>
              </a:rPr>
              <a:t>What respondents and MEME stakeholders see on the platform</a:t>
            </a:r>
          </a:p>
        </p:txBody>
      </p:sp>
      <p:pic>
        <p:nvPicPr>
          <p:cNvPr id="12" name="Picture 11">
            <a:extLst>
              <a:ext uri="{FF2B5EF4-FFF2-40B4-BE49-F238E27FC236}">
                <a16:creationId xmlns:a16="http://schemas.microsoft.com/office/drawing/2014/main" xmlns="" id="{811FCE6A-BA0F-4215-A746-EF828FCB7A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1257" y="300506"/>
            <a:ext cx="6588848" cy="2937644"/>
          </a:xfrm>
          <a:prstGeom prst="rect">
            <a:avLst/>
          </a:prstGeom>
        </p:spPr>
      </p:pic>
      <p:pic>
        <p:nvPicPr>
          <p:cNvPr id="13" name="Picture 12">
            <a:extLst>
              <a:ext uri="{FF2B5EF4-FFF2-40B4-BE49-F238E27FC236}">
                <a16:creationId xmlns:a16="http://schemas.microsoft.com/office/drawing/2014/main" xmlns="" id="{CF1BF6EF-8D33-40E2-ACDE-4F0C3F46A6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8255" y="3345152"/>
            <a:ext cx="6378959" cy="2701778"/>
          </a:xfrm>
          <a:prstGeom prst="rect">
            <a:avLst/>
          </a:prstGeom>
        </p:spPr>
      </p:pic>
    </p:spTree>
    <p:extLst>
      <p:ext uri="{BB962C8B-B14F-4D97-AF65-F5344CB8AC3E}">
        <p14:creationId xmlns:p14="http://schemas.microsoft.com/office/powerpoint/2010/main" val="2758546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10E6F1D1-55C9-4773-9138-8C3AD426E532}"/>
              </a:ext>
            </a:extLst>
          </p:cNvPr>
          <p:cNvSpPr>
            <a:spLocks noGrp="1"/>
          </p:cNvSpPr>
          <p:nvPr>
            <p:ph idx="1"/>
          </p:nvPr>
        </p:nvSpPr>
        <p:spPr/>
        <p:txBody>
          <a:bodyPr/>
          <a:lstStyle/>
          <a:p>
            <a:r>
              <a:rPr lang="en-US" b="1" dirty="0"/>
              <a:t>Day 1</a:t>
            </a:r>
            <a:endParaRPr lang="hu-HU" b="1" dirty="0"/>
          </a:p>
          <a:p>
            <a:pPr lvl="1"/>
            <a:r>
              <a:rPr lang="en-US" dirty="0"/>
              <a:t>Understanding the TV watching habits within the household: who, when, where and with whom</a:t>
            </a:r>
            <a:endParaRPr lang="hu-HU" dirty="0"/>
          </a:p>
          <a:p>
            <a:pPr lvl="1"/>
            <a:r>
              <a:rPr lang="en-US" dirty="0"/>
              <a:t>Role of the TV before COVID-19</a:t>
            </a:r>
            <a:endParaRPr lang="hu-HU" dirty="0"/>
          </a:p>
          <a:p>
            <a:pPr lvl="1"/>
            <a:r>
              <a:rPr lang="en-US" dirty="0"/>
              <a:t>Preferences regarding channels and programs</a:t>
            </a:r>
            <a:endParaRPr lang="hu-HU" dirty="0"/>
          </a:p>
          <a:p>
            <a:pPr lvl="1"/>
            <a:endParaRPr lang="hu-HU" dirty="0"/>
          </a:p>
          <a:p>
            <a:pPr lvl="1"/>
            <a:endParaRPr lang="hu-HU" dirty="0"/>
          </a:p>
        </p:txBody>
      </p:sp>
      <p:sp>
        <p:nvSpPr>
          <p:cNvPr id="5" name="Slide Number Placeholder 4">
            <a:extLst>
              <a:ext uri="{FF2B5EF4-FFF2-40B4-BE49-F238E27FC236}">
                <a16:creationId xmlns:a16="http://schemas.microsoft.com/office/drawing/2014/main" xmlns="" id="{320273D8-0B26-4E48-B978-968945AB7772}"/>
              </a:ext>
            </a:extLst>
          </p:cNvPr>
          <p:cNvSpPr>
            <a:spLocks noGrp="1"/>
          </p:cNvSpPr>
          <p:nvPr>
            <p:ph type="sldNum" sz="quarter" idx="14"/>
          </p:nvPr>
        </p:nvSpPr>
        <p:spPr/>
        <p:txBody>
          <a:bodyPr/>
          <a:lstStyle/>
          <a:p>
            <a:fld id="{DED0CB61-9598-4307-A896-DC7884B21E1F}" type="slidenum">
              <a:rPr lang="hu-HU" smtClean="0"/>
              <a:t>7</a:t>
            </a:fld>
            <a:endParaRPr lang="hu-HU"/>
          </a:p>
        </p:txBody>
      </p:sp>
      <p:sp>
        <p:nvSpPr>
          <p:cNvPr id="8" name="Content Placeholder 7">
            <a:extLst>
              <a:ext uri="{FF2B5EF4-FFF2-40B4-BE49-F238E27FC236}">
                <a16:creationId xmlns:a16="http://schemas.microsoft.com/office/drawing/2014/main" xmlns="" id="{93E363B5-F4FE-44CF-A17F-9B938F0A2112}"/>
              </a:ext>
            </a:extLst>
          </p:cNvPr>
          <p:cNvSpPr>
            <a:spLocks noGrp="1"/>
          </p:cNvSpPr>
          <p:nvPr>
            <p:ph idx="15"/>
          </p:nvPr>
        </p:nvSpPr>
        <p:spPr>
          <a:xfrm>
            <a:off x="4279090" y="1808820"/>
            <a:ext cx="3633820" cy="4666364"/>
          </a:xfrm>
        </p:spPr>
        <p:txBody>
          <a:bodyPr/>
          <a:lstStyle/>
          <a:p>
            <a:r>
              <a:rPr lang="en-US" b="1" dirty="0"/>
              <a:t>Day 2</a:t>
            </a:r>
            <a:endParaRPr lang="hu-HU" b="1" dirty="0"/>
          </a:p>
          <a:p>
            <a:pPr lvl="1"/>
            <a:r>
              <a:rPr lang="en-US" dirty="0"/>
              <a:t>Changes on TV watching habits and role of the TV during the quarantine</a:t>
            </a:r>
            <a:endParaRPr lang="hu-HU" dirty="0"/>
          </a:p>
          <a:p>
            <a:pPr lvl="1"/>
            <a:r>
              <a:rPr lang="en-US" dirty="0">
                <a:latin typeface="Arial" panose="020B0604020202020204" pitchFamily="34" charset="0"/>
                <a:ea typeface="Times New Roman" panose="02020603050405020304" pitchFamily="18" charset="0"/>
              </a:rPr>
              <a:t>Important contents during quarantine, main audiovisual experiences connected to the epidemy</a:t>
            </a:r>
          </a:p>
          <a:p>
            <a:pPr lvl="1"/>
            <a:r>
              <a:rPr lang="en-US" dirty="0">
                <a:latin typeface="Arial" panose="020B0604020202020204" pitchFamily="34" charset="0"/>
                <a:ea typeface="Times New Roman" panose="02020603050405020304" pitchFamily="18" charset="0"/>
              </a:rPr>
              <a:t>Effects of quarantine on the choice of content</a:t>
            </a:r>
          </a:p>
          <a:p>
            <a:pPr lvl="1"/>
            <a:r>
              <a:rPr lang="en-US" dirty="0"/>
              <a:t>Understanding the ground of changes</a:t>
            </a:r>
            <a:endParaRPr lang="hu-HU" dirty="0"/>
          </a:p>
          <a:p>
            <a:pPr lvl="1"/>
            <a:r>
              <a:rPr lang="en-US" dirty="0"/>
              <a:t>New contents and platforms during COVID-19</a:t>
            </a:r>
            <a:endParaRPr lang="hu-HU" dirty="0"/>
          </a:p>
        </p:txBody>
      </p:sp>
      <p:sp>
        <p:nvSpPr>
          <p:cNvPr id="9" name="Content Placeholder 8">
            <a:extLst>
              <a:ext uri="{FF2B5EF4-FFF2-40B4-BE49-F238E27FC236}">
                <a16:creationId xmlns:a16="http://schemas.microsoft.com/office/drawing/2014/main" xmlns="" id="{2DF1C3EC-A6D7-45F3-BF07-8DA4A8A6C74B}"/>
              </a:ext>
            </a:extLst>
          </p:cNvPr>
          <p:cNvSpPr>
            <a:spLocks noGrp="1"/>
          </p:cNvSpPr>
          <p:nvPr>
            <p:ph idx="16"/>
          </p:nvPr>
        </p:nvSpPr>
        <p:spPr/>
        <p:txBody>
          <a:bodyPr/>
          <a:lstStyle/>
          <a:p>
            <a:r>
              <a:rPr lang="en-US" b="1" dirty="0"/>
              <a:t>Day 3</a:t>
            </a:r>
            <a:endParaRPr lang="hu-HU" b="1" dirty="0"/>
          </a:p>
          <a:p>
            <a:pPr lvl="1"/>
            <a:r>
              <a:rPr lang="en-US" dirty="0"/>
              <a:t>Change of TV watching habits after the quarantine</a:t>
            </a:r>
            <a:endParaRPr lang="hu-HU" dirty="0"/>
          </a:p>
          <a:p>
            <a:pPr lvl="1"/>
            <a:r>
              <a:rPr lang="en-US" dirty="0"/>
              <a:t>Expectations for the future </a:t>
            </a:r>
            <a:r>
              <a:rPr lang="hu-HU" dirty="0"/>
              <a:t>– </a:t>
            </a:r>
            <a:r>
              <a:rPr lang="en-US" dirty="0"/>
              <a:t>What would remain from the new habits developed during COVID? What would return from  the times before? </a:t>
            </a:r>
            <a:endParaRPr lang="hu-HU" dirty="0"/>
          </a:p>
          <a:p>
            <a:pPr lvl="1"/>
            <a:r>
              <a:rPr lang="en-US" dirty="0"/>
              <a:t>Role of the TV after the quarantine</a:t>
            </a:r>
            <a:endParaRPr lang="hu-HU" dirty="0"/>
          </a:p>
          <a:p>
            <a:pPr lvl="1"/>
            <a:endParaRPr lang="hu-HU" dirty="0"/>
          </a:p>
        </p:txBody>
      </p:sp>
      <p:sp>
        <p:nvSpPr>
          <p:cNvPr id="6" name="Title 5">
            <a:extLst>
              <a:ext uri="{FF2B5EF4-FFF2-40B4-BE49-F238E27FC236}">
                <a16:creationId xmlns:a16="http://schemas.microsoft.com/office/drawing/2014/main" xmlns="" id="{061F03A6-83B9-4B34-B117-1DA2ED5422B9}"/>
              </a:ext>
            </a:extLst>
          </p:cNvPr>
          <p:cNvSpPr>
            <a:spLocks noGrp="1"/>
          </p:cNvSpPr>
          <p:nvPr>
            <p:ph type="title"/>
          </p:nvPr>
        </p:nvSpPr>
        <p:spPr/>
        <p:txBody>
          <a:bodyPr/>
          <a:lstStyle/>
          <a:p>
            <a:r>
              <a:rPr lang="en-US" dirty="0"/>
              <a:t>Main topics of the forum</a:t>
            </a:r>
            <a:endParaRPr lang="hu-HU" dirty="0"/>
          </a:p>
        </p:txBody>
      </p:sp>
      <p:sp>
        <p:nvSpPr>
          <p:cNvPr id="11" name="Text Placeholder 10">
            <a:extLst>
              <a:ext uri="{FF2B5EF4-FFF2-40B4-BE49-F238E27FC236}">
                <a16:creationId xmlns:a16="http://schemas.microsoft.com/office/drawing/2014/main" xmlns="" id="{53FBAADE-75BB-4813-BA6A-6C36349FA43F}"/>
              </a:ext>
            </a:extLst>
          </p:cNvPr>
          <p:cNvSpPr>
            <a:spLocks noGrp="1"/>
          </p:cNvSpPr>
          <p:nvPr>
            <p:ph type="body" sz="quarter" idx="19"/>
          </p:nvPr>
        </p:nvSpPr>
        <p:spPr>
          <a:xfrm>
            <a:off x="404786" y="1089514"/>
            <a:ext cx="7355906" cy="353943"/>
          </a:xfrm>
          <a:noFill/>
        </p:spPr>
        <p:txBody>
          <a:bodyPr/>
          <a:lstStyle/>
          <a:p>
            <a:r>
              <a:rPr lang="en-US" dirty="0">
                <a:solidFill>
                  <a:schemeClr val="tx2"/>
                </a:solidFill>
              </a:rPr>
              <a:t>We had thematic blocks of questions for each days of the forum</a:t>
            </a:r>
            <a:endParaRPr lang="hu-HU" dirty="0">
              <a:solidFill>
                <a:schemeClr val="tx2"/>
              </a:solidFill>
            </a:endParaRPr>
          </a:p>
        </p:txBody>
      </p:sp>
    </p:spTree>
    <p:extLst>
      <p:ext uri="{BB962C8B-B14F-4D97-AF65-F5344CB8AC3E}">
        <p14:creationId xmlns:p14="http://schemas.microsoft.com/office/powerpoint/2010/main" val="160642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F59DCC8-3C00-431F-A266-A2484A54FCE2}"/>
              </a:ext>
            </a:extLst>
          </p:cNvPr>
          <p:cNvSpPr>
            <a:spLocks noGrp="1"/>
          </p:cNvSpPr>
          <p:nvPr>
            <p:ph type="title"/>
          </p:nvPr>
        </p:nvSpPr>
        <p:spPr>
          <a:xfrm>
            <a:off x="459207" y="546021"/>
            <a:ext cx="8667208" cy="849015"/>
          </a:xfrm>
        </p:spPr>
        <p:txBody>
          <a:bodyPr/>
          <a:lstStyle/>
          <a:p>
            <a:r>
              <a:rPr lang="en-US" dirty="0"/>
              <a:t>summary</a:t>
            </a:r>
            <a:endParaRPr lang="hu-HU" dirty="0"/>
          </a:p>
        </p:txBody>
      </p:sp>
      <p:sp>
        <p:nvSpPr>
          <p:cNvPr id="5" name="Slide Number Placeholder 4">
            <a:extLst>
              <a:ext uri="{FF2B5EF4-FFF2-40B4-BE49-F238E27FC236}">
                <a16:creationId xmlns:a16="http://schemas.microsoft.com/office/drawing/2014/main" xmlns="" id="{14F9DBC0-DE32-42F5-ABCC-3AC5E7F53E9A}"/>
              </a:ext>
            </a:extLst>
          </p:cNvPr>
          <p:cNvSpPr>
            <a:spLocks noGrp="1"/>
          </p:cNvSpPr>
          <p:nvPr>
            <p:ph type="sldNum" sz="quarter" idx="14"/>
          </p:nvPr>
        </p:nvSpPr>
        <p:spPr/>
        <p:txBody>
          <a:bodyPr/>
          <a:lstStyle/>
          <a:p>
            <a:fld id="{DED0CB61-9598-4307-A896-DC7884B21E1F}" type="slidenum">
              <a:rPr lang="hu-HU" smtClean="0"/>
              <a:t>8</a:t>
            </a:fld>
            <a:endParaRPr lang="hu-HU"/>
          </a:p>
        </p:txBody>
      </p:sp>
    </p:spTree>
    <p:extLst>
      <p:ext uri="{BB962C8B-B14F-4D97-AF65-F5344CB8AC3E}">
        <p14:creationId xmlns:p14="http://schemas.microsoft.com/office/powerpoint/2010/main" val="262836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E7C37B94-4C8E-431B-8A9F-7B9AE1C4D35C}"/>
              </a:ext>
            </a:extLst>
          </p:cNvPr>
          <p:cNvSpPr>
            <a:spLocks noGrp="1"/>
          </p:cNvSpPr>
          <p:nvPr>
            <p:ph type="sldNum" sz="quarter" idx="14"/>
          </p:nvPr>
        </p:nvSpPr>
        <p:spPr/>
        <p:txBody>
          <a:bodyPr/>
          <a:lstStyle/>
          <a:p>
            <a:fld id="{DED0CB61-9598-4307-A896-DC7884B21E1F}" type="slidenum">
              <a:rPr lang="hu-HU" smtClean="0"/>
              <a:t>9</a:t>
            </a:fld>
            <a:endParaRPr lang="hu-HU" dirty="0"/>
          </a:p>
        </p:txBody>
      </p:sp>
      <p:sp>
        <p:nvSpPr>
          <p:cNvPr id="2" name="Content Placeholder 1">
            <a:extLst>
              <a:ext uri="{FF2B5EF4-FFF2-40B4-BE49-F238E27FC236}">
                <a16:creationId xmlns:a16="http://schemas.microsoft.com/office/drawing/2014/main" xmlns="" id="{86797849-4D28-4A5B-BD4A-F9A0925AA838}"/>
              </a:ext>
            </a:extLst>
          </p:cNvPr>
          <p:cNvSpPr>
            <a:spLocks noGrp="1"/>
          </p:cNvSpPr>
          <p:nvPr>
            <p:ph idx="1"/>
          </p:nvPr>
        </p:nvSpPr>
        <p:spPr>
          <a:xfrm>
            <a:off x="152400" y="1689284"/>
            <a:ext cx="3886232" cy="5066526"/>
          </a:xfrm>
          <a:solidFill>
            <a:schemeClr val="bg1"/>
          </a:solidFill>
        </p:spPr>
        <p:txBody>
          <a:bodyPr/>
          <a:lstStyle/>
          <a:p>
            <a:pPr algn="just"/>
            <a:r>
              <a:rPr lang="en-US" sz="1400" dirty="0"/>
              <a:t>Although the </a:t>
            </a:r>
            <a:r>
              <a:rPr lang="en-US" sz="1400" b="1" dirty="0"/>
              <a:t>role of TV raised </a:t>
            </a:r>
            <a:r>
              <a:rPr lang="en-US" sz="1400" dirty="0"/>
              <a:t>significantly during the quarantine, we can observe a returning tendency after the </a:t>
            </a:r>
            <a:r>
              <a:rPr lang="en-US" sz="1400" b="1" dirty="0"/>
              <a:t>resolution of restrictions</a:t>
            </a:r>
            <a:r>
              <a:rPr lang="hu-HU" sz="1400" dirty="0"/>
              <a:t>:</a:t>
            </a:r>
          </a:p>
          <a:p>
            <a:pPr lvl="1" algn="just"/>
            <a:r>
              <a:rPr lang="en-US" sz="1400" dirty="0"/>
              <a:t>During the quarantine, TV has served two main functions</a:t>
            </a:r>
            <a:r>
              <a:rPr lang="hu-HU" sz="1400" dirty="0"/>
              <a:t>: </a:t>
            </a:r>
            <a:r>
              <a:rPr lang="en-US" sz="1400" dirty="0"/>
              <a:t>to fill the many extra time </a:t>
            </a:r>
            <a:r>
              <a:rPr lang="hu-HU" sz="1400" dirty="0"/>
              <a:t>(</a:t>
            </a:r>
            <a:r>
              <a:rPr lang="en-US" sz="1400" dirty="0"/>
              <a:t>functional</a:t>
            </a:r>
            <a:r>
              <a:rPr lang="hu-HU" sz="1400" dirty="0"/>
              <a:t>) </a:t>
            </a:r>
            <a:r>
              <a:rPr lang="en-US" sz="1400" dirty="0"/>
              <a:t>and being a frame for the common moments of family members</a:t>
            </a:r>
            <a:r>
              <a:rPr lang="hu-HU" sz="1400" dirty="0"/>
              <a:t> (</a:t>
            </a:r>
            <a:r>
              <a:rPr lang="en-US" sz="1400" dirty="0"/>
              <a:t>emotional</a:t>
            </a:r>
            <a:r>
              <a:rPr lang="hu-HU" sz="1400" dirty="0"/>
              <a:t>)</a:t>
            </a:r>
          </a:p>
          <a:p>
            <a:pPr lvl="1" algn="just"/>
            <a:r>
              <a:rPr lang="en-US" sz="1400" dirty="0"/>
              <a:t>However, after the quarantine, parallel to the resolution of restrictions, the functional role of passing the time</a:t>
            </a:r>
            <a:r>
              <a:rPr lang="hu-HU" sz="1400" dirty="0"/>
              <a:t> </a:t>
            </a:r>
            <a:r>
              <a:rPr lang="en-US" sz="1400" dirty="0"/>
              <a:t>has been overshadowed</a:t>
            </a:r>
            <a:r>
              <a:rPr lang="hu-HU" sz="1400" dirty="0"/>
              <a:t>, </a:t>
            </a:r>
            <a:r>
              <a:rPr lang="en-US" sz="1400" dirty="0"/>
              <a:t>and respondents are more likely to be in community or spend time in the nature again</a:t>
            </a:r>
          </a:p>
          <a:p>
            <a:pPr lvl="1" algn="just"/>
            <a:r>
              <a:rPr lang="en-US" sz="1400" dirty="0"/>
              <a:t>Its emotional function has remained, but it needs to share with other activities representing valuable spending of time</a:t>
            </a:r>
          </a:p>
          <a:p>
            <a:pPr lvl="1" algn="just"/>
            <a:r>
              <a:rPr lang="en-US" sz="1400" dirty="0"/>
              <a:t>This way, multimedia consumption seems to return to the level of the times before COVID, or even undergoes it</a:t>
            </a:r>
            <a:endParaRPr lang="hu-HU" sz="1400" dirty="0"/>
          </a:p>
        </p:txBody>
      </p:sp>
      <p:sp>
        <p:nvSpPr>
          <p:cNvPr id="4" name="Content Placeholder 3">
            <a:extLst>
              <a:ext uri="{FF2B5EF4-FFF2-40B4-BE49-F238E27FC236}">
                <a16:creationId xmlns:a16="http://schemas.microsoft.com/office/drawing/2014/main" xmlns="" id="{20EBE30E-96C6-4F24-8E7A-EF9B5B600E13}"/>
              </a:ext>
            </a:extLst>
          </p:cNvPr>
          <p:cNvSpPr>
            <a:spLocks noGrp="1"/>
          </p:cNvSpPr>
          <p:nvPr>
            <p:ph idx="15"/>
          </p:nvPr>
        </p:nvSpPr>
        <p:spPr>
          <a:xfrm>
            <a:off x="4325696" y="1689283"/>
            <a:ext cx="3540608" cy="4895076"/>
          </a:xfrm>
          <a:solidFill>
            <a:schemeClr val="bg1"/>
          </a:solidFill>
        </p:spPr>
        <p:txBody>
          <a:bodyPr/>
          <a:lstStyle/>
          <a:p>
            <a:pPr algn="just"/>
            <a:r>
              <a:rPr lang="en-US" sz="1400" b="1" dirty="0"/>
              <a:t>Changes regarding channels and program categories don’t seem to be long-lasting</a:t>
            </a:r>
            <a:r>
              <a:rPr lang="hu-HU" sz="1400" dirty="0"/>
              <a:t>:</a:t>
            </a:r>
          </a:p>
          <a:p>
            <a:pPr lvl="1" algn="just"/>
            <a:r>
              <a:rPr lang="en-US" sz="1400" dirty="0"/>
              <a:t>Changes of TV consumption mainly affected the time spent watching TV and the circumstances (place, people) during quarantine, while the preferred channels and programs were less concerned</a:t>
            </a:r>
            <a:endParaRPr lang="hu-HU" sz="1400" dirty="0"/>
          </a:p>
          <a:p>
            <a:pPr lvl="1" algn="just"/>
            <a:r>
              <a:rPr lang="en-US" sz="1400" dirty="0"/>
              <a:t>On the other hand we found two contrary drives</a:t>
            </a:r>
            <a:r>
              <a:rPr lang="hu-HU" sz="1400" dirty="0"/>
              <a:t>:</a:t>
            </a:r>
          </a:p>
          <a:p>
            <a:pPr marL="439738" lvl="2" algn="just"/>
            <a:r>
              <a:rPr lang="en-US" sz="1400" b="1" dirty="0"/>
              <a:t>Immersion</a:t>
            </a:r>
            <a:r>
              <a:rPr lang="hu-HU" sz="1400" dirty="0"/>
              <a:t>: </a:t>
            </a:r>
            <a:r>
              <a:rPr lang="en-US" sz="1400" dirty="0"/>
              <a:t>searching for data and content that informs about the epidemy</a:t>
            </a:r>
          </a:p>
          <a:p>
            <a:pPr marL="439738" lvl="2" algn="just"/>
            <a:r>
              <a:rPr lang="en-US" sz="1400" b="1" dirty="0"/>
              <a:t>Counter</a:t>
            </a:r>
            <a:r>
              <a:rPr lang="hu-HU" sz="1400" dirty="0"/>
              <a:t>: </a:t>
            </a:r>
            <a:r>
              <a:rPr lang="en-US" sz="1400" dirty="0"/>
              <a:t>choosing content that help forgetting about the actual circumstances (e.g. series showing ‘normal’ life), avoiding such contents that remind on them (e.g. disaster films)</a:t>
            </a:r>
            <a:endParaRPr lang="hu-HU" sz="1400" dirty="0"/>
          </a:p>
        </p:txBody>
      </p:sp>
      <p:sp>
        <p:nvSpPr>
          <p:cNvPr id="5" name="Content Placeholder 4">
            <a:extLst>
              <a:ext uri="{FF2B5EF4-FFF2-40B4-BE49-F238E27FC236}">
                <a16:creationId xmlns:a16="http://schemas.microsoft.com/office/drawing/2014/main" xmlns="" id="{AEEB5696-125C-463F-B2CB-79DDBAB5BD3D}"/>
              </a:ext>
            </a:extLst>
          </p:cNvPr>
          <p:cNvSpPr>
            <a:spLocks noGrp="1"/>
          </p:cNvSpPr>
          <p:nvPr>
            <p:ph idx="16"/>
          </p:nvPr>
        </p:nvSpPr>
        <p:spPr>
          <a:xfrm>
            <a:off x="8077168" y="1689281"/>
            <a:ext cx="3886232" cy="4529953"/>
          </a:xfrm>
          <a:noFill/>
        </p:spPr>
        <p:txBody>
          <a:bodyPr/>
          <a:lstStyle/>
          <a:p>
            <a:pPr algn="just"/>
            <a:r>
              <a:rPr lang="en-US" sz="1400" b="1" dirty="0"/>
              <a:t>The role of alternative platforms, which has been strengthened during COVID, seem to stay stable after quarantine</a:t>
            </a:r>
            <a:r>
              <a:rPr lang="hu-HU" sz="1400" dirty="0"/>
              <a:t>:</a:t>
            </a:r>
          </a:p>
          <a:p>
            <a:pPr lvl="1" algn="just"/>
            <a:r>
              <a:rPr lang="en-US" sz="1400" dirty="0"/>
              <a:t>The increased time spent of media consumption during quarantine</a:t>
            </a:r>
            <a:r>
              <a:rPr lang="hu-HU" sz="1400" dirty="0"/>
              <a:t>, </a:t>
            </a:r>
            <a:r>
              <a:rPr lang="en-US" sz="1400" dirty="0"/>
              <a:t>and</a:t>
            </a:r>
            <a:r>
              <a:rPr lang="hu-HU" sz="1400" dirty="0"/>
              <a:t> – </a:t>
            </a:r>
            <a:r>
              <a:rPr lang="en-US" sz="1400" dirty="0"/>
              <a:t>for some</a:t>
            </a:r>
            <a:r>
              <a:rPr lang="hu-HU" sz="1400" dirty="0"/>
              <a:t> – </a:t>
            </a:r>
            <a:r>
              <a:rPr lang="en-US" sz="1400" dirty="0"/>
              <a:t>avoidance of specific contents</a:t>
            </a:r>
            <a:r>
              <a:rPr lang="hu-HU" sz="1400" dirty="0"/>
              <a:t> </a:t>
            </a:r>
            <a:r>
              <a:rPr lang="en-US" sz="1400" dirty="0"/>
              <a:t>both encouraged the trying or more intense usage of alternative platforms</a:t>
            </a:r>
            <a:r>
              <a:rPr lang="hu-HU" sz="1400" dirty="0"/>
              <a:t>, </a:t>
            </a:r>
            <a:r>
              <a:rPr lang="en-US" sz="1400" dirty="0"/>
              <a:t>especially</a:t>
            </a:r>
            <a:r>
              <a:rPr lang="hu-HU" sz="1400" dirty="0"/>
              <a:t> </a:t>
            </a:r>
            <a:r>
              <a:rPr lang="hu-HU" sz="1400" dirty="0" err="1"/>
              <a:t>Netflix</a:t>
            </a:r>
            <a:r>
              <a:rPr lang="hu-HU" sz="1400" dirty="0"/>
              <a:t> </a:t>
            </a:r>
            <a:r>
              <a:rPr lang="en-US" sz="1400" dirty="0"/>
              <a:t>and</a:t>
            </a:r>
            <a:r>
              <a:rPr lang="hu-HU" sz="1400" dirty="0"/>
              <a:t> HBO Go</a:t>
            </a:r>
          </a:p>
          <a:p>
            <a:pPr lvl="1" algn="just"/>
            <a:r>
              <a:rPr lang="en-US" sz="1400" dirty="0"/>
              <a:t>During their usage, viewers could connect clear benefits to these platforms (on-demand content, being free of advertisements), which bring them to keep their new habits</a:t>
            </a:r>
          </a:p>
          <a:p>
            <a:pPr lvl="1" algn="just"/>
            <a:r>
              <a:rPr lang="en-US" sz="1400" dirty="0"/>
              <a:t>Respondents subscribing to paid online platforms would stand with their decisions after the resolution of restrictions as well</a:t>
            </a:r>
            <a:endParaRPr lang="hu-HU" sz="1400" dirty="0"/>
          </a:p>
        </p:txBody>
      </p:sp>
      <p:sp>
        <p:nvSpPr>
          <p:cNvPr id="6" name="Title 5">
            <a:extLst>
              <a:ext uri="{FF2B5EF4-FFF2-40B4-BE49-F238E27FC236}">
                <a16:creationId xmlns:a16="http://schemas.microsoft.com/office/drawing/2014/main" xmlns="" id="{BF781E21-8FAB-4C1C-B81D-1711CFCE41B8}"/>
              </a:ext>
            </a:extLst>
          </p:cNvPr>
          <p:cNvSpPr>
            <a:spLocks noGrp="1"/>
          </p:cNvSpPr>
          <p:nvPr>
            <p:ph type="title"/>
          </p:nvPr>
        </p:nvSpPr>
        <p:spPr>
          <a:xfrm>
            <a:off x="404786" y="382816"/>
            <a:ext cx="11382428" cy="480131"/>
          </a:xfrm>
        </p:spPr>
        <p:txBody>
          <a:bodyPr/>
          <a:lstStyle/>
          <a:p>
            <a:r>
              <a:rPr lang="en-US" dirty="0"/>
              <a:t>Changes on tv watching habits</a:t>
            </a:r>
            <a:endParaRPr lang="hu-HU" dirty="0"/>
          </a:p>
        </p:txBody>
      </p:sp>
      <p:sp>
        <p:nvSpPr>
          <p:cNvPr id="7" name="Text Placeholder 10">
            <a:extLst>
              <a:ext uri="{FF2B5EF4-FFF2-40B4-BE49-F238E27FC236}">
                <a16:creationId xmlns:a16="http://schemas.microsoft.com/office/drawing/2014/main" xmlns="" id="{ACCFE5BA-9FAA-47F7-924D-D2F1A1CE1421}"/>
              </a:ext>
            </a:extLst>
          </p:cNvPr>
          <p:cNvSpPr txBox="1">
            <a:spLocks/>
          </p:cNvSpPr>
          <p:nvPr/>
        </p:nvSpPr>
        <p:spPr>
          <a:xfrm>
            <a:off x="404786" y="842994"/>
            <a:ext cx="11711014" cy="661720"/>
          </a:xfrm>
          <a:prstGeom prst="rect">
            <a:avLst/>
          </a:prstGeom>
          <a:noFill/>
        </p:spPr>
        <p:txBody>
          <a:bodyPr vert="horz" wrap="square" lIns="72000" tIns="45720" rIns="72000" bIns="0" rtlCol="0">
            <a:spAutoFit/>
          </a:bodyPr>
          <a:lstStyle>
            <a:lvl1pPr marL="0" indent="0" algn="l" defTabSz="914400" rtl="0" eaLnBrk="1" latinLnBrk="0" hangingPunct="1">
              <a:lnSpc>
                <a:spcPct val="100000"/>
              </a:lnSpc>
              <a:spcBef>
                <a:spcPts val="1800"/>
              </a:spcBef>
              <a:buSzPct val="50000"/>
              <a:buFont typeface="HelveticaNeueLT Std Lt Cn" panose="020B0406020202030204" pitchFamily="34" charset="0"/>
              <a:buNone/>
              <a:defRPr sz="2000" b="0" kern="1200">
                <a:solidFill>
                  <a:schemeClr val="bg1"/>
                </a:solidFill>
                <a:latin typeface="+mn-lt"/>
                <a:ea typeface="+mn-ea"/>
                <a:cs typeface="+mn-cs"/>
              </a:defRPr>
            </a:lvl1pPr>
            <a:lvl2pPr marL="447675" indent="-314325" algn="l" defTabSz="914400" rtl="0" eaLnBrk="1" latinLnBrk="0" hangingPunct="1">
              <a:lnSpc>
                <a:spcPct val="100000"/>
              </a:lnSpc>
              <a:spcBef>
                <a:spcPts val="600"/>
              </a:spcBef>
              <a:buSzPct val="80000"/>
              <a:buFontTx/>
              <a:buBlip>
                <a:blip r:embed="rId3"/>
              </a:buBlip>
              <a:defRPr sz="1600" kern="1200">
                <a:solidFill>
                  <a:schemeClr val="tx1"/>
                </a:solidFill>
                <a:latin typeface="+mn-lt"/>
                <a:ea typeface="+mn-ea"/>
                <a:cs typeface="+mn-cs"/>
              </a:defRPr>
            </a:lvl2pPr>
            <a:lvl3pPr marL="714375" indent="-17145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100" kern="1200">
                <a:solidFill>
                  <a:schemeClr val="bg2"/>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05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2"/>
                </a:solidFill>
              </a:rPr>
              <a:t>While TV watching habits only changed temporarily, the openness towards alternative platforms shows a more stable growth</a:t>
            </a:r>
            <a:endParaRPr lang="hu-HU" dirty="0">
              <a:solidFill>
                <a:schemeClr val="tx2"/>
              </a:solidFill>
            </a:endParaRPr>
          </a:p>
        </p:txBody>
      </p:sp>
    </p:spTree>
    <p:extLst>
      <p:ext uri="{BB962C8B-B14F-4D97-AF65-F5344CB8AC3E}">
        <p14:creationId xmlns:p14="http://schemas.microsoft.com/office/powerpoint/2010/main" val="90545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bknxVe_4j.Q6eZDUxE.4g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bT52hb9WDlXLdt_Xkw2WZ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r71HMP7fNoYDxlK3KovN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N04oOJQ4MwSF7dCoBZhK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Ipsos_2020">
  <a:themeElements>
    <a:clrScheme name="Personnalisé 183">
      <a:dk1>
        <a:sysClr val="windowText" lastClr="000000"/>
      </a:dk1>
      <a:lt1>
        <a:sysClr val="window" lastClr="FFFFFF"/>
      </a:lt1>
      <a:dk2>
        <a:srgbClr val="009D9C"/>
      </a:dk2>
      <a:lt2>
        <a:srgbClr val="2F469C"/>
      </a:lt2>
      <a:accent1>
        <a:srgbClr val="002554"/>
      </a:accent1>
      <a:accent2>
        <a:srgbClr val="F1BE48"/>
      </a:accent2>
      <a:accent3>
        <a:srgbClr val="E87722"/>
      </a:accent3>
      <a:accent4>
        <a:srgbClr val="84329B"/>
      </a:accent4>
      <a:accent5>
        <a:srgbClr val="E4C7EC"/>
      </a:accent5>
      <a:accent6>
        <a:srgbClr val="BEDBFF"/>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psos_2020" id="{CA839EEA-4513-45B3-B2D4-5802AA67B2A1}" vid="{88A8392D-0B24-4B9C-931D-C23A091BA8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Ipsos_2020</Template>
  <TotalTime>3816</TotalTime>
  <Words>6422</Words>
  <Application>Microsoft Office PowerPoint</Application>
  <PresentationFormat>Szélesvásznú</PresentationFormat>
  <Paragraphs>322</Paragraphs>
  <Slides>33</Slides>
  <Notes>4</Notes>
  <HiddenSlides>0</HiddenSlides>
  <MMClips>0</MMClips>
  <ScaleCrop>false</ScaleCrop>
  <HeadingPairs>
    <vt:vector size="8" baseType="variant">
      <vt:variant>
        <vt:lpstr>Használt betűtípusok</vt:lpstr>
      </vt:variant>
      <vt:variant>
        <vt:i4>6</vt:i4>
      </vt:variant>
      <vt:variant>
        <vt:lpstr>Téma</vt:lpstr>
      </vt:variant>
      <vt:variant>
        <vt:i4>1</vt:i4>
      </vt:variant>
      <vt:variant>
        <vt:lpstr>Beágyazott OLE kiszolgálók</vt:lpstr>
      </vt:variant>
      <vt:variant>
        <vt:i4>1</vt:i4>
      </vt:variant>
      <vt:variant>
        <vt:lpstr>Diacímek</vt:lpstr>
      </vt:variant>
      <vt:variant>
        <vt:i4>33</vt:i4>
      </vt:variant>
    </vt:vector>
  </HeadingPairs>
  <TitlesOfParts>
    <vt:vector size="41" baseType="lpstr">
      <vt:lpstr>Arial</vt:lpstr>
      <vt:lpstr>Arial Black</vt:lpstr>
      <vt:lpstr>Arial Body</vt:lpstr>
      <vt:lpstr>Calibri</vt:lpstr>
      <vt:lpstr>HelveticaNeueLT Std Lt Cn</vt:lpstr>
      <vt:lpstr>Times New Roman</vt:lpstr>
      <vt:lpstr>Ipsos_2020</vt:lpstr>
      <vt:lpstr>Diapositive think-cell</vt:lpstr>
      <vt:lpstr>The effects of Covid-19 on tv watching habits</vt:lpstr>
      <vt:lpstr>Research background</vt:lpstr>
      <vt:lpstr>Research background</vt:lpstr>
      <vt:lpstr>Research design</vt:lpstr>
      <vt:lpstr>About the method</vt:lpstr>
      <vt:lpstr>About the platform</vt:lpstr>
      <vt:lpstr>Main topics of the forum</vt:lpstr>
      <vt:lpstr>summary</vt:lpstr>
      <vt:lpstr>Changes on tv watching habits</vt:lpstr>
      <vt:lpstr>The effects of Covid-19 on tv watching habits</vt:lpstr>
      <vt:lpstr>The effects of Covid-19 on tv watching habits</vt:lpstr>
      <vt:lpstr>Detailed results</vt:lpstr>
      <vt:lpstr>Watching tv before covid-19</vt:lpstr>
      <vt:lpstr>PowerPoint bemutató</vt:lpstr>
      <vt:lpstr>Role of tv before covid-19</vt:lpstr>
      <vt:lpstr>Typical situations of watching tv</vt:lpstr>
      <vt:lpstr>Role and typical situations of watching tv</vt:lpstr>
      <vt:lpstr>Perception of alternative platforms</vt:lpstr>
      <vt:lpstr>Alternative platforms before covid-19 –  free online video services</vt:lpstr>
      <vt:lpstr>Alternative platforms before covid-19 –  paid online video services</vt:lpstr>
      <vt:lpstr>Alternative platforms before covid-19 – online TV</vt:lpstr>
      <vt:lpstr>Watching tv during covid-19</vt:lpstr>
      <vt:lpstr>PowerPoint bemutató</vt:lpstr>
      <vt:lpstr>Crucial tv watching experiences during the quarantine</vt:lpstr>
      <vt:lpstr>Changed role of watching tv</vt:lpstr>
      <vt:lpstr>Changed role of watching tv</vt:lpstr>
      <vt:lpstr>Changed role of watching tv</vt:lpstr>
      <vt:lpstr>Alternative platforms during covid-19</vt:lpstr>
      <vt:lpstr>Watching tv after covid-19</vt:lpstr>
      <vt:lpstr>PowerPoint bemutató</vt:lpstr>
      <vt:lpstr>How we see the tv now</vt:lpstr>
      <vt:lpstr>Expectations for the future – what would disappear, what would remain?</vt:lpstr>
      <vt:lpstr>PowerPoint bemutató</vt:lpstr>
    </vt:vector>
  </TitlesOfParts>
  <Company>Ipsos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effects on TV watching habits</dc:title>
  <dc:subject>kval kieg modul a MEME részére</dc:subject>
  <dc:creator>Nati</dc:creator>
  <cp:lastModifiedBy>Nati</cp:lastModifiedBy>
  <cp:revision>269</cp:revision>
  <dcterms:created xsi:type="dcterms:W3CDTF">2020-06-16T06:56:10Z</dcterms:created>
  <dcterms:modified xsi:type="dcterms:W3CDTF">2020-11-25T10:23:09Z</dcterms:modified>
</cp:coreProperties>
</file>