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2.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3.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6.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7.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8.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9.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20.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21.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2.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4.xml" ContentType="application/vnd.ms-office.chartstyle+xml"/>
  <Override PartName="/ppt/charts/colors4.xml" ContentType="application/vnd.ms-office.chartcolorstyle+xml"/>
  <Override PartName="/ppt/charts/chart28.xml" ContentType="application/vnd.openxmlformats-officedocument.drawingml.chart+xml"/>
  <Override PartName="/ppt/charts/style5.xml" ContentType="application/vnd.ms-office.chartstyle+xml"/>
  <Override PartName="/ppt/charts/colors5.xml" ContentType="application/vnd.ms-office.chartcolorstyle+xml"/>
  <Override PartName="/ppt/charts/chart29.xml" ContentType="application/vnd.openxmlformats-officedocument.drawingml.chart+xml"/>
  <Override PartName="/ppt/charts/style6.xml" ContentType="application/vnd.ms-office.chartstyle+xml"/>
  <Override PartName="/ppt/charts/colors6.xml" ContentType="application/vnd.ms-office.chartcolorstyle+xml"/>
  <Override PartName="/ppt/charts/chart30.xml" ContentType="application/vnd.openxmlformats-officedocument.drawingml.chart+xml"/>
  <Override PartName="/ppt/charts/style7.xml" ContentType="application/vnd.ms-office.chartstyle+xml"/>
  <Override PartName="/ppt/charts/colors7.xml" ContentType="application/vnd.ms-office.chartcolorstyle+xml"/>
  <Override PartName="/ppt/charts/chart31.xml" ContentType="application/vnd.openxmlformats-officedocument.drawingml.chart+xml"/>
  <Override PartName="/ppt/charts/style8.xml" ContentType="application/vnd.ms-office.chartstyle+xml"/>
  <Override PartName="/ppt/charts/colors8.xml" ContentType="application/vnd.ms-office.chartcolorstyle+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1.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42.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43.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44.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45.xml" ContentType="application/vnd.openxmlformats-officedocument.drawingml.chart+xml"/>
  <Override PartName="/ppt/theme/themeOverride6.xml" ContentType="application/vnd.openxmlformats-officedocument.themeOverride+xml"/>
  <Override PartName="/ppt/drawings/drawing5.xml" ContentType="application/vnd.openxmlformats-officedocument.drawingml.chartshapes+xml"/>
  <Override PartName="/ppt/charts/chart46.xml" ContentType="application/vnd.openxmlformats-officedocument.drawingml.chart+xml"/>
  <Override PartName="/ppt/theme/themeOverride7.xml" ContentType="application/vnd.openxmlformats-officedocument.themeOverride+xml"/>
  <Override PartName="/ppt/drawings/drawing6.xml" ContentType="application/vnd.openxmlformats-officedocument.drawingml.chartshapes+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5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5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5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55.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56.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5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5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5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60.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61.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notesSlides/notesSlide8.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notesSlides/notesSlide9.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theme/themeOverride8.xml" ContentType="application/vnd.openxmlformats-officedocument.themeOverride+xml"/>
  <Override PartName="/ppt/drawings/drawing7.xml" ContentType="application/vnd.openxmlformats-officedocument.drawingml.chartshapes+xml"/>
  <Override PartName="/ppt/charts/chart93.xml" ContentType="application/vnd.openxmlformats-officedocument.drawingml.chart+xml"/>
  <Override PartName="/ppt/theme/themeOverride9.xml" ContentType="application/vnd.openxmlformats-officedocument.themeOverride+xml"/>
  <Override PartName="/ppt/drawings/drawing8.xml" ContentType="application/vnd.openxmlformats-officedocument.drawingml.chartshapes+xml"/>
  <Override PartName="/ppt/charts/chart94.xml" ContentType="application/vnd.openxmlformats-officedocument.drawingml.chart+xml"/>
  <Override PartName="/ppt/theme/themeOverride10.xml" ContentType="application/vnd.openxmlformats-officedocument.themeOverride+xml"/>
  <Override PartName="/ppt/drawings/drawing9.xml" ContentType="application/vnd.openxmlformats-officedocument.drawingml.chartshapes+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theme/themeOverride11.xml" ContentType="application/vnd.openxmlformats-officedocument.themeOverride+xml"/>
  <Override PartName="/ppt/drawings/drawing10.xml" ContentType="application/vnd.openxmlformats-officedocument.drawingml.chartshapes+xml"/>
  <Override PartName="/ppt/charts/chart99.xml" ContentType="application/vnd.openxmlformats-officedocument.drawingml.chart+xml"/>
  <Override PartName="/ppt/theme/themeOverride12.xml" ContentType="application/vnd.openxmlformats-officedocument.themeOverride+xml"/>
  <Override PartName="/ppt/drawings/drawing11.xml" ContentType="application/vnd.openxmlformats-officedocument.drawingml.chartshapes+xml"/>
  <Override PartName="/ppt/charts/chart100.xml" ContentType="application/vnd.openxmlformats-officedocument.drawingml.chart+xml"/>
  <Override PartName="/ppt/theme/themeOverride13.xml" ContentType="application/vnd.openxmlformats-officedocument.themeOverride+xml"/>
  <Override PartName="/ppt/drawings/drawing12.xml" ContentType="application/vnd.openxmlformats-officedocument.drawingml.chartshapes+xml"/>
  <Override PartName="/ppt/charts/chart101.xml" ContentType="application/vnd.openxmlformats-officedocument.drawingml.chart+xml"/>
  <Override PartName="/ppt/theme/themeOverride14.xml" ContentType="application/vnd.openxmlformats-officedocument.themeOverride+xml"/>
  <Override PartName="/ppt/drawings/drawing13.xml" ContentType="application/vnd.openxmlformats-officedocument.drawingml.chartshapes+xml"/>
  <Override PartName="/ppt/charts/chart102.xml" ContentType="application/vnd.openxmlformats-officedocument.drawingml.chart+xml"/>
  <Override PartName="/ppt/theme/themeOverride15.xml" ContentType="application/vnd.openxmlformats-officedocument.themeOverride+xml"/>
  <Override PartName="/ppt/drawings/drawing14.xml" ContentType="application/vnd.openxmlformats-officedocument.drawingml.chartshapes+xml"/>
  <Override PartName="/ppt/charts/chart103.xml" ContentType="application/vnd.openxmlformats-officedocument.drawingml.chart+xml"/>
  <Override PartName="/ppt/theme/themeOverride16.xml" ContentType="application/vnd.openxmlformats-officedocument.themeOverride+xml"/>
  <Override PartName="/ppt/drawings/drawing15.xml" ContentType="application/vnd.openxmlformats-officedocument.drawingml.chartshapes+xml"/>
  <Override PartName="/ppt/charts/chart104.xml" ContentType="application/vnd.openxmlformats-officedocument.drawingml.chart+xml"/>
  <Override PartName="/ppt/theme/themeOverride17.xml" ContentType="application/vnd.openxmlformats-officedocument.themeOverride+xml"/>
  <Override PartName="/ppt/drawings/drawing16.xml" ContentType="application/vnd.openxmlformats-officedocument.drawingml.chartshapes+xml"/>
  <Override PartName="/ppt/charts/chart105.xml" ContentType="application/vnd.openxmlformats-officedocument.drawingml.chart+xml"/>
  <Override PartName="/ppt/theme/themeOverride18.xml" ContentType="application/vnd.openxmlformats-officedocument.themeOverride+xml"/>
  <Override PartName="/ppt/drawings/drawing17.xml" ContentType="application/vnd.openxmlformats-officedocument.drawingml.chartshapes+xml"/>
  <Override PartName="/ppt/charts/chart106.xml" ContentType="application/vnd.openxmlformats-officedocument.drawingml.chart+xml"/>
  <Override PartName="/ppt/theme/themeOverride19.xml" ContentType="application/vnd.openxmlformats-officedocument.themeOverride+xml"/>
  <Override PartName="/ppt/drawings/drawing18.xml" ContentType="application/vnd.openxmlformats-officedocument.drawingml.chartshapes+xml"/>
  <Override PartName="/ppt/charts/chart107.xml" ContentType="application/vnd.openxmlformats-officedocument.drawingml.chart+xml"/>
  <Override PartName="/ppt/theme/themeOverride20.xml" ContentType="application/vnd.openxmlformats-officedocument.themeOverride+xml"/>
  <Override PartName="/ppt/drawings/drawing19.xml" ContentType="application/vnd.openxmlformats-officedocument.drawingml.chartshapes+xml"/>
  <Override PartName="/ppt/charts/chart108.xml" ContentType="application/vnd.openxmlformats-officedocument.drawingml.chart+xml"/>
  <Override PartName="/ppt/theme/themeOverride21.xml" ContentType="application/vnd.openxmlformats-officedocument.themeOverride+xml"/>
  <Override PartName="/ppt/drawings/drawing20.xml" ContentType="application/vnd.openxmlformats-officedocument.drawingml.chartshapes+xml"/>
  <Override PartName="/ppt/charts/chart10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11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1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1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11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1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1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1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1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1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11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2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2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2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2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2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12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2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28.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650" r:id="rId2"/>
    <p:sldMasterId id="2147483854" r:id="rId3"/>
    <p:sldMasterId id="2147483694" r:id="rId4"/>
    <p:sldMasterId id="2147483858" r:id="rId5"/>
    <p:sldMasterId id="2147483842" r:id="rId6"/>
    <p:sldMasterId id="2147483929" r:id="rId7"/>
    <p:sldMasterId id="2147483942" r:id="rId8"/>
    <p:sldMasterId id="2147483967" r:id="rId9"/>
    <p:sldMasterId id="2147483972" r:id="rId10"/>
    <p:sldMasterId id="2147483985" r:id="rId11"/>
    <p:sldMasterId id="2147483991" r:id="rId12"/>
    <p:sldMasterId id="2147484034" r:id="rId13"/>
    <p:sldMasterId id="2147484048" r:id="rId14"/>
    <p:sldMasterId id="2147484077" r:id="rId15"/>
    <p:sldMasterId id="2147484098" r:id="rId16"/>
    <p:sldMasterId id="2147484103" r:id="rId17"/>
    <p:sldMasterId id="2147484108" r:id="rId18"/>
    <p:sldMasterId id="2147484130" r:id="rId19"/>
    <p:sldMasterId id="2147484140" r:id="rId20"/>
    <p:sldMasterId id="2147484145" r:id="rId21"/>
    <p:sldMasterId id="2147484160" r:id="rId22"/>
    <p:sldMasterId id="2147484171" r:id="rId23"/>
  </p:sldMasterIdLst>
  <p:notesMasterIdLst>
    <p:notesMasterId r:id="rId85"/>
  </p:notesMasterIdLst>
  <p:handoutMasterIdLst>
    <p:handoutMasterId r:id="rId86"/>
  </p:handoutMasterIdLst>
  <p:sldIdLst>
    <p:sldId id="291" r:id="rId24"/>
    <p:sldId id="307" r:id="rId25"/>
    <p:sldId id="1541" r:id="rId26"/>
    <p:sldId id="402" r:id="rId27"/>
    <p:sldId id="423" r:id="rId28"/>
    <p:sldId id="868" r:id="rId29"/>
    <p:sldId id="1566" r:id="rId30"/>
    <p:sldId id="1407" r:id="rId31"/>
    <p:sldId id="1529" r:id="rId32"/>
    <p:sldId id="1542" r:id="rId33"/>
    <p:sldId id="1531" r:id="rId34"/>
    <p:sldId id="1532" r:id="rId35"/>
    <p:sldId id="1533" r:id="rId36"/>
    <p:sldId id="1536" r:id="rId37"/>
    <p:sldId id="1537" r:id="rId38"/>
    <p:sldId id="1544" r:id="rId39"/>
    <p:sldId id="1434" r:id="rId40"/>
    <p:sldId id="1481" r:id="rId41"/>
    <p:sldId id="1435" r:id="rId42"/>
    <p:sldId id="1430" r:id="rId43"/>
    <p:sldId id="1563" r:id="rId44"/>
    <p:sldId id="1426" r:id="rId45"/>
    <p:sldId id="1432" r:id="rId46"/>
    <p:sldId id="1433" r:id="rId47"/>
    <p:sldId id="1394" r:id="rId48"/>
    <p:sldId id="1545" r:id="rId49"/>
    <p:sldId id="1436" r:id="rId50"/>
    <p:sldId id="522" r:id="rId51"/>
    <p:sldId id="521" r:id="rId52"/>
    <p:sldId id="1550" r:id="rId53"/>
    <p:sldId id="523" r:id="rId54"/>
    <p:sldId id="1538" r:id="rId55"/>
    <p:sldId id="1428" r:id="rId56"/>
    <p:sldId id="1547" r:id="rId57"/>
    <p:sldId id="1548" r:id="rId58"/>
    <p:sldId id="1482" r:id="rId59"/>
    <p:sldId id="1483" r:id="rId60"/>
    <p:sldId id="1484" r:id="rId61"/>
    <p:sldId id="1485" r:id="rId62"/>
    <p:sldId id="1546" r:id="rId63"/>
    <p:sldId id="1500" r:id="rId64"/>
    <p:sldId id="1553" r:id="rId65"/>
    <p:sldId id="1552" r:id="rId66"/>
    <p:sldId id="1554" r:id="rId67"/>
    <p:sldId id="1551" r:id="rId68"/>
    <p:sldId id="1488" r:id="rId69"/>
    <p:sldId id="1494" r:id="rId70"/>
    <p:sldId id="1497" r:id="rId71"/>
    <p:sldId id="1555" r:id="rId72"/>
    <p:sldId id="1556" r:id="rId73"/>
    <p:sldId id="1543" r:id="rId74"/>
    <p:sldId id="1568" r:id="rId75"/>
    <p:sldId id="1569" r:id="rId76"/>
    <p:sldId id="1561" r:id="rId77"/>
    <p:sldId id="1557" r:id="rId78"/>
    <p:sldId id="1606" r:id="rId79"/>
    <p:sldId id="1637" r:id="rId80"/>
    <p:sldId id="1315" r:id="rId81"/>
    <p:sldId id="420" r:id="rId82"/>
    <p:sldId id="393" r:id="rId83"/>
    <p:sldId id="417" r:id="rId84"/>
  </p:sldIdLst>
  <p:sldSz cx="9144000" cy="5143500" type="screen16x9"/>
  <p:notesSz cx="6797675" cy="9926638"/>
  <p:defaultText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
          <p15:clr>
            <a:srgbClr val="A4A3A4"/>
          </p15:clr>
        </p15:guide>
        <p15:guide id="2" orient="horz" pos="3117">
          <p15:clr>
            <a:srgbClr val="A4A3A4"/>
          </p15:clr>
        </p15:guide>
        <p15:guide id="3" pos="249">
          <p15:clr>
            <a:srgbClr val="A4A3A4"/>
          </p15:clr>
        </p15:guide>
        <p15:guide id="4" pos="5420">
          <p15:clr>
            <a:srgbClr val="A4A3A4"/>
          </p15:clr>
        </p15:guide>
        <p15:guide id="5" orient="horz" pos="2527">
          <p15:clr>
            <a:srgbClr val="A4A3A4"/>
          </p15:clr>
        </p15:guide>
        <p15:guide id="6" pos="1066">
          <p15:clr>
            <a:srgbClr val="A4A3A4"/>
          </p15:clr>
        </p15:guide>
        <p15:guide id="7" pos="4604">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ese" initials="E" lastIdx="20" clrIdx="0"/>
  <p:cmAuthor id="1" name="Nikolett Papp" initials="NP" lastIdx="1" clrIdx="1">
    <p:extLst>
      <p:ext uri="{19B8F6BF-5375-455C-9EA6-DF929625EA0E}">
        <p15:presenceInfo xmlns:p15="http://schemas.microsoft.com/office/powerpoint/2012/main" userId="S-1-5-21-3343930222-3471731563-1258133589-508568" providerId="AD"/>
      </p:ext>
    </p:extLst>
  </p:cmAuthor>
  <p:cmAuthor id="2" name="Sara Pfisztner" initials="SP" lastIdx="3" clrIdx="2">
    <p:extLst>
      <p:ext uri="{19B8F6BF-5375-455C-9EA6-DF929625EA0E}">
        <p15:presenceInfo xmlns:p15="http://schemas.microsoft.com/office/powerpoint/2012/main" userId="S-1-5-21-3343930222-3471731563-1258133589-5276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559"/>
    <a:srgbClr val="638234"/>
    <a:srgbClr val="A1350E"/>
    <a:srgbClr val="B97004"/>
    <a:srgbClr val="FF4343"/>
    <a:srgbClr val="8B8B8B"/>
    <a:srgbClr val="E5E5E5"/>
    <a:srgbClr val="A6A6A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2899" autoAdjust="0"/>
  </p:normalViewPr>
  <p:slideViewPr>
    <p:cSldViewPr showGuides="1">
      <p:cViewPr varScale="1">
        <p:scale>
          <a:sx n="93" d="100"/>
          <a:sy n="93" d="100"/>
        </p:scale>
        <p:origin x="654" y="72"/>
      </p:cViewPr>
      <p:guideLst>
        <p:guide orient="horz" pos="169"/>
        <p:guide orient="horz" pos="3117"/>
        <p:guide pos="249"/>
        <p:guide pos="5420"/>
        <p:guide orient="horz" pos="2527"/>
        <p:guide pos="1066"/>
        <p:guide pos="4604"/>
      </p:guideLst>
    </p:cSldViewPr>
  </p:slideViewPr>
  <p:outlineViewPr>
    <p:cViewPr>
      <p:scale>
        <a:sx n="33" d="100"/>
        <a:sy n="33" d="100"/>
      </p:scale>
      <p:origin x="0" y="0"/>
    </p:cViewPr>
  </p:outlineViewPr>
  <p:notesTextViewPr>
    <p:cViewPr>
      <p:scale>
        <a:sx n="66" d="100"/>
        <a:sy n="66" d="100"/>
      </p:scale>
      <p:origin x="0" y="0"/>
    </p:cViewPr>
  </p:notesTextViewPr>
  <p:sorterViewPr>
    <p:cViewPr>
      <p:scale>
        <a:sx n="200" d="100"/>
        <a:sy n="200" d="100"/>
      </p:scale>
      <p:origin x="0" y="-2850"/>
    </p:cViewPr>
  </p:sorterViewPr>
  <p:notesViewPr>
    <p:cSldViewPr showGuides="1">
      <p:cViewPr varScale="1">
        <p:scale>
          <a:sx n="50" d="100"/>
          <a:sy n="50" d="100"/>
        </p:scale>
        <p:origin x="2898" y="4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slide" Target="slides/slide45.xml"/><Relationship Id="rId76" Type="http://schemas.openxmlformats.org/officeDocument/2006/relationships/slide" Target="slides/slide53.xml"/><Relationship Id="rId84" Type="http://schemas.openxmlformats.org/officeDocument/2006/relationships/slide" Target="slides/slide61.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munkalap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munkalap10.xlsx"/></Relationships>
</file>

<file path=ppt/charts/_rels/chart100.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munkalap100.xlsx"/><Relationship Id="rId1" Type="http://schemas.openxmlformats.org/officeDocument/2006/relationships/themeOverride" Target="../theme/themeOverride13.xml"/></Relationships>
</file>

<file path=ppt/charts/_rels/chart101.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munkalap101.xlsx"/><Relationship Id="rId1" Type="http://schemas.openxmlformats.org/officeDocument/2006/relationships/themeOverride" Target="../theme/themeOverride14.xml"/></Relationships>
</file>

<file path=ppt/charts/_rels/chart102.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munkalap102.xlsx"/><Relationship Id="rId1" Type="http://schemas.openxmlformats.org/officeDocument/2006/relationships/themeOverride" Target="../theme/themeOverride15.xml"/></Relationships>
</file>

<file path=ppt/charts/_rels/chart103.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munkalap103.xlsx"/><Relationship Id="rId1" Type="http://schemas.openxmlformats.org/officeDocument/2006/relationships/themeOverride" Target="../theme/themeOverride16.xml"/></Relationships>
</file>

<file path=ppt/charts/_rels/chart104.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munkalap104.xlsx"/><Relationship Id="rId1" Type="http://schemas.openxmlformats.org/officeDocument/2006/relationships/themeOverride" Target="../theme/themeOverride17.xml"/></Relationships>
</file>

<file path=ppt/charts/_rels/chart105.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munkalap105.xlsx"/><Relationship Id="rId1" Type="http://schemas.openxmlformats.org/officeDocument/2006/relationships/themeOverride" Target="../theme/themeOverride18.xml"/></Relationships>
</file>

<file path=ppt/charts/_rels/chart106.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munkalap106.xlsx"/><Relationship Id="rId1" Type="http://schemas.openxmlformats.org/officeDocument/2006/relationships/themeOverride" Target="../theme/themeOverride19.xml"/></Relationships>
</file>

<file path=ppt/charts/_rels/chart107.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munkalap107.xlsx"/><Relationship Id="rId1" Type="http://schemas.openxmlformats.org/officeDocument/2006/relationships/themeOverride" Target="../theme/themeOverride20.xml"/></Relationships>
</file>

<file path=ppt/charts/_rels/chart108.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munkalap108.xlsx"/><Relationship Id="rId1" Type="http://schemas.openxmlformats.org/officeDocument/2006/relationships/themeOverride" Target="../theme/themeOverride2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munkalap109.xlsx"/><Relationship Id="rId2" Type="http://schemas.microsoft.com/office/2011/relationships/chartColorStyle" Target="colors33.xml"/><Relationship Id="rId1" Type="http://schemas.microsoft.com/office/2011/relationships/chartStyle" Target="style33.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munkalap11.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munkalap110.xlsx"/><Relationship Id="rId2" Type="http://schemas.microsoft.com/office/2011/relationships/chartColorStyle" Target="colors34.xml"/><Relationship Id="rId1" Type="http://schemas.microsoft.com/office/2011/relationships/chartStyle" Target="style3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munkalap111.xlsx"/><Relationship Id="rId2" Type="http://schemas.microsoft.com/office/2011/relationships/chartColorStyle" Target="colors35.xml"/><Relationship Id="rId1" Type="http://schemas.microsoft.com/office/2011/relationships/chartStyle" Target="style35.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munkalap112.xlsx"/><Relationship Id="rId2" Type="http://schemas.microsoft.com/office/2011/relationships/chartColorStyle" Target="colors36.xml"/><Relationship Id="rId1" Type="http://schemas.microsoft.com/office/2011/relationships/chartStyle" Target="style36.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munkalap113.xlsx"/><Relationship Id="rId2" Type="http://schemas.microsoft.com/office/2011/relationships/chartColorStyle" Target="colors37.xml"/><Relationship Id="rId1" Type="http://schemas.microsoft.com/office/2011/relationships/chartStyle" Target="style37.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munkalap114.xlsx"/><Relationship Id="rId2" Type="http://schemas.microsoft.com/office/2011/relationships/chartColorStyle" Target="colors38.xml"/><Relationship Id="rId1" Type="http://schemas.microsoft.com/office/2011/relationships/chartStyle" Target="style38.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munkalap115.xlsx"/><Relationship Id="rId2" Type="http://schemas.microsoft.com/office/2011/relationships/chartColorStyle" Target="colors39.xml"/><Relationship Id="rId1" Type="http://schemas.microsoft.com/office/2011/relationships/chartStyle" Target="style39.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munkalap116.xlsx"/><Relationship Id="rId2" Type="http://schemas.microsoft.com/office/2011/relationships/chartColorStyle" Target="colors40.xml"/><Relationship Id="rId1" Type="http://schemas.microsoft.com/office/2011/relationships/chartStyle" Target="style40.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munkalap117.xlsx"/><Relationship Id="rId2" Type="http://schemas.microsoft.com/office/2011/relationships/chartColorStyle" Target="colors41.xml"/><Relationship Id="rId1" Type="http://schemas.microsoft.com/office/2011/relationships/chartStyle" Target="style41.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munkalap118.xlsx"/><Relationship Id="rId2" Type="http://schemas.microsoft.com/office/2011/relationships/chartColorStyle" Target="colors42.xml"/><Relationship Id="rId1" Type="http://schemas.microsoft.com/office/2011/relationships/chartStyle" Target="style42.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munkalap119.xlsx"/><Relationship Id="rId2" Type="http://schemas.microsoft.com/office/2011/relationships/chartColorStyle" Target="colors43.xml"/><Relationship Id="rId1" Type="http://schemas.microsoft.com/office/2011/relationships/chartStyle" Target="style43.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munkalap12.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munkalap120.xlsx"/><Relationship Id="rId2" Type="http://schemas.microsoft.com/office/2011/relationships/chartColorStyle" Target="colors44.xml"/><Relationship Id="rId1" Type="http://schemas.microsoft.com/office/2011/relationships/chartStyle" Target="style44.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munkalap121.xlsx"/><Relationship Id="rId2" Type="http://schemas.microsoft.com/office/2011/relationships/chartColorStyle" Target="colors45.xml"/><Relationship Id="rId1" Type="http://schemas.microsoft.com/office/2011/relationships/chartStyle" Target="style45.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munkalap122.xlsx"/><Relationship Id="rId2" Type="http://schemas.microsoft.com/office/2011/relationships/chartColorStyle" Target="colors46.xml"/><Relationship Id="rId1" Type="http://schemas.microsoft.com/office/2011/relationships/chartStyle" Target="style46.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munkalap123.xlsx"/><Relationship Id="rId2" Type="http://schemas.microsoft.com/office/2011/relationships/chartColorStyle" Target="colors47.xml"/><Relationship Id="rId1" Type="http://schemas.microsoft.com/office/2011/relationships/chartStyle" Target="style47.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munkalap124.xlsx"/><Relationship Id="rId2" Type="http://schemas.microsoft.com/office/2011/relationships/chartColorStyle" Target="colors48.xml"/><Relationship Id="rId1" Type="http://schemas.microsoft.com/office/2011/relationships/chartStyle" Target="style48.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munkalap125.xlsx"/><Relationship Id="rId2" Type="http://schemas.microsoft.com/office/2011/relationships/chartColorStyle" Target="colors49.xml"/><Relationship Id="rId1" Type="http://schemas.microsoft.com/office/2011/relationships/chartStyle" Target="style49.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munkalap126.xlsx"/><Relationship Id="rId2" Type="http://schemas.microsoft.com/office/2011/relationships/chartColorStyle" Target="colors50.xml"/><Relationship Id="rId1" Type="http://schemas.microsoft.com/office/2011/relationships/chartStyle" Target="style50.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munkalap127.xlsx"/><Relationship Id="rId2" Type="http://schemas.microsoft.com/office/2011/relationships/chartColorStyle" Target="colors51.xml"/><Relationship Id="rId1" Type="http://schemas.microsoft.com/office/2011/relationships/chartStyle" Target="style51.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munkalap128.xlsx"/><Relationship Id="rId2" Type="http://schemas.microsoft.com/office/2011/relationships/chartColorStyle" Target="colors52.xml"/><Relationship Id="rId1" Type="http://schemas.microsoft.com/office/2011/relationships/chartStyle" Target="style5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munkalap13.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munkalap14.xlsx"/><Relationship Id="rId2" Type="http://schemas.microsoft.com/office/2011/relationships/chartColorStyle" Target="colors3.xml"/><Relationship Id="rId1" Type="http://schemas.microsoft.com/office/2011/relationships/chartStyle" Target="style3.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munkalap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munkalap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munkalap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munkalap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munkalap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munkalap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munkalap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munkalap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munkalap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munkalap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munkalap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munkalap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munkalap26.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munkalap27.xlsx"/><Relationship Id="rId2" Type="http://schemas.microsoft.com/office/2011/relationships/chartColorStyle" Target="colors4.xml"/><Relationship Id="rId1" Type="http://schemas.microsoft.com/office/2011/relationships/chartStyle" Target="style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munkalap28.xlsx"/><Relationship Id="rId2" Type="http://schemas.microsoft.com/office/2011/relationships/chartColorStyle" Target="colors5.xml"/><Relationship Id="rId1" Type="http://schemas.microsoft.com/office/2011/relationships/chartStyle" Target="style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munkalap29.xlsx"/><Relationship Id="rId2" Type="http://schemas.microsoft.com/office/2011/relationships/chartColorStyle" Target="colors6.xml"/><Relationship Id="rId1" Type="http://schemas.microsoft.com/office/2011/relationships/chartStyle" Target="style6.xml"/></Relationships>
</file>

<file path=ppt/charts/_rels/chart3.xml.rels><?xml version="1.0" encoding="UTF-8" standalone="yes"?>
<Relationships xmlns="http://schemas.openxmlformats.org/package/2006/relationships"><Relationship Id="rId8" Type="http://schemas.openxmlformats.org/officeDocument/2006/relationships/package" Target="../embeddings/Microsoft_Excel-munkalap3.xlsx"/><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png"/><Relationship Id="rId1" Type="http://schemas.openxmlformats.org/officeDocument/2006/relationships/themeOverride" Target="../theme/themeOverride1.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emf"/></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munkalap30.xlsx"/><Relationship Id="rId2" Type="http://schemas.microsoft.com/office/2011/relationships/chartColorStyle" Target="colors7.xml"/><Relationship Id="rId1" Type="http://schemas.microsoft.com/office/2011/relationships/chartStyle" Target="style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munkalap31.xlsx"/><Relationship Id="rId2" Type="http://schemas.microsoft.com/office/2011/relationships/chartColorStyle" Target="colors8.xml"/><Relationship Id="rId1" Type="http://schemas.microsoft.com/office/2011/relationships/chartStyle" Target="style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munkalap32.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munkalap33.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munkalap34.xlsx"/><Relationship Id="rId2" Type="http://schemas.microsoft.com/office/2011/relationships/chartColorStyle" Target="colors11.xml"/><Relationship Id="rId1" Type="http://schemas.microsoft.com/office/2011/relationships/chartStyle" Target="style1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munkalap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munkalap36.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munkalap37.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munkalap38.xlsx"/><Relationship Id="rId2" Type="http://schemas.microsoft.com/office/2011/relationships/chartColorStyle" Target="colors15.xml"/><Relationship Id="rId1" Type="http://schemas.microsoft.com/office/2011/relationships/chartStyle" Target="style15.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munkalap39.xlsx"/><Relationship Id="rId2" Type="http://schemas.microsoft.com/office/2011/relationships/chartColorStyle" Target="colors16.xml"/><Relationship Id="rId1" Type="http://schemas.microsoft.com/office/2011/relationships/chartStyle" Target="style16.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munkalap4.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munkalap40.xlsx"/><Relationship Id="rId2" Type="http://schemas.microsoft.com/office/2011/relationships/chartColorStyle" Target="colors17.xml"/><Relationship Id="rId1" Type="http://schemas.microsoft.com/office/2011/relationships/chartStyle" Target="style17.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munkalap41.xlsx"/><Relationship Id="rId1" Type="http://schemas.openxmlformats.org/officeDocument/2006/relationships/themeOverride" Target="../theme/themeOverride2.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munkalap42.xlsx"/><Relationship Id="rId1" Type="http://schemas.openxmlformats.org/officeDocument/2006/relationships/themeOverride" Target="../theme/themeOverride3.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munkalap43.xlsx"/><Relationship Id="rId1" Type="http://schemas.openxmlformats.org/officeDocument/2006/relationships/themeOverride" Target="../theme/themeOverride4.xml"/></Relationships>
</file>

<file path=ppt/charts/_rels/chart4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munkalap44.xlsx"/><Relationship Id="rId1" Type="http://schemas.openxmlformats.org/officeDocument/2006/relationships/themeOverride" Target="../theme/themeOverride5.xml"/></Relationships>
</file>

<file path=ppt/charts/_rels/chart4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munkalap45.xlsx"/><Relationship Id="rId1" Type="http://schemas.openxmlformats.org/officeDocument/2006/relationships/themeOverride" Target="../theme/themeOverride6.xml"/></Relationships>
</file>

<file path=ppt/charts/_rels/chart4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munkalap46.xlsx"/><Relationship Id="rId1" Type="http://schemas.openxmlformats.org/officeDocument/2006/relationships/themeOverride" Target="../theme/themeOverride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munkalap47.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munkalap48.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munkalap49.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munkalap5.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munkalap50.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munkalap51.xlsx"/><Relationship Id="rId2" Type="http://schemas.microsoft.com/office/2011/relationships/chartColorStyle" Target="colors22.xml"/><Relationship Id="rId1" Type="http://schemas.microsoft.com/office/2011/relationships/chartStyle" Target="style22.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munkalap52.xlsx"/><Relationship Id="rId2" Type="http://schemas.microsoft.com/office/2011/relationships/chartColorStyle" Target="colors23.xml"/><Relationship Id="rId1" Type="http://schemas.microsoft.com/office/2011/relationships/chartStyle" Target="style23.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munkalap53.xlsx"/><Relationship Id="rId2" Type="http://schemas.microsoft.com/office/2011/relationships/chartColorStyle" Target="colors24.xml"/><Relationship Id="rId1" Type="http://schemas.microsoft.com/office/2011/relationships/chartStyle" Target="style24.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munkalap54.xlsx"/><Relationship Id="rId2" Type="http://schemas.microsoft.com/office/2011/relationships/chartColorStyle" Target="colors25.xml"/><Relationship Id="rId1" Type="http://schemas.microsoft.com/office/2011/relationships/chartStyle" Target="style25.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munkalap55.xlsx"/><Relationship Id="rId2" Type="http://schemas.microsoft.com/office/2011/relationships/chartColorStyle" Target="colors26.xml"/><Relationship Id="rId1" Type="http://schemas.microsoft.com/office/2011/relationships/chartStyle" Target="style26.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munkalap56.xlsx"/><Relationship Id="rId2" Type="http://schemas.microsoft.com/office/2011/relationships/chartColorStyle" Target="colors27.xml"/><Relationship Id="rId1" Type="http://schemas.microsoft.com/office/2011/relationships/chartStyle" Target="style27.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munkalap57.xlsx"/><Relationship Id="rId2" Type="http://schemas.microsoft.com/office/2011/relationships/chartColorStyle" Target="colors28.xml"/><Relationship Id="rId1" Type="http://schemas.microsoft.com/office/2011/relationships/chartStyle" Target="style28.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munkalap58.xlsx"/><Relationship Id="rId2" Type="http://schemas.microsoft.com/office/2011/relationships/chartColorStyle" Target="colors29.xml"/><Relationship Id="rId1" Type="http://schemas.microsoft.com/office/2011/relationships/chartStyle" Target="style29.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munkalap59.xlsx"/><Relationship Id="rId2" Type="http://schemas.microsoft.com/office/2011/relationships/chartColorStyle" Target="colors30.xml"/><Relationship Id="rId1" Type="http://schemas.microsoft.com/office/2011/relationships/chartStyle" Target="style30.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munkalap6.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munkalap60.xlsx"/><Relationship Id="rId2" Type="http://schemas.microsoft.com/office/2011/relationships/chartColorStyle" Target="colors31.xml"/><Relationship Id="rId1" Type="http://schemas.microsoft.com/office/2011/relationships/chartStyle" Target="style31.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munkalap61.xlsx"/><Relationship Id="rId2" Type="http://schemas.microsoft.com/office/2011/relationships/chartColorStyle" Target="colors32.xml"/><Relationship Id="rId1" Type="http://schemas.microsoft.com/office/2011/relationships/chartStyle" Target="style32.xml"/></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munkalap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munkalap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munkalap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munkalap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munkalap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munkalap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munkalap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munkalap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munkalap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munkalap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munkalap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munkalap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munkalap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munkalap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munkalap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munkalap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munkalap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munkalap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munkalap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munkalap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munkalap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munkalap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munkalap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munkalap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munkalap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munkalap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munkalap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munkalap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munkalap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munkalap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munkalap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munkalap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munkalap91.xlsx"/></Relationships>
</file>

<file path=ppt/charts/_rels/chart92.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munkalap92.xlsx"/><Relationship Id="rId1" Type="http://schemas.openxmlformats.org/officeDocument/2006/relationships/themeOverride" Target="../theme/themeOverride8.xml"/></Relationships>
</file>

<file path=ppt/charts/_rels/chart93.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munkalap93.xlsx"/><Relationship Id="rId1" Type="http://schemas.openxmlformats.org/officeDocument/2006/relationships/themeOverride" Target="../theme/themeOverride9.xml"/></Relationships>
</file>

<file path=ppt/charts/_rels/chart94.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munkalap94.xlsx"/><Relationship Id="rId1" Type="http://schemas.openxmlformats.org/officeDocument/2006/relationships/themeOverride" Target="../theme/themeOverride10.xml"/></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munkalap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munkalap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munkalap97.xlsx"/></Relationships>
</file>

<file path=ppt/charts/_rels/chart9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munkalap98.xlsx"/><Relationship Id="rId1" Type="http://schemas.openxmlformats.org/officeDocument/2006/relationships/themeOverride" Target="../theme/themeOverride11.xml"/></Relationships>
</file>

<file path=ppt/charts/_rels/chart99.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munkalap99.xlsx"/><Relationship Id="rId1" Type="http://schemas.openxmlformats.org/officeDocument/2006/relationships/themeOverride" Target="../theme/themeOverride1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66A-48AD-AF5A-2B87C7E9B7D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66A-48AD-AF5A-2B87C7E9B7D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866A-48AD-AF5A-2B87C7E9B7D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866A-48AD-AF5A-2B87C7E9B7D9}"/>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866A-48AD-AF5A-2B87C7E9B7D9}"/>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1</c:v>
                </c:pt>
                <c:pt idx="1">
                  <c:v>1</c:v>
                </c:pt>
                <c:pt idx="2">
                  <c:v>1.1000000000000001</c:v>
                </c:pt>
                <c:pt idx="3">
                  <c:v>1</c:v>
                </c:pt>
                <c:pt idx="4">
                  <c:v>1</c:v>
                </c:pt>
              </c:numCache>
            </c:numRef>
          </c:val>
          <c:extLst xmlns:c16r2="http://schemas.microsoft.com/office/drawing/2015/06/chart">
            <c:ext xmlns:c16="http://schemas.microsoft.com/office/drawing/2014/chart" uri="{C3380CC4-5D6E-409C-BE32-E72D297353CC}">
              <c16:uniqueId val="{00000000-1C6A-479E-A952-0D18C4C0C85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1-6232-4AE8-B8AE-0659A5C74212}"/>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6232-4AE8-B8AE-0659A5C74212}"/>
              </c:ext>
            </c:extLst>
          </c:dPt>
          <c:dLbls>
            <c:delete val="1"/>
          </c:dLbls>
          <c:cat>
            <c:strRef>
              <c:f>Sheet1!$A$2:$A$3</c:f>
              <c:strCache>
                <c:ptCount val="2"/>
                <c:pt idx="0">
                  <c:v>yes</c:v>
                </c:pt>
                <c:pt idx="1">
                  <c:v>no</c:v>
                </c:pt>
              </c:strCache>
            </c:strRef>
          </c:cat>
          <c:val>
            <c:numRef>
              <c:f>Sheet1!$B$2:$B$3</c:f>
              <c:numCache>
                <c:formatCode>General</c:formatCode>
                <c:ptCount val="2"/>
                <c:pt idx="0">
                  <c:v>44</c:v>
                </c:pt>
                <c:pt idx="1">
                  <c:v>56</c:v>
                </c:pt>
              </c:numCache>
            </c:numRef>
          </c:val>
          <c:extLst xmlns:c16r2="http://schemas.microsoft.com/office/drawing/2015/06/chart">
            <c:ext xmlns:c16="http://schemas.microsoft.com/office/drawing/2014/chart" uri="{C3380CC4-5D6E-409C-BE32-E72D297353CC}">
              <c16:uniqueId val="{00000004-6232-4AE8-B8AE-0659A5C74212}"/>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BCB0-485C-8AFE-38A26147CF0F}"/>
              </c:ext>
            </c:extLst>
          </c:dPt>
          <c:dPt>
            <c:idx val="1"/>
            <c:bubble3D val="0"/>
            <c:spPr>
              <a:solidFill>
                <a:srgbClr val="008BCA"/>
              </a:solidFill>
              <a:ln w="12700">
                <a:noFill/>
                <a:prstDash val="solid"/>
              </a:ln>
            </c:spPr>
            <c:extLst xmlns:c16r2="http://schemas.microsoft.com/office/drawing/2015/06/chart">
              <c:ext xmlns:c16="http://schemas.microsoft.com/office/drawing/2014/chart" uri="{C3380CC4-5D6E-409C-BE32-E72D297353CC}">
                <c16:uniqueId val="{00000003-BCB0-485C-8AFE-38A26147CF0F}"/>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BCB0-485C-8AFE-38A26147CF0F}"/>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7.0000000000000007E-2</c:v>
                </c:pt>
                <c:pt idx="2">
                  <c:v>0.92999999999999994</c:v>
                </c:pt>
              </c:numCache>
            </c:numRef>
          </c:val>
          <c:extLst xmlns:c16r2="http://schemas.microsoft.com/office/drawing/2015/06/chart">
            <c:ext xmlns:c16="http://schemas.microsoft.com/office/drawing/2014/chart" uri="{C3380CC4-5D6E-409C-BE32-E72D297353CC}">
              <c16:uniqueId val="{00000006-BCB0-485C-8AFE-38A26147CF0F}"/>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A3D3-4BA6-AD9B-2C48C066F9EB}"/>
              </c:ext>
            </c:extLst>
          </c:dPt>
          <c:dPt>
            <c:idx val="1"/>
            <c:bubble3D val="0"/>
            <c:spPr>
              <a:solidFill>
                <a:srgbClr val="008BCA"/>
              </a:solidFill>
              <a:ln w="12700">
                <a:noFill/>
                <a:prstDash val="solid"/>
              </a:ln>
            </c:spPr>
            <c:extLst xmlns:c16r2="http://schemas.microsoft.com/office/drawing/2015/06/chart">
              <c:ext xmlns:c16="http://schemas.microsoft.com/office/drawing/2014/chart" uri="{C3380CC4-5D6E-409C-BE32-E72D297353CC}">
                <c16:uniqueId val="{00000003-A3D3-4BA6-AD9B-2C48C066F9EB}"/>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A3D3-4BA6-AD9B-2C48C066F9EB}"/>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0.38</c:v>
                </c:pt>
                <c:pt idx="2">
                  <c:v>0.62</c:v>
                </c:pt>
              </c:numCache>
            </c:numRef>
          </c:val>
          <c:extLst xmlns:c16r2="http://schemas.microsoft.com/office/drawing/2015/06/chart">
            <c:ext xmlns:c16="http://schemas.microsoft.com/office/drawing/2014/chart" uri="{C3380CC4-5D6E-409C-BE32-E72D297353CC}">
              <c16:uniqueId val="{00000006-A3D3-4BA6-AD9B-2C48C066F9EB}"/>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7807-47A4-9CBC-9F3A71FDB4AC}"/>
              </c:ext>
            </c:extLst>
          </c:dPt>
          <c:dPt>
            <c:idx val="1"/>
            <c:bubble3D val="0"/>
            <c:spPr>
              <a:solidFill>
                <a:srgbClr val="008BCA"/>
              </a:solidFill>
              <a:ln w="12700">
                <a:noFill/>
                <a:prstDash val="solid"/>
              </a:ln>
            </c:spPr>
            <c:extLst xmlns:c16r2="http://schemas.microsoft.com/office/drawing/2015/06/chart">
              <c:ext xmlns:c16="http://schemas.microsoft.com/office/drawing/2014/chart" uri="{C3380CC4-5D6E-409C-BE32-E72D297353CC}">
                <c16:uniqueId val="{00000003-7807-47A4-9CBC-9F3A71FDB4AC}"/>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7807-47A4-9CBC-9F3A71FDB4AC}"/>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0.09</c:v>
                </c:pt>
                <c:pt idx="2">
                  <c:v>0.91</c:v>
                </c:pt>
              </c:numCache>
            </c:numRef>
          </c:val>
          <c:extLst xmlns:c16r2="http://schemas.microsoft.com/office/drawing/2015/06/chart">
            <c:ext xmlns:c16="http://schemas.microsoft.com/office/drawing/2014/chart" uri="{C3380CC4-5D6E-409C-BE32-E72D297353CC}">
              <c16:uniqueId val="{00000006-7807-47A4-9CBC-9F3A71FDB4AC}"/>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EA12-4DA8-9F48-EC2800032A51}"/>
              </c:ext>
            </c:extLst>
          </c:dPt>
          <c:dPt>
            <c:idx val="1"/>
            <c:bubble3D val="0"/>
            <c:spPr>
              <a:solidFill>
                <a:srgbClr val="008BCA"/>
              </a:solidFill>
              <a:ln w="12700">
                <a:noFill/>
                <a:prstDash val="solid"/>
              </a:ln>
            </c:spPr>
            <c:extLst xmlns:c16r2="http://schemas.microsoft.com/office/drawing/2015/06/chart">
              <c:ext xmlns:c16="http://schemas.microsoft.com/office/drawing/2014/chart" uri="{C3380CC4-5D6E-409C-BE32-E72D297353CC}">
                <c16:uniqueId val="{00000003-EA12-4DA8-9F48-EC2800032A51}"/>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EA12-4DA8-9F48-EC2800032A51}"/>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0.49</c:v>
                </c:pt>
                <c:pt idx="2">
                  <c:v>0.51</c:v>
                </c:pt>
              </c:numCache>
            </c:numRef>
          </c:val>
          <c:extLst xmlns:c16r2="http://schemas.microsoft.com/office/drawing/2015/06/chart">
            <c:ext xmlns:c16="http://schemas.microsoft.com/office/drawing/2014/chart" uri="{C3380CC4-5D6E-409C-BE32-E72D297353CC}">
              <c16:uniqueId val="{00000006-EA12-4DA8-9F48-EC2800032A51}"/>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F709-49FD-AF51-9492315A1869}"/>
              </c:ext>
            </c:extLst>
          </c:dPt>
          <c:dPt>
            <c:idx val="1"/>
            <c:bubble3D val="0"/>
            <c:spPr>
              <a:solidFill>
                <a:srgbClr val="008BCA"/>
              </a:solidFill>
              <a:ln w="12700">
                <a:noFill/>
                <a:prstDash val="solid"/>
              </a:ln>
            </c:spPr>
            <c:extLst xmlns:c16r2="http://schemas.microsoft.com/office/drawing/2015/06/chart">
              <c:ext xmlns:c16="http://schemas.microsoft.com/office/drawing/2014/chart" uri="{C3380CC4-5D6E-409C-BE32-E72D297353CC}">
                <c16:uniqueId val="{00000003-F709-49FD-AF51-9492315A1869}"/>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F709-49FD-AF51-9492315A1869}"/>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0.44</c:v>
                </c:pt>
                <c:pt idx="2">
                  <c:v>0.56000000000000005</c:v>
                </c:pt>
              </c:numCache>
            </c:numRef>
          </c:val>
          <c:extLst xmlns:c16r2="http://schemas.microsoft.com/office/drawing/2015/06/chart">
            <c:ext xmlns:c16="http://schemas.microsoft.com/office/drawing/2014/chart" uri="{C3380CC4-5D6E-409C-BE32-E72D297353CC}">
              <c16:uniqueId val="{00000006-F709-49FD-AF51-9492315A1869}"/>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293E-2"/>
          <c:y val="0"/>
          <c:w val="0.93894940035902497"/>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7E83-49E3-9A00-CCF69D7DB2E8}"/>
              </c:ext>
            </c:extLst>
          </c:dPt>
          <c:dPt>
            <c:idx val="1"/>
            <c:bubble3D val="0"/>
            <c:spPr>
              <a:solidFill>
                <a:srgbClr val="FBB040"/>
              </a:solidFill>
              <a:ln w="12700">
                <a:noFill/>
                <a:prstDash val="solid"/>
              </a:ln>
            </c:spPr>
            <c:extLst xmlns:c16r2="http://schemas.microsoft.com/office/drawing/2015/06/chart">
              <c:ext xmlns:c16="http://schemas.microsoft.com/office/drawing/2014/chart" uri="{C3380CC4-5D6E-409C-BE32-E72D297353CC}">
                <c16:uniqueId val="{00000003-7E83-49E3-9A00-CCF69D7DB2E8}"/>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7E83-49E3-9A00-CCF69D7DB2E8}"/>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0.59</c:v>
                </c:pt>
                <c:pt idx="2">
                  <c:v>0.41000000000000003</c:v>
                </c:pt>
              </c:numCache>
            </c:numRef>
          </c:val>
          <c:extLst xmlns:c16r2="http://schemas.microsoft.com/office/drawing/2015/06/chart">
            <c:ext xmlns:c16="http://schemas.microsoft.com/office/drawing/2014/chart" uri="{C3380CC4-5D6E-409C-BE32-E72D297353CC}">
              <c16:uniqueId val="{00000006-7E83-49E3-9A00-CCF69D7DB2E8}"/>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293E-2"/>
          <c:y val="0"/>
          <c:w val="0.93894940035902497"/>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CC51-4567-9076-1F3AA645DC02}"/>
              </c:ext>
            </c:extLst>
          </c:dPt>
          <c:dPt>
            <c:idx val="1"/>
            <c:bubble3D val="0"/>
            <c:spPr>
              <a:solidFill>
                <a:srgbClr val="FBB040"/>
              </a:solidFill>
              <a:ln w="12700">
                <a:noFill/>
                <a:prstDash val="solid"/>
              </a:ln>
            </c:spPr>
            <c:extLst xmlns:c16r2="http://schemas.microsoft.com/office/drawing/2015/06/chart">
              <c:ext xmlns:c16="http://schemas.microsoft.com/office/drawing/2014/chart" uri="{C3380CC4-5D6E-409C-BE32-E72D297353CC}">
                <c16:uniqueId val="{00000003-CC51-4567-9076-1F3AA645DC02}"/>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CC51-4567-9076-1F3AA645DC02}"/>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0.25</c:v>
                </c:pt>
                <c:pt idx="2">
                  <c:v>0.75</c:v>
                </c:pt>
              </c:numCache>
            </c:numRef>
          </c:val>
          <c:extLst xmlns:c16r2="http://schemas.microsoft.com/office/drawing/2015/06/chart">
            <c:ext xmlns:c16="http://schemas.microsoft.com/office/drawing/2014/chart" uri="{C3380CC4-5D6E-409C-BE32-E72D297353CC}">
              <c16:uniqueId val="{00000006-CC51-4567-9076-1F3AA645DC02}"/>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293E-2"/>
          <c:y val="0"/>
          <c:w val="0.93894940035902497"/>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882F-4606-B24F-EB71035A66E4}"/>
              </c:ext>
            </c:extLst>
          </c:dPt>
          <c:dPt>
            <c:idx val="1"/>
            <c:bubble3D val="0"/>
            <c:spPr>
              <a:solidFill>
                <a:srgbClr val="FBB040"/>
              </a:solidFill>
              <a:ln w="12700">
                <a:noFill/>
                <a:prstDash val="solid"/>
              </a:ln>
            </c:spPr>
            <c:extLst xmlns:c16r2="http://schemas.microsoft.com/office/drawing/2015/06/chart">
              <c:ext xmlns:c16="http://schemas.microsoft.com/office/drawing/2014/chart" uri="{C3380CC4-5D6E-409C-BE32-E72D297353CC}">
                <c16:uniqueId val="{00000003-882F-4606-B24F-EB71035A66E4}"/>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882F-4606-B24F-EB71035A66E4}"/>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0.06</c:v>
                </c:pt>
                <c:pt idx="2">
                  <c:v>0.94</c:v>
                </c:pt>
              </c:numCache>
            </c:numRef>
          </c:val>
          <c:extLst xmlns:c16r2="http://schemas.microsoft.com/office/drawing/2015/06/chart">
            <c:ext xmlns:c16="http://schemas.microsoft.com/office/drawing/2014/chart" uri="{C3380CC4-5D6E-409C-BE32-E72D297353CC}">
              <c16:uniqueId val="{00000006-882F-4606-B24F-EB71035A66E4}"/>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293E-2"/>
          <c:y val="0"/>
          <c:w val="0.93894940035902497"/>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717F-4AA4-B750-AF9649A96705}"/>
              </c:ext>
            </c:extLst>
          </c:dPt>
          <c:dPt>
            <c:idx val="1"/>
            <c:bubble3D val="0"/>
            <c:spPr>
              <a:solidFill>
                <a:srgbClr val="FBB040"/>
              </a:solidFill>
              <a:ln w="12700">
                <a:noFill/>
                <a:prstDash val="solid"/>
              </a:ln>
            </c:spPr>
            <c:extLst xmlns:c16r2="http://schemas.microsoft.com/office/drawing/2015/06/chart">
              <c:ext xmlns:c16="http://schemas.microsoft.com/office/drawing/2014/chart" uri="{C3380CC4-5D6E-409C-BE32-E72D297353CC}">
                <c16:uniqueId val="{00000003-717F-4AA4-B750-AF9649A96705}"/>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717F-4AA4-B750-AF9649A96705}"/>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0.03</c:v>
                </c:pt>
                <c:pt idx="2">
                  <c:v>0.97</c:v>
                </c:pt>
              </c:numCache>
            </c:numRef>
          </c:val>
          <c:extLst xmlns:c16r2="http://schemas.microsoft.com/office/drawing/2015/06/chart">
            <c:ext xmlns:c16="http://schemas.microsoft.com/office/drawing/2014/chart" uri="{C3380CC4-5D6E-409C-BE32-E72D297353CC}">
              <c16:uniqueId val="{00000006-717F-4AA4-B750-AF9649A96705}"/>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Alapvetően a tévéképernyőt néztem, csak néha pillantottam az</c:v>
                </c:pt>
              </c:strCache>
            </c:strRef>
          </c:tx>
          <c:spPr>
            <a:solidFill>
              <a:schemeClr val="accent4"/>
            </a:solidFill>
            <a:ln>
              <a:solidFill>
                <a:schemeClr val="bg1"/>
              </a:solidFill>
            </a:ln>
            <a:effectLst/>
          </c:spPr>
          <c:invertIfNegative val="0"/>
          <c:cat>
            <c:strRef>
              <c:f>Sheet1!$A$2:$A$4</c:f>
              <c:strCache>
                <c:ptCount val="3"/>
                <c:pt idx="0">
                  <c:v>Evening</c:v>
                </c:pt>
                <c:pt idx="1">
                  <c:v>Afternoon</c:v>
                </c:pt>
                <c:pt idx="2">
                  <c:v>Forenoon</c:v>
                </c:pt>
              </c:strCache>
            </c:strRef>
          </c:cat>
          <c:val>
            <c:numRef>
              <c:f>Sheet1!$B$2:$B$4</c:f>
              <c:numCache>
                <c:formatCode>0.00%</c:formatCode>
                <c:ptCount val="3"/>
                <c:pt idx="0">
                  <c:v>0.83</c:v>
                </c:pt>
                <c:pt idx="1">
                  <c:v>0.83</c:v>
                </c:pt>
                <c:pt idx="2">
                  <c:v>0.83</c:v>
                </c:pt>
              </c:numCache>
            </c:numRef>
          </c:val>
          <c:extLst xmlns:c16r2="http://schemas.microsoft.com/office/drawing/2015/06/chart">
            <c:ext xmlns:c16="http://schemas.microsoft.com/office/drawing/2014/chart" uri="{C3380CC4-5D6E-409C-BE32-E72D297353CC}">
              <c16:uniqueId val="{00000000-A961-42AE-95E0-3A7FC1897F5C}"/>
            </c:ext>
          </c:extLst>
        </c:ser>
        <c:ser>
          <c:idx val="1"/>
          <c:order val="1"/>
          <c:tx>
            <c:strRef>
              <c:f>Sheet1!$C$1</c:f>
              <c:strCache>
                <c:ptCount val="1"/>
                <c:pt idx="0">
                  <c:v>Column2</c:v>
                </c:pt>
              </c:strCache>
            </c:strRef>
          </c:tx>
          <c:spPr>
            <a:noFill/>
            <a:ln>
              <a:noFill/>
            </a:ln>
            <a:effectLst/>
          </c:spPr>
          <c:invertIfNegative val="0"/>
          <c:cat>
            <c:strRef>
              <c:f>Sheet1!$A$2:$A$4</c:f>
              <c:strCache>
                <c:ptCount val="3"/>
                <c:pt idx="0">
                  <c:v>Evening</c:v>
                </c:pt>
                <c:pt idx="1">
                  <c:v>Afternoon</c:v>
                </c:pt>
                <c:pt idx="2">
                  <c:v>Forenoon</c:v>
                </c:pt>
              </c:strCache>
            </c:strRef>
          </c:cat>
          <c:val>
            <c:numRef>
              <c:f>Sheet1!$C$2:$C$4</c:f>
              <c:numCache>
                <c:formatCode>0.00%</c:formatCode>
                <c:ptCount val="3"/>
                <c:pt idx="0">
                  <c:v>0.03</c:v>
                </c:pt>
                <c:pt idx="1">
                  <c:v>0.02</c:v>
                </c:pt>
                <c:pt idx="2">
                  <c:v>0.03</c:v>
                </c:pt>
              </c:numCache>
            </c:numRef>
          </c:val>
          <c:extLst xmlns:c16r2="http://schemas.microsoft.com/office/drawing/2015/06/chart">
            <c:ext xmlns:c16="http://schemas.microsoft.com/office/drawing/2014/chart" uri="{C3380CC4-5D6E-409C-BE32-E72D297353CC}">
              <c16:uniqueId val="{00000001-A961-42AE-95E0-3A7FC1897F5C}"/>
            </c:ext>
          </c:extLst>
        </c:ser>
        <c:ser>
          <c:idx val="2"/>
          <c:order val="2"/>
          <c:tx>
            <c:strRef>
              <c:f>Sheet1!$D$1</c:f>
              <c:strCache>
                <c:ptCount val="1"/>
                <c:pt idx="0">
                  <c:v>Inkább az egyéb eszköz képernyőjét néztem, a tévét pedig2</c:v>
                </c:pt>
              </c:strCache>
            </c:strRef>
          </c:tx>
          <c:spPr>
            <a:solidFill>
              <a:schemeClr val="accent1"/>
            </a:solidFill>
            <a:ln>
              <a:solidFill>
                <a:schemeClr val="bg1"/>
              </a:solidFill>
            </a:ln>
            <a:effectLst/>
          </c:spPr>
          <c:invertIfNegative val="0"/>
          <c:cat>
            <c:strRef>
              <c:f>Sheet1!$A$2:$A$4</c:f>
              <c:strCache>
                <c:ptCount val="3"/>
                <c:pt idx="0">
                  <c:v>Evening</c:v>
                </c:pt>
                <c:pt idx="1">
                  <c:v>Afternoon</c:v>
                </c:pt>
                <c:pt idx="2">
                  <c:v>Forenoon</c:v>
                </c:pt>
              </c:strCache>
            </c:strRef>
          </c:cat>
          <c:val>
            <c:numRef>
              <c:f>Sheet1!$D$2:$D$4</c:f>
              <c:numCache>
                <c:formatCode>0.00%</c:formatCode>
                <c:ptCount val="3"/>
                <c:pt idx="0">
                  <c:v>0.14000000000000001</c:v>
                </c:pt>
                <c:pt idx="1">
                  <c:v>0.15</c:v>
                </c:pt>
                <c:pt idx="2">
                  <c:v>0.14000000000000001</c:v>
                </c:pt>
              </c:numCache>
            </c:numRef>
          </c:val>
          <c:extLst xmlns:c16r2="http://schemas.microsoft.com/office/drawing/2015/06/chart">
            <c:ext xmlns:c16="http://schemas.microsoft.com/office/drawing/2014/chart" uri="{C3380CC4-5D6E-409C-BE32-E72D297353CC}">
              <c16:uniqueId val="{00000002-A961-42AE-95E0-3A7FC1897F5C}"/>
            </c:ext>
          </c:extLst>
        </c:ser>
        <c:dLbls>
          <c:showLegendKey val="0"/>
          <c:showVal val="0"/>
          <c:showCatName val="0"/>
          <c:showSerName val="0"/>
          <c:showPercent val="0"/>
          <c:showBubbleSize val="0"/>
        </c:dLbls>
        <c:gapWidth val="50"/>
        <c:overlap val="100"/>
        <c:axId val="251460472"/>
        <c:axId val="252637608"/>
      </c:barChart>
      <c:catAx>
        <c:axId val="251460472"/>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2">
                    <a:lumMod val="65000"/>
                    <a:lumOff val="35000"/>
                  </a:schemeClr>
                </a:solidFill>
                <a:latin typeface="+mn-lt"/>
                <a:ea typeface="+mn-ea"/>
                <a:cs typeface="+mn-cs"/>
              </a:defRPr>
            </a:pPr>
            <a:endParaRPr lang="hu-HU"/>
          </a:p>
        </c:txPr>
        <c:crossAx val="252637608"/>
        <c:crosses val="autoZero"/>
        <c:auto val="1"/>
        <c:lblAlgn val="ctr"/>
        <c:lblOffset val="100"/>
        <c:noMultiLvlLbl val="0"/>
      </c:catAx>
      <c:valAx>
        <c:axId val="252637608"/>
        <c:scaling>
          <c:orientation val="minMax"/>
        </c:scaling>
        <c:delete val="0"/>
        <c:axPos val="t"/>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65000"/>
                    <a:lumOff val="35000"/>
                  </a:schemeClr>
                </a:solidFill>
                <a:latin typeface="+mn-lt"/>
                <a:ea typeface="+mn-ea"/>
                <a:cs typeface="+mn-cs"/>
              </a:defRPr>
            </a:pPr>
            <a:endParaRPr lang="hu-HU"/>
          </a:p>
        </c:txPr>
        <c:crossAx val="251460472"/>
        <c:crosses val="autoZero"/>
        <c:crossBetween val="between"/>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1-DA24-47FB-93A1-615F0D14F5DF}"/>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DA24-47FB-93A1-615F0D14F5DF}"/>
              </c:ext>
            </c:extLst>
          </c:dPt>
          <c:dLbls>
            <c:delete val="1"/>
          </c:dLbls>
          <c:cat>
            <c:strRef>
              <c:f>Sheet1!$A$2:$A$3</c:f>
              <c:strCache>
                <c:ptCount val="2"/>
                <c:pt idx="0">
                  <c:v>yes</c:v>
                </c:pt>
                <c:pt idx="1">
                  <c:v>no</c:v>
                </c:pt>
              </c:strCache>
            </c:str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DA24-47FB-93A1-615F0D14F5DF}"/>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Alapvetően a tévéképernyőt néztem, csak néha pillantottam az</c:v>
                </c:pt>
              </c:strCache>
            </c:strRef>
          </c:tx>
          <c:spPr>
            <a:solidFill>
              <a:schemeClr val="accent4"/>
            </a:solidFill>
            <a:ln>
              <a:solidFill>
                <a:schemeClr val="bg1"/>
              </a:solidFill>
            </a:ln>
            <a:effectLst/>
          </c:spPr>
          <c:invertIfNegative val="0"/>
          <c:cat>
            <c:strRef>
              <c:f>Sheet1!$A$2:$A$4</c:f>
              <c:strCache>
                <c:ptCount val="3"/>
                <c:pt idx="0">
                  <c:v>Este</c:v>
                </c:pt>
                <c:pt idx="1">
                  <c:v>Délután</c:v>
                </c:pt>
                <c:pt idx="2">
                  <c:v>Délelőtt</c:v>
                </c:pt>
              </c:strCache>
            </c:strRef>
          </c:cat>
          <c:val>
            <c:numRef>
              <c:f>Sheet1!$B$2:$B$4</c:f>
              <c:numCache>
                <c:formatCode>0.00%</c:formatCode>
                <c:ptCount val="3"/>
                <c:pt idx="0">
                  <c:v>0.6364275668073136</c:v>
                </c:pt>
                <c:pt idx="1">
                  <c:v>0.6265486725663717</c:v>
                </c:pt>
                <c:pt idx="2">
                  <c:v>0.59090909090909094</c:v>
                </c:pt>
              </c:numCache>
            </c:numRef>
          </c:val>
          <c:extLst xmlns:c16r2="http://schemas.microsoft.com/office/drawing/2015/06/chart">
            <c:ext xmlns:c16="http://schemas.microsoft.com/office/drawing/2014/chart" uri="{C3380CC4-5D6E-409C-BE32-E72D297353CC}">
              <c16:uniqueId val="{00000000-D4BE-4B37-8558-D978B77A4101}"/>
            </c:ext>
          </c:extLst>
        </c:ser>
        <c:ser>
          <c:idx val="1"/>
          <c:order val="1"/>
          <c:tx>
            <c:strRef>
              <c:f>Sheet1!$C$1</c:f>
              <c:strCache>
                <c:ptCount val="1"/>
                <c:pt idx="0">
                  <c:v>Column2</c:v>
                </c:pt>
              </c:strCache>
            </c:strRef>
          </c:tx>
          <c:spPr>
            <a:noFill/>
            <a:ln>
              <a:noFill/>
            </a:ln>
            <a:effectLst/>
          </c:spPr>
          <c:invertIfNegative val="0"/>
          <c:cat>
            <c:strRef>
              <c:f>Sheet1!$A$2:$A$4</c:f>
              <c:strCache>
                <c:ptCount val="3"/>
                <c:pt idx="0">
                  <c:v>Este</c:v>
                </c:pt>
                <c:pt idx="1">
                  <c:v>Délután</c:v>
                </c:pt>
                <c:pt idx="2">
                  <c:v>Délelőtt</c:v>
                </c:pt>
              </c:strCache>
            </c:strRef>
          </c:cat>
          <c:val>
            <c:numRef>
              <c:f>Sheet1!$C$2:$C$4</c:f>
              <c:numCache>
                <c:formatCode>0.00%</c:formatCode>
                <c:ptCount val="3"/>
                <c:pt idx="0">
                  <c:v>3.3755274261603373E-2</c:v>
                </c:pt>
                <c:pt idx="1">
                  <c:v>3.5398230088495575E-2</c:v>
                </c:pt>
                <c:pt idx="2">
                  <c:v>6.0606060606060608E-2</c:v>
                </c:pt>
              </c:numCache>
            </c:numRef>
          </c:val>
          <c:extLst xmlns:c16r2="http://schemas.microsoft.com/office/drawing/2015/06/chart">
            <c:ext xmlns:c16="http://schemas.microsoft.com/office/drawing/2014/chart" uri="{C3380CC4-5D6E-409C-BE32-E72D297353CC}">
              <c16:uniqueId val="{00000001-D4BE-4B37-8558-D978B77A4101}"/>
            </c:ext>
          </c:extLst>
        </c:ser>
        <c:ser>
          <c:idx val="2"/>
          <c:order val="2"/>
          <c:tx>
            <c:strRef>
              <c:f>Sheet1!$D$1</c:f>
              <c:strCache>
                <c:ptCount val="1"/>
                <c:pt idx="0">
                  <c:v>Inkább az egyéb eszköz képernyőjét néztem, a tévét pedig2</c:v>
                </c:pt>
              </c:strCache>
            </c:strRef>
          </c:tx>
          <c:spPr>
            <a:solidFill>
              <a:schemeClr val="accent1"/>
            </a:solidFill>
            <a:ln>
              <a:solidFill>
                <a:schemeClr val="bg1"/>
              </a:solidFill>
            </a:ln>
            <a:effectLst/>
          </c:spPr>
          <c:invertIfNegative val="0"/>
          <c:cat>
            <c:strRef>
              <c:f>Sheet1!$A$2:$A$4</c:f>
              <c:strCache>
                <c:ptCount val="3"/>
                <c:pt idx="0">
                  <c:v>Este</c:v>
                </c:pt>
                <c:pt idx="1">
                  <c:v>Délután</c:v>
                </c:pt>
                <c:pt idx="2">
                  <c:v>Délelőtt</c:v>
                </c:pt>
              </c:strCache>
            </c:strRef>
          </c:cat>
          <c:val>
            <c:numRef>
              <c:f>Sheet1!$D$2:$D$4</c:f>
              <c:numCache>
                <c:formatCode>0.00%</c:formatCode>
                <c:ptCount val="3"/>
                <c:pt idx="0">
                  <c:v>0.32981715893108299</c:v>
                </c:pt>
                <c:pt idx="1">
                  <c:v>0.33805309734513272</c:v>
                </c:pt>
                <c:pt idx="2">
                  <c:v>0.34848484848484851</c:v>
                </c:pt>
              </c:numCache>
            </c:numRef>
          </c:val>
          <c:extLst xmlns:c16r2="http://schemas.microsoft.com/office/drawing/2015/06/chart">
            <c:ext xmlns:c16="http://schemas.microsoft.com/office/drawing/2014/chart" uri="{C3380CC4-5D6E-409C-BE32-E72D297353CC}">
              <c16:uniqueId val="{00000002-D4BE-4B37-8558-D978B77A4101}"/>
            </c:ext>
          </c:extLst>
        </c:ser>
        <c:dLbls>
          <c:showLegendKey val="0"/>
          <c:showVal val="0"/>
          <c:showCatName val="0"/>
          <c:showSerName val="0"/>
          <c:showPercent val="0"/>
          <c:showBubbleSize val="0"/>
        </c:dLbls>
        <c:gapWidth val="50"/>
        <c:overlap val="100"/>
        <c:axId val="252638392"/>
        <c:axId val="252638784"/>
      </c:barChart>
      <c:catAx>
        <c:axId val="252638392"/>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hu-HU"/>
          </a:p>
        </c:txPr>
        <c:crossAx val="252638784"/>
        <c:crosses val="autoZero"/>
        <c:auto val="1"/>
        <c:lblAlgn val="ctr"/>
        <c:lblOffset val="100"/>
        <c:noMultiLvlLbl val="0"/>
      </c:catAx>
      <c:valAx>
        <c:axId val="252638784"/>
        <c:scaling>
          <c:orientation val="minMax"/>
        </c:scaling>
        <c:delete val="0"/>
        <c:axPos val="t"/>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65000"/>
                    <a:lumOff val="35000"/>
                  </a:schemeClr>
                </a:solidFill>
                <a:latin typeface="+mn-lt"/>
                <a:ea typeface="+mn-ea"/>
                <a:cs typeface="+mn-cs"/>
              </a:defRPr>
            </a:pPr>
            <a:endParaRPr lang="hu-HU"/>
          </a:p>
        </c:txPr>
        <c:crossAx val="252638392"/>
        <c:crosses val="autoZero"/>
        <c:crossBetween val="between"/>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36429845877806"/>
          <c:y val="0.12932886458383588"/>
          <c:w val="0.42936071433606565"/>
          <c:h val="0.82111427379509783"/>
        </c:manualLayout>
      </c:layout>
      <c:barChart>
        <c:barDir val="bar"/>
        <c:grouping val="percentStacked"/>
        <c:varyColors val="0"/>
        <c:ser>
          <c:idx val="0"/>
          <c:order val="0"/>
          <c:tx>
            <c:strRef>
              <c:f>Sheet1!$B$1</c:f>
              <c:strCache>
                <c:ptCount val="1"/>
                <c:pt idx="0">
                  <c:v>Alapvetően a tévéképernyőt néztem, csak néha pillantottam az</c:v>
                </c:pt>
              </c:strCache>
            </c:strRef>
          </c:tx>
          <c:spPr>
            <a:solidFill>
              <a:schemeClr val="accent4"/>
            </a:solidFill>
            <a:ln>
              <a:solidFill>
                <a:schemeClr val="bg1"/>
              </a:solidFill>
            </a:ln>
            <a:effectLst/>
          </c:spPr>
          <c:invertIfNegative val="0"/>
          <c:cat>
            <c:strRef>
              <c:f>Sheet1!$A$2:$A$12</c:f>
              <c:strCache>
                <c:ptCount val="11"/>
                <c:pt idx="0">
                  <c:v>Zenés szórakoztató / tehetségkutató</c:v>
                </c:pt>
                <c:pt idx="1">
                  <c:v>Egy órás részekből álló sorozat</c:v>
                </c:pt>
                <c:pt idx="2">
                  <c:v>Mozifilm</c:v>
                </c:pt>
                <c:pt idx="3">
                  <c:v>Ismeretterjesztő</c:v>
                </c:pt>
                <c:pt idx="4">
                  <c:v>Sport</c:v>
                </c:pt>
                <c:pt idx="5">
                  <c:v>Főzős / gasztronómiai</c:v>
                </c:pt>
                <c:pt idx="6">
                  <c:v>Fél órás részekből álló sorozat</c:v>
                </c:pt>
                <c:pt idx="7">
                  <c:v>Valóság show</c:v>
                </c:pt>
                <c:pt idx="8">
                  <c:v>Hírműsor</c:v>
                </c:pt>
                <c:pt idx="9">
                  <c:v>Vetélkedő / kvíz</c:v>
                </c:pt>
                <c:pt idx="10">
                  <c:v>Animáció</c:v>
                </c:pt>
              </c:strCache>
            </c:strRef>
          </c:cat>
          <c:val>
            <c:numRef>
              <c:f>Sheet1!$B$2:$B$12</c:f>
              <c:numCache>
                <c:formatCode>General</c:formatCode>
                <c:ptCount val="11"/>
                <c:pt idx="0">
                  <c:v>0.77272727272727271</c:v>
                </c:pt>
                <c:pt idx="1">
                  <c:v>0.71208226221079696</c:v>
                </c:pt>
                <c:pt idx="2">
                  <c:v>0.68804664723032072</c:v>
                </c:pt>
                <c:pt idx="3">
                  <c:v>0.68468468468468469</c:v>
                </c:pt>
                <c:pt idx="4">
                  <c:v>0.6685393258426966</c:v>
                </c:pt>
                <c:pt idx="5">
                  <c:v>0.66304347826086951</c:v>
                </c:pt>
                <c:pt idx="6">
                  <c:v>0.6172106824925816</c:v>
                </c:pt>
                <c:pt idx="7">
                  <c:v>0.60377358490566035</c:v>
                </c:pt>
                <c:pt idx="8">
                  <c:v>0.55982905982905984</c:v>
                </c:pt>
                <c:pt idx="9">
                  <c:v>0.52554744525547448</c:v>
                </c:pt>
                <c:pt idx="10">
                  <c:v>0.35365853658536583</c:v>
                </c:pt>
              </c:numCache>
            </c:numRef>
          </c:val>
          <c:extLst xmlns:c16r2="http://schemas.microsoft.com/office/drawing/2015/06/chart">
            <c:ext xmlns:c16="http://schemas.microsoft.com/office/drawing/2014/chart" uri="{C3380CC4-5D6E-409C-BE32-E72D297353CC}">
              <c16:uniqueId val="{00000000-284C-47BC-A522-9E0863845B44}"/>
            </c:ext>
          </c:extLst>
        </c:ser>
        <c:ser>
          <c:idx val="1"/>
          <c:order val="1"/>
          <c:tx>
            <c:strRef>
              <c:f>Sheet1!$C$1</c:f>
              <c:strCache>
                <c:ptCount val="1"/>
                <c:pt idx="0">
                  <c:v>Column2</c:v>
                </c:pt>
              </c:strCache>
            </c:strRef>
          </c:tx>
          <c:spPr>
            <a:noFill/>
            <a:ln>
              <a:noFill/>
            </a:ln>
            <a:effectLst/>
          </c:spPr>
          <c:invertIfNegative val="0"/>
          <c:cat>
            <c:strRef>
              <c:f>Sheet1!$A$2:$A$12</c:f>
              <c:strCache>
                <c:ptCount val="11"/>
                <c:pt idx="0">
                  <c:v>Zenés szórakoztató / tehetségkutató</c:v>
                </c:pt>
                <c:pt idx="1">
                  <c:v>Egy órás részekből álló sorozat</c:v>
                </c:pt>
                <c:pt idx="2">
                  <c:v>Mozifilm</c:v>
                </c:pt>
                <c:pt idx="3">
                  <c:v>Ismeretterjesztő</c:v>
                </c:pt>
                <c:pt idx="4">
                  <c:v>Sport</c:v>
                </c:pt>
                <c:pt idx="5">
                  <c:v>Főzős / gasztronómiai</c:v>
                </c:pt>
                <c:pt idx="6">
                  <c:v>Fél órás részekből álló sorozat</c:v>
                </c:pt>
                <c:pt idx="7">
                  <c:v>Valóság show</c:v>
                </c:pt>
                <c:pt idx="8">
                  <c:v>Hírműsor</c:v>
                </c:pt>
                <c:pt idx="9">
                  <c:v>Vetélkedő / kvíz</c:v>
                </c:pt>
                <c:pt idx="10">
                  <c:v>Animáció</c:v>
                </c:pt>
              </c:strCache>
            </c:strRef>
          </c:cat>
          <c:val>
            <c:numRef>
              <c:f>Sheet1!$C$2:$C$12</c:f>
              <c:numCache>
                <c:formatCode>General</c:formatCode>
                <c:ptCount val="11"/>
                <c:pt idx="0">
                  <c:v>0</c:v>
                </c:pt>
                <c:pt idx="1">
                  <c:v>3.3419023136246784E-2</c:v>
                </c:pt>
                <c:pt idx="2">
                  <c:v>1.4577259475218658E-2</c:v>
                </c:pt>
                <c:pt idx="3">
                  <c:v>4.5045045045045043E-2</c:v>
                </c:pt>
                <c:pt idx="4">
                  <c:v>5.6179775280898875E-2</c:v>
                </c:pt>
                <c:pt idx="5">
                  <c:v>3.2608695652173912E-2</c:v>
                </c:pt>
                <c:pt idx="6">
                  <c:v>2.6706231454005934E-2</c:v>
                </c:pt>
                <c:pt idx="7">
                  <c:v>4.40251572327044E-2</c:v>
                </c:pt>
                <c:pt idx="8">
                  <c:v>3.4188034188034191E-2</c:v>
                </c:pt>
                <c:pt idx="9">
                  <c:v>3.6496350364963501E-2</c:v>
                </c:pt>
                <c:pt idx="10">
                  <c:v>0.13414634146341464</c:v>
                </c:pt>
              </c:numCache>
            </c:numRef>
          </c:val>
          <c:extLst xmlns:c16r2="http://schemas.microsoft.com/office/drawing/2015/06/chart">
            <c:ext xmlns:c16="http://schemas.microsoft.com/office/drawing/2014/chart" uri="{C3380CC4-5D6E-409C-BE32-E72D297353CC}">
              <c16:uniqueId val="{00000001-284C-47BC-A522-9E0863845B44}"/>
            </c:ext>
          </c:extLst>
        </c:ser>
        <c:ser>
          <c:idx val="2"/>
          <c:order val="2"/>
          <c:tx>
            <c:strRef>
              <c:f>Sheet1!$D$1</c:f>
              <c:strCache>
                <c:ptCount val="1"/>
                <c:pt idx="0">
                  <c:v>Inkább az egyéb eszköz képernyőjét néztem, a tévét pedig2</c:v>
                </c:pt>
              </c:strCache>
            </c:strRef>
          </c:tx>
          <c:spPr>
            <a:solidFill>
              <a:schemeClr val="accent1"/>
            </a:solidFill>
            <a:ln>
              <a:solidFill>
                <a:schemeClr val="bg1"/>
              </a:solidFill>
            </a:ln>
            <a:effectLst/>
          </c:spPr>
          <c:invertIfNegative val="0"/>
          <c:cat>
            <c:strRef>
              <c:f>Sheet1!$A$2:$A$12</c:f>
              <c:strCache>
                <c:ptCount val="11"/>
                <c:pt idx="0">
                  <c:v>Zenés szórakoztató / tehetségkutató</c:v>
                </c:pt>
                <c:pt idx="1">
                  <c:v>Egy órás részekből álló sorozat</c:v>
                </c:pt>
                <c:pt idx="2">
                  <c:v>Mozifilm</c:v>
                </c:pt>
                <c:pt idx="3">
                  <c:v>Ismeretterjesztő</c:v>
                </c:pt>
                <c:pt idx="4">
                  <c:v>Sport</c:v>
                </c:pt>
                <c:pt idx="5">
                  <c:v>Főzős / gasztronómiai</c:v>
                </c:pt>
                <c:pt idx="6">
                  <c:v>Fél órás részekből álló sorozat</c:v>
                </c:pt>
                <c:pt idx="7">
                  <c:v>Valóság show</c:v>
                </c:pt>
                <c:pt idx="8">
                  <c:v>Hírműsor</c:v>
                </c:pt>
                <c:pt idx="9">
                  <c:v>Vetélkedő / kvíz</c:v>
                </c:pt>
                <c:pt idx="10">
                  <c:v>Animáció</c:v>
                </c:pt>
              </c:strCache>
            </c:strRef>
          </c:cat>
          <c:val>
            <c:numRef>
              <c:f>Sheet1!$D$2:$D$12</c:f>
              <c:numCache>
                <c:formatCode>General</c:formatCode>
                <c:ptCount val="11"/>
                <c:pt idx="0">
                  <c:v>0.22727272727272727</c:v>
                </c:pt>
                <c:pt idx="1">
                  <c:v>0.25449871465295631</c:v>
                </c:pt>
                <c:pt idx="2">
                  <c:v>0.29737609329446063</c:v>
                </c:pt>
                <c:pt idx="3">
                  <c:v>0.27027027027027029</c:v>
                </c:pt>
                <c:pt idx="4">
                  <c:v>0.2752808988764045</c:v>
                </c:pt>
                <c:pt idx="5">
                  <c:v>0.30434782608695654</c:v>
                </c:pt>
                <c:pt idx="6">
                  <c:v>0.35608308605341249</c:v>
                </c:pt>
                <c:pt idx="7">
                  <c:v>0.3522012578616352</c:v>
                </c:pt>
                <c:pt idx="8">
                  <c:v>0.40598290598290598</c:v>
                </c:pt>
                <c:pt idx="9">
                  <c:v>0.43795620437956206</c:v>
                </c:pt>
                <c:pt idx="10">
                  <c:v>0.51219512195121952</c:v>
                </c:pt>
              </c:numCache>
            </c:numRef>
          </c:val>
          <c:extLst xmlns:c16r2="http://schemas.microsoft.com/office/drawing/2015/06/chart">
            <c:ext xmlns:c16="http://schemas.microsoft.com/office/drawing/2014/chart" uri="{C3380CC4-5D6E-409C-BE32-E72D297353CC}">
              <c16:uniqueId val="{00000002-284C-47BC-A522-9E0863845B44}"/>
            </c:ext>
          </c:extLst>
        </c:ser>
        <c:dLbls>
          <c:showLegendKey val="0"/>
          <c:showVal val="0"/>
          <c:showCatName val="0"/>
          <c:showSerName val="0"/>
          <c:showPercent val="0"/>
          <c:showBubbleSize val="0"/>
        </c:dLbls>
        <c:gapWidth val="50"/>
        <c:overlap val="100"/>
        <c:axId val="252639960"/>
        <c:axId val="252640352"/>
      </c:barChart>
      <c:catAx>
        <c:axId val="252639960"/>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hu-HU"/>
          </a:p>
        </c:txPr>
        <c:crossAx val="252640352"/>
        <c:crosses val="autoZero"/>
        <c:auto val="1"/>
        <c:lblAlgn val="ctr"/>
        <c:lblOffset val="100"/>
        <c:noMultiLvlLbl val="0"/>
      </c:catAx>
      <c:valAx>
        <c:axId val="252640352"/>
        <c:scaling>
          <c:orientation val="minMax"/>
        </c:scaling>
        <c:delete val="0"/>
        <c:axPos val="t"/>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65000"/>
                    <a:lumOff val="35000"/>
                  </a:schemeClr>
                </a:solidFill>
                <a:latin typeface="+mn-lt"/>
                <a:ea typeface="+mn-ea"/>
                <a:cs typeface="+mn-cs"/>
              </a:defRPr>
            </a:pPr>
            <a:endParaRPr lang="hu-HU"/>
          </a:p>
        </c:txPr>
        <c:crossAx val="252639960"/>
        <c:crosses val="autoZero"/>
        <c:crossBetween val="between"/>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36429845877806"/>
          <c:y val="0.12932886458383588"/>
          <c:w val="0.42936071433606565"/>
          <c:h val="0.82111427379509783"/>
        </c:manualLayout>
      </c:layout>
      <c:barChart>
        <c:barDir val="bar"/>
        <c:grouping val="percentStacked"/>
        <c:varyColors val="0"/>
        <c:ser>
          <c:idx val="0"/>
          <c:order val="0"/>
          <c:tx>
            <c:strRef>
              <c:f>Sheet1!$B$1</c:f>
              <c:strCache>
                <c:ptCount val="1"/>
                <c:pt idx="0">
                  <c:v>Alapvetően a tévéképernyőt néztem, csak néha pillantottam az</c:v>
                </c:pt>
              </c:strCache>
            </c:strRef>
          </c:tx>
          <c:spPr>
            <a:solidFill>
              <a:schemeClr val="accent4"/>
            </a:solidFill>
            <a:ln>
              <a:solidFill>
                <a:schemeClr val="bg1"/>
              </a:solidFill>
            </a:ln>
            <a:effectLst/>
          </c:spPr>
          <c:invertIfNegative val="0"/>
          <c:cat>
            <c:strRef>
              <c:f>Sheet1!$A$2:$A$12</c:f>
              <c:strCache>
                <c:ptCount val="11"/>
                <c:pt idx="0">
                  <c:v>Music entertainment / talent show</c:v>
                </c:pt>
                <c:pt idx="1">
                  <c:v>Series (1 hour long)</c:v>
                </c:pt>
                <c:pt idx="2">
                  <c:v>Movie</c:v>
                </c:pt>
                <c:pt idx="3">
                  <c:v>Factual</c:v>
                </c:pt>
                <c:pt idx="4">
                  <c:v>Sport</c:v>
                </c:pt>
                <c:pt idx="5">
                  <c:v>Gastronomy</c:v>
                </c:pt>
                <c:pt idx="6">
                  <c:v>Series (30 minutes long)</c:v>
                </c:pt>
                <c:pt idx="7">
                  <c:v>Reality show</c:v>
                </c:pt>
                <c:pt idx="8">
                  <c:v>News</c:v>
                </c:pt>
                <c:pt idx="9">
                  <c:v>Quiz</c:v>
                </c:pt>
                <c:pt idx="10">
                  <c:v>Animation</c:v>
                </c:pt>
              </c:strCache>
            </c:strRef>
          </c:cat>
          <c:val>
            <c:numRef>
              <c:f>Sheet1!$B$2:$B$12</c:f>
              <c:numCache>
                <c:formatCode>General</c:formatCode>
                <c:ptCount val="11"/>
                <c:pt idx="0">
                  <c:v>0.9</c:v>
                </c:pt>
                <c:pt idx="1">
                  <c:v>0.88</c:v>
                </c:pt>
                <c:pt idx="2">
                  <c:v>0.86</c:v>
                </c:pt>
                <c:pt idx="3">
                  <c:v>0.89</c:v>
                </c:pt>
                <c:pt idx="4">
                  <c:v>0.81</c:v>
                </c:pt>
                <c:pt idx="5">
                  <c:v>0.82</c:v>
                </c:pt>
                <c:pt idx="6">
                  <c:v>0.8</c:v>
                </c:pt>
                <c:pt idx="7">
                  <c:v>0.76</c:v>
                </c:pt>
                <c:pt idx="8">
                  <c:v>0.72</c:v>
                </c:pt>
                <c:pt idx="9">
                  <c:v>0.75</c:v>
                </c:pt>
                <c:pt idx="10">
                  <c:v>0.69</c:v>
                </c:pt>
              </c:numCache>
            </c:numRef>
          </c:val>
          <c:extLst xmlns:c16r2="http://schemas.microsoft.com/office/drawing/2015/06/chart">
            <c:ext xmlns:c16="http://schemas.microsoft.com/office/drawing/2014/chart" uri="{C3380CC4-5D6E-409C-BE32-E72D297353CC}">
              <c16:uniqueId val="{00000000-F3A1-40C3-8785-87DBC7FE4076}"/>
            </c:ext>
          </c:extLst>
        </c:ser>
        <c:ser>
          <c:idx val="1"/>
          <c:order val="1"/>
          <c:tx>
            <c:strRef>
              <c:f>Sheet1!$C$1</c:f>
              <c:strCache>
                <c:ptCount val="1"/>
                <c:pt idx="0">
                  <c:v>Column2</c:v>
                </c:pt>
              </c:strCache>
            </c:strRef>
          </c:tx>
          <c:spPr>
            <a:noFill/>
            <a:ln>
              <a:noFill/>
            </a:ln>
            <a:effectLst/>
          </c:spPr>
          <c:invertIfNegative val="0"/>
          <c:cat>
            <c:strRef>
              <c:f>Sheet1!$A$2:$A$12</c:f>
              <c:strCache>
                <c:ptCount val="11"/>
                <c:pt idx="0">
                  <c:v>Music entertainment / talent show</c:v>
                </c:pt>
                <c:pt idx="1">
                  <c:v>Series (1 hour long)</c:v>
                </c:pt>
                <c:pt idx="2">
                  <c:v>Movie</c:v>
                </c:pt>
                <c:pt idx="3">
                  <c:v>Factual</c:v>
                </c:pt>
                <c:pt idx="4">
                  <c:v>Sport</c:v>
                </c:pt>
                <c:pt idx="5">
                  <c:v>Gastronomy</c:v>
                </c:pt>
                <c:pt idx="6">
                  <c:v>Series (30 minutes long)</c:v>
                </c:pt>
                <c:pt idx="7">
                  <c:v>Reality show</c:v>
                </c:pt>
                <c:pt idx="8">
                  <c:v>News</c:v>
                </c:pt>
                <c:pt idx="9">
                  <c:v>Quiz</c:v>
                </c:pt>
                <c:pt idx="10">
                  <c:v>Animation</c:v>
                </c:pt>
              </c:strCache>
            </c:strRef>
          </c:cat>
          <c:val>
            <c:numRef>
              <c:f>Sheet1!$C$2:$C$12</c:f>
              <c:numCache>
                <c:formatCode>General</c:formatCode>
                <c:ptCount val="11"/>
                <c:pt idx="0">
                  <c:v>0</c:v>
                </c:pt>
                <c:pt idx="1">
                  <c:v>0.02</c:v>
                </c:pt>
                <c:pt idx="2">
                  <c:v>0.01</c:v>
                </c:pt>
                <c:pt idx="3">
                  <c:v>0.01</c:v>
                </c:pt>
                <c:pt idx="4">
                  <c:v>0.04</c:v>
                </c:pt>
                <c:pt idx="5">
                  <c:v>0.02</c:v>
                </c:pt>
                <c:pt idx="6">
                  <c:v>0.01</c:v>
                </c:pt>
                <c:pt idx="7">
                  <c:v>0.02</c:v>
                </c:pt>
                <c:pt idx="8">
                  <c:v>0.02</c:v>
                </c:pt>
                <c:pt idx="9">
                  <c:v>0.02</c:v>
                </c:pt>
                <c:pt idx="10">
                  <c:v>0.06</c:v>
                </c:pt>
              </c:numCache>
            </c:numRef>
          </c:val>
          <c:extLst xmlns:c16r2="http://schemas.microsoft.com/office/drawing/2015/06/chart">
            <c:ext xmlns:c16="http://schemas.microsoft.com/office/drawing/2014/chart" uri="{C3380CC4-5D6E-409C-BE32-E72D297353CC}">
              <c16:uniqueId val="{00000001-F3A1-40C3-8785-87DBC7FE4076}"/>
            </c:ext>
          </c:extLst>
        </c:ser>
        <c:ser>
          <c:idx val="2"/>
          <c:order val="2"/>
          <c:tx>
            <c:strRef>
              <c:f>Sheet1!$D$1</c:f>
              <c:strCache>
                <c:ptCount val="1"/>
                <c:pt idx="0">
                  <c:v>Inkább az egyéb eszköz képernyőjét néztem, a tévét pedig2</c:v>
                </c:pt>
              </c:strCache>
            </c:strRef>
          </c:tx>
          <c:spPr>
            <a:solidFill>
              <a:schemeClr val="accent1"/>
            </a:solidFill>
            <a:ln>
              <a:solidFill>
                <a:schemeClr val="bg1"/>
              </a:solidFill>
            </a:ln>
            <a:effectLst/>
          </c:spPr>
          <c:invertIfNegative val="0"/>
          <c:cat>
            <c:strRef>
              <c:f>Sheet1!$A$2:$A$12</c:f>
              <c:strCache>
                <c:ptCount val="11"/>
                <c:pt idx="0">
                  <c:v>Music entertainment / talent show</c:v>
                </c:pt>
                <c:pt idx="1">
                  <c:v>Series (1 hour long)</c:v>
                </c:pt>
                <c:pt idx="2">
                  <c:v>Movie</c:v>
                </c:pt>
                <c:pt idx="3">
                  <c:v>Factual</c:v>
                </c:pt>
                <c:pt idx="4">
                  <c:v>Sport</c:v>
                </c:pt>
                <c:pt idx="5">
                  <c:v>Gastronomy</c:v>
                </c:pt>
                <c:pt idx="6">
                  <c:v>Series (30 minutes long)</c:v>
                </c:pt>
                <c:pt idx="7">
                  <c:v>Reality show</c:v>
                </c:pt>
                <c:pt idx="8">
                  <c:v>News</c:v>
                </c:pt>
                <c:pt idx="9">
                  <c:v>Quiz</c:v>
                </c:pt>
                <c:pt idx="10">
                  <c:v>Animation</c:v>
                </c:pt>
              </c:strCache>
            </c:strRef>
          </c:cat>
          <c:val>
            <c:numRef>
              <c:f>Sheet1!$D$2:$D$12</c:f>
              <c:numCache>
                <c:formatCode>General</c:formatCode>
                <c:ptCount val="11"/>
                <c:pt idx="0">
                  <c:v>0.1</c:v>
                </c:pt>
                <c:pt idx="1">
                  <c:v>0.1</c:v>
                </c:pt>
                <c:pt idx="2">
                  <c:v>0.13</c:v>
                </c:pt>
                <c:pt idx="3">
                  <c:v>0.1</c:v>
                </c:pt>
                <c:pt idx="4">
                  <c:v>0.15</c:v>
                </c:pt>
                <c:pt idx="5">
                  <c:v>0.16</c:v>
                </c:pt>
                <c:pt idx="6">
                  <c:v>0.19</c:v>
                </c:pt>
                <c:pt idx="7">
                  <c:v>0.22</c:v>
                </c:pt>
                <c:pt idx="8">
                  <c:v>0.16</c:v>
                </c:pt>
                <c:pt idx="9">
                  <c:v>0.23</c:v>
                </c:pt>
                <c:pt idx="10">
                  <c:v>0.25</c:v>
                </c:pt>
              </c:numCache>
            </c:numRef>
          </c:val>
          <c:extLst xmlns:c16r2="http://schemas.microsoft.com/office/drawing/2015/06/chart">
            <c:ext xmlns:c16="http://schemas.microsoft.com/office/drawing/2014/chart" uri="{C3380CC4-5D6E-409C-BE32-E72D297353CC}">
              <c16:uniqueId val="{00000002-F3A1-40C3-8785-87DBC7FE4076}"/>
            </c:ext>
          </c:extLst>
        </c:ser>
        <c:dLbls>
          <c:showLegendKey val="0"/>
          <c:showVal val="0"/>
          <c:showCatName val="0"/>
          <c:showSerName val="0"/>
          <c:showPercent val="0"/>
          <c:showBubbleSize val="0"/>
        </c:dLbls>
        <c:gapWidth val="50"/>
        <c:overlap val="100"/>
        <c:axId val="243135344"/>
        <c:axId val="243134952"/>
      </c:barChart>
      <c:catAx>
        <c:axId val="243135344"/>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00" b="0" i="0" u="none" strike="noStrike" kern="1200" baseline="0">
                <a:solidFill>
                  <a:schemeClr val="tx2">
                    <a:lumMod val="65000"/>
                    <a:lumOff val="35000"/>
                  </a:schemeClr>
                </a:solidFill>
                <a:latin typeface="+mn-lt"/>
                <a:ea typeface="+mn-ea"/>
                <a:cs typeface="+mn-cs"/>
              </a:defRPr>
            </a:pPr>
            <a:endParaRPr lang="hu-HU"/>
          </a:p>
        </c:txPr>
        <c:crossAx val="243134952"/>
        <c:crosses val="autoZero"/>
        <c:auto val="1"/>
        <c:lblAlgn val="ctr"/>
        <c:lblOffset val="100"/>
        <c:noMultiLvlLbl val="0"/>
      </c:catAx>
      <c:valAx>
        <c:axId val="243134952"/>
        <c:scaling>
          <c:orientation val="minMax"/>
        </c:scaling>
        <c:delete val="0"/>
        <c:axPos val="t"/>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65000"/>
                    <a:lumOff val="35000"/>
                  </a:schemeClr>
                </a:solidFill>
                <a:latin typeface="+mn-lt"/>
                <a:ea typeface="+mn-ea"/>
                <a:cs typeface="+mn-cs"/>
              </a:defRPr>
            </a:pPr>
            <a:endParaRPr lang="hu-HU"/>
          </a:p>
        </c:txPr>
        <c:crossAx val="243135344"/>
        <c:crosses val="autoZero"/>
        <c:crossBetween val="between"/>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Alapvetően a tévéképernyőt néztem, csak néha pillantottam az</c:v>
                </c:pt>
              </c:strCache>
            </c:strRef>
          </c:tx>
          <c:spPr>
            <a:solidFill>
              <a:schemeClr val="accent4"/>
            </a:solidFill>
            <a:ln>
              <a:solidFill>
                <a:schemeClr val="bg1"/>
              </a:solidFill>
            </a:ln>
            <a:effectLst/>
          </c:spPr>
          <c:invertIfNegative val="0"/>
          <c:cat>
            <c:strRef>
              <c:f>Sheet1!$A$2:$A$13</c:f>
              <c:strCache>
                <c:ptCount val="12"/>
                <c:pt idx="0">
                  <c:v>Mozi+</c:v>
                </c:pt>
                <c:pt idx="1">
                  <c:v>Duna TV</c:v>
                </c:pt>
                <c:pt idx="2">
                  <c:v>Viasat3</c:v>
                </c:pt>
                <c:pt idx="3">
                  <c:v>Cool</c:v>
                </c:pt>
                <c:pt idx="4">
                  <c:v>M4 Sport</c:v>
                </c:pt>
                <c:pt idx="5">
                  <c:v>Film+</c:v>
                </c:pt>
                <c:pt idx="6">
                  <c:v>ATV</c:v>
                </c:pt>
                <c:pt idx="7">
                  <c:v>SuperTV2</c:v>
                </c:pt>
                <c:pt idx="8">
                  <c:v>RTL Klub</c:v>
                </c:pt>
                <c:pt idx="9">
                  <c:v>Comedy Central</c:v>
                </c:pt>
                <c:pt idx="10">
                  <c:v>TV2</c:v>
                </c:pt>
                <c:pt idx="11">
                  <c:v>M1</c:v>
                </c:pt>
              </c:strCache>
            </c:strRef>
          </c:cat>
          <c:val>
            <c:numRef>
              <c:f>Sheet1!$B$2:$B$13</c:f>
              <c:numCache>
                <c:formatCode>0.00%</c:formatCode>
                <c:ptCount val="12"/>
                <c:pt idx="0">
                  <c:v>0.9</c:v>
                </c:pt>
                <c:pt idx="1">
                  <c:v>0.92</c:v>
                </c:pt>
                <c:pt idx="2">
                  <c:v>0.88</c:v>
                </c:pt>
                <c:pt idx="3">
                  <c:v>0.86</c:v>
                </c:pt>
                <c:pt idx="4">
                  <c:v>0.83</c:v>
                </c:pt>
                <c:pt idx="5">
                  <c:v>0.87</c:v>
                </c:pt>
                <c:pt idx="6">
                  <c:v>0.9</c:v>
                </c:pt>
                <c:pt idx="7">
                  <c:v>0.82</c:v>
                </c:pt>
                <c:pt idx="8">
                  <c:v>0.82</c:v>
                </c:pt>
                <c:pt idx="9">
                  <c:v>0.78</c:v>
                </c:pt>
                <c:pt idx="10">
                  <c:v>0.79</c:v>
                </c:pt>
                <c:pt idx="11">
                  <c:v>0.84</c:v>
                </c:pt>
              </c:numCache>
            </c:numRef>
          </c:val>
          <c:extLst xmlns:c16r2="http://schemas.microsoft.com/office/drawing/2015/06/chart">
            <c:ext xmlns:c16="http://schemas.microsoft.com/office/drawing/2014/chart" uri="{C3380CC4-5D6E-409C-BE32-E72D297353CC}">
              <c16:uniqueId val="{00000000-A2E0-4B93-8799-A7039A768FCD}"/>
            </c:ext>
          </c:extLst>
        </c:ser>
        <c:ser>
          <c:idx val="1"/>
          <c:order val="1"/>
          <c:tx>
            <c:strRef>
              <c:f>Sheet1!$C$1</c:f>
              <c:strCache>
                <c:ptCount val="1"/>
                <c:pt idx="0">
                  <c:v>Column2</c:v>
                </c:pt>
              </c:strCache>
            </c:strRef>
          </c:tx>
          <c:spPr>
            <a:noFill/>
            <a:ln>
              <a:noFill/>
            </a:ln>
            <a:effectLst/>
          </c:spPr>
          <c:invertIfNegative val="0"/>
          <c:cat>
            <c:strRef>
              <c:f>Sheet1!$A$2:$A$13</c:f>
              <c:strCache>
                <c:ptCount val="12"/>
                <c:pt idx="0">
                  <c:v>Mozi+</c:v>
                </c:pt>
                <c:pt idx="1">
                  <c:v>Duna TV</c:v>
                </c:pt>
                <c:pt idx="2">
                  <c:v>Viasat3</c:v>
                </c:pt>
                <c:pt idx="3">
                  <c:v>Cool</c:v>
                </c:pt>
                <c:pt idx="4">
                  <c:v>M4 Sport</c:v>
                </c:pt>
                <c:pt idx="5">
                  <c:v>Film+</c:v>
                </c:pt>
                <c:pt idx="6">
                  <c:v>ATV</c:v>
                </c:pt>
                <c:pt idx="7">
                  <c:v>SuperTV2</c:v>
                </c:pt>
                <c:pt idx="8">
                  <c:v>RTL Klub</c:v>
                </c:pt>
                <c:pt idx="9">
                  <c:v>Comedy Central</c:v>
                </c:pt>
                <c:pt idx="10">
                  <c:v>TV2</c:v>
                </c:pt>
                <c:pt idx="11">
                  <c:v>M1</c:v>
                </c:pt>
              </c:strCache>
            </c:strRef>
          </c:cat>
          <c:val>
            <c:numRef>
              <c:f>Sheet1!$C$2:$C$13</c:f>
              <c:numCache>
                <c:formatCode>0.00%</c:formatCode>
                <c:ptCount val="12"/>
                <c:pt idx="0">
                  <c:v>0.02</c:v>
                </c:pt>
                <c:pt idx="1">
                  <c:v>0.01</c:v>
                </c:pt>
                <c:pt idx="2">
                  <c:v>0.01</c:v>
                </c:pt>
                <c:pt idx="3">
                  <c:v>0</c:v>
                </c:pt>
                <c:pt idx="4">
                  <c:v>0.01</c:v>
                </c:pt>
                <c:pt idx="5">
                  <c:v>0</c:v>
                </c:pt>
                <c:pt idx="6">
                  <c:v>0</c:v>
                </c:pt>
                <c:pt idx="7">
                  <c:v>0.01</c:v>
                </c:pt>
                <c:pt idx="8">
                  <c:v>0.01</c:v>
                </c:pt>
                <c:pt idx="9">
                  <c:v>0.01</c:v>
                </c:pt>
                <c:pt idx="10">
                  <c:v>0.01</c:v>
                </c:pt>
                <c:pt idx="11">
                  <c:v>0.02</c:v>
                </c:pt>
              </c:numCache>
            </c:numRef>
          </c:val>
          <c:extLst xmlns:c16r2="http://schemas.microsoft.com/office/drawing/2015/06/chart">
            <c:ext xmlns:c16="http://schemas.microsoft.com/office/drawing/2014/chart" uri="{C3380CC4-5D6E-409C-BE32-E72D297353CC}">
              <c16:uniqueId val="{00000001-A2E0-4B93-8799-A7039A768FCD}"/>
            </c:ext>
          </c:extLst>
        </c:ser>
        <c:ser>
          <c:idx val="2"/>
          <c:order val="2"/>
          <c:tx>
            <c:strRef>
              <c:f>Sheet1!$D$1</c:f>
              <c:strCache>
                <c:ptCount val="1"/>
                <c:pt idx="0">
                  <c:v>Inkább az egyéb eszköz képernyőjét néztem, a tévét pedig2</c:v>
                </c:pt>
              </c:strCache>
            </c:strRef>
          </c:tx>
          <c:spPr>
            <a:solidFill>
              <a:schemeClr val="accent1"/>
            </a:solidFill>
            <a:ln>
              <a:solidFill>
                <a:schemeClr val="bg1"/>
              </a:solidFill>
            </a:ln>
            <a:effectLst/>
          </c:spPr>
          <c:invertIfNegative val="0"/>
          <c:cat>
            <c:strRef>
              <c:f>Sheet1!$A$2:$A$13</c:f>
              <c:strCache>
                <c:ptCount val="12"/>
                <c:pt idx="0">
                  <c:v>Mozi+</c:v>
                </c:pt>
                <c:pt idx="1">
                  <c:v>Duna TV</c:v>
                </c:pt>
                <c:pt idx="2">
                  <c:v>Viasat3</c:v>
                </c:pt>
                <c:pt idx="3">
                  <c:v>Cool</c:v>
                </c:pt>
                <c:pt idx="4">
                  <c:v>M4 Sport</c:v>
                </c:pt>
                <c:pt idx="5">
                  <c:v>Film+</c:v>
                </c:pt>
                <c:pt idx="6">
                  <c:v>ATV</c:v>
                </c:pt>
                <c:pt idx="7">
                  <c:v>SuperTV2</c:v>
                </c:pt>
                <c:pt idx="8">
                  <c:v>RTL Klub</c:v>
                </c:pt>
                <c:pt idx="9">
                  <c:v>Comedy Central</c:v>
                </c:pt>
                <c:pt idx="10">
                  <c:v>TV2</c:v>
                </c:pt>
                <c:pt idx="11">
                  <c:v>M1</c:v>
                </c:pt>
              </c:strCache>
            </c:strRef>
          </c:cat>
          <c:val>
            <c:numRef>
              <c:f>Sheet1!$D$2:$D$13</c:f>
              <c:numCache>
                <c:formatCode>0.00%</c:formatCode>
                <c:ptCount val="12"/>
                <c:pt idx="0">
                  <c:v>0.08</c:v>
                </c:pt>
                <c:pt idx="1">
                  <c:v>7.0000000000000007E-2</c:v>
                </c:pt>
                <c:pt idx="2">
                  <c:v>0.11</c:v>
                </c:pt>
                <c:pt idx="3">
                  <c:v>0.14000000000000001</c:v>
                </c:pt>
                <c:pt idx="4">
                  <c:v>0.14000000000000001</c:v>
                </c:pt>
                <c:pt idx="5">
                  <c:v>0.13</c:v>
                </c:pt>
                <c:pt idx="6">
                  <c:v>0.1</c:v>
                </c:pt>
                <c:pt idx="7">
                  <c:v>0.17</c:v>
                </c:pt>
                <c:pt idx="8">
                  <c:v>0.17</c:v>
                </c:pt>
                <c:pt idx="9">
                  <c:v>0.21</c:v>
                </c:pt>
                <c:pt idx="10">
                  <c:v>0.2</c:v>
                </c:pt>
                <c:pt idx="11">
                  <c:v>0.14000000000000001</c:v>
                </c:pt>
              </c:numCache>
            </c:numRef>
          </c:val>
          <c:extLst xmlns:c16r2="http://schemas.microsoft.com/office/drawing/2015/06/chart">
            <c:ext xmlns:c16="http://schemas.microsoft.com/office/drawing/2014/chart" uri="{C3380CC4-5D6E-409C-BE32-E72D297353CC}">
              <c16:uniqueId val="{00000002-A2E0-4B93-8799-A7039A768FCD}"/>
            </c:ext>
          </c:extLst>
        </c:ser>
        <c:dLbls>
          <c:showLegendKey val="0"/>
          <c:showVal val="0"/>
          <c:showCatName val="0"/>
          <c:showSerName val="0"/>
          <c:showPercent val="0"/>
          <c:showBubbleSize val="0"/>
        </c:dLbls>
        <c:gapWidth val="50"/>
        <c:overlap val="100"/>
        <c:axId val="250924632"/>
        <c:axId val="250925416"/>
      </c:barChart>
      <c:catAx>
        <c:axId val="250924632"/>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2">
                    <a:lumMod val="65000"/>
                    <a:lumOff val="35000"/>
                  </a:schemeClr>
                </a:solidFill>
                <a:latin typeface="+mn-lt"/>
                <a:ea typeface="+mn-ea"/>
                <a:cs typeface="+mn-cs"/>
              </a:defRPr>
            </a:pPr>
            <a:endParaRPr lang="hu-HU"/>
          </a:p>
        </c:txPr>
        <c:crossAx val="250925416"/>
        <c:crosses val="autoZero"/>
        <c:auto val="1"/>
        <c:lblAlgn val="ctr"/>
        <c:lblOffset val="100"/>
        <c:noMultiLvlLbl val="0"/>
      </c:catAx>
      <c:valAx>
        <c:axId val="250925416"/>
        <c:scaling>
          <c:orientation val="minMax"/>
        </c:scaling>
        <c:delete val="0"/>
        <c:axPos val="t"/>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65000"/>
                    <a:lumOff val="35000"/>
                  </a:schemeClr>
                </a:solidFill>
                <a:latin typeface="+mn-lt"/>
                <a:ea typeface="+mn-ea"/>
                <a:cs typeface="+mn-cs"/>
              </a:defRPr>
            </a:pPr>
            <a:endParaRPr lang="hu-HU"/>
          </a:p>
        </c:txPr>
        <c:crossAx val="250924632"/>
        <c:crosses val="autoZero"/>
        <c:crossBetween val="between"/>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Alapvetően a tévéképernyőt néztem, csak néha pillantottam az</c:v>
                </c:pt>
              </c:strCache>
            </c:strRef>
          </c:tx>
          <c:spPr>
            <a:solidFill>
              <a:schemeClr val="accent4"/>
            </a:solidFill>
            <a:ln>
              <a:solidFill>
                <a:schemeClr val="bg1"/>
              </a:solidFill>
            </a:ln>
            <a:effectLst/>
          </c:spPr>
          <c:invertIfNegative val="0"/>
          <c:cat>
            <c:strRef>
              <c:f>Sheet1!$A$2:$A$13</c:f>
              <c:strCache>
                <c:ptCount val="12"/>
                <c:pt idx="0">
                  <c:v>Mozi+</c:v>
                </c:pt>
                <c:pt idx="1">
                  <c:v>Duna TV</c:v>
                </c:pt>
                <c:pt idx="2">
                  <c:v>Viasat3</c:v>
                </c:pt>
                <c:pt idx="3">
                  <c:v>Cool</c:v>
                </c:pt>
                <c:pt idx="4">
                  <c:v>M4 Sport</c:v>
                </c:pt>
                <c:pt idx="5">
                  <c:v>Film+</c:v>
                </c:pt>
                <c:pt idx="6">
                  <c:v>ATV</c:v>
                </c:pt>
                <c:pt idx="7">
                  <c:v>SuperTV2</c:v>
                </c:pt>
                <c:pt idx="8">
                  <c:v>RTL Klub</c:v>
                </c:pt>
                <c:pt idx="9">
                  <c:v>Comedy Central</c:v>
                </c:pt>
                <c:pt idx="10">
                  <c:v>TV2</c:v>
                </c:pt>
                <c:pt idx="11">
                  <c:v>M1</c:v>
                </c:pt>
              </c:strCache>
            </c:strRef>
          </c:cat>
          <c:val>
            <c:numRef>
              <c:f>Sheet1!$B$2:$B$13</c:f>
              <c:numCache>
                <c:formatCode>0.00%</c:formatCode>
                <c:ptCount val="12"/>
                <c:pt idx="0">
                  <c:v>0.75438596491228072</c:v>
                </c:pt>
                <c:pt idx="1">
                  <c:v>0.74358974358974361</c:v>
                </c:pt>
                <c:pt idx="2">
                  <c:v>0.72151898734177211</c:v>
                </c:pt>
                <c:pt idx="3">
                  <c:v>0.69863013698630139</c:v>
                </c:pt>
                <c:pt idx="4">
                  <c:v>0.68085106382978722</c:v>
                </c:pt>
                <c:pt idx="5">
                  <c:v>0.67021276595744683</c:v>
                </c:pt>
                <c:pt idx="6">
                  <c:v>0.64516129032258063</c:v>
                </c:pt>
                <c:pt idx="7">
                  <c:v>0.64383561643835618</c:v>
                </c:pt>
                <c:pt idx="8">
                  <c:v>0.62862010221465081</c:v>
                </c:pt>
                <c:pt idx="9">
                  <c:v>0.60427807486631013</c:v>
                </c:pt>
                <c:pt idx="10">
                  <c:v>0.58775510204081638</c:v>
                </c:pt>
                <c:pt idx="11">
                  <c:v>0.53333333333333333</c:v>
                </c:pt>
              </c:numCache>
            </c:numRef>
          </c:val>
          <c:extLst xmlns:c16r2="http://schemas.microsoft.com/office/drawing/2015/06/chart">
            <c:ext xmlns:c16="http://schemas.microsoft.com/office/drawing/2014/chart" uri="{C3380CC4-5D6E-409C-BE32-E72D297353CC}">
              <c16:uniqueId val="{00000000-0E03-4994-AB32-DBB70B50FFCD}"/>
            </c:ext>
          </c:extLst>
        </c:ser>
        <c:ser>
          <c:idx val="1"/>
          <c:order val="1"/>
          <c:tx>
            <c:strRef>
              <c:f>Sheet1!$C$1</c:f>
              <c:strCache>
                <c:ptCount val="1"/>
                <c:pt idx="0">
                  <c:v>Column2</c:v>
                </c:pt>
              </c:strCache>
            </c:strRef>
          </c:tx>
          <c:spPr>
            <a:noFill/>
            <a:ln>
              <a:noFill/>
            </a:ln>
            <a:effectLst/>
          </c:spPr>
          <c:invertIfNegative val="0"/>
          <c:cat>
            <c:strRef>
              <c:f>Sheet1!$A$2:$A$13</c:f>
              <c:strCache>
                <c:ptCount val="12"/>
                <c:pt idx="0">
                  <c:v>Mozi+</c:v>
                </c:pt>
                <c:pt idx="1">
                  <c:v>Duna TV</c:v>
                </c:pt>
                <c:pt idx="2">
                  <c:v>Viasat3</c:v>
                </c:pt>
                <c:pt idx="3">
                  <c:v>Cool</c:v>
                </c:pt>
                <c:pt idx="4">
                  <c:v>M4 Sport</c:v>
                </c:pt>
                <c:pt idx="5">
                  <c:v>Film+</c:v>
                </c:pt>
                <c:pt idx="6">
                  <c:v>ATV</c:v>
                </c:pt>
                <c:pt idx="7">
                  <c:v>SuperTV2</c:v>
                </c:pt>
                <c:pt idx="8">
                  <c:v>RTL Klub</c:v>
                </c:pt>
                <c:pt idx="9">
                  <c:v>Comedy Central</c:v>
                </c:pt>
                <c:pt idx="10">
                  <c:v>TV2</c:v>
                </c:pt>
                <c:pt idx="11">
                  <c:v>M1</c:v>
                </c:pt>
              </c:strCache>
            </c:strRef>
          </c:cat>
          <c:val>
            <c:numRef>
              <c:f>Sheet1!$C$2:$C$13</c:f>
              <c:numCache>
                <c:formatCode>0.00%</c:formatCode>
                <c:ptCount val="12"/>
                <c:pt idx="0">
                  <c:v>3.5087719298245612E-2</c:v>
                </c:pt>
                <c:pt idx="1">
                  <c:v>2.564102564102564E-2</c:v>
                </c:pt>
                <c:pt idx="2">
                  <c:v>2.5316455696202531E-2</c:v>
                </c:pt>
                <c:pt idx="3">
                  <c:v>0</c:v>
                </c:pt>
                <c:pt idx="4">
                  <c:v>6.3829787234042548E-2</c:v>
                </c:pt>
                <c:pt idx="5">
                  <c:v>0</c:v>
                </c:pt>
                <c:pt idx="6">
                  <c:v>3.2258064516129031E-2</c:v>
                </c:pt>
                <c:pt idx="7">
                  <c:v>2.7397260273972601E-2</c:v>
                </c:pt>
                <c:pt idx="8">
                  <c:v>3.5775127768313458E-2</c:v>
                </c:pt>
                <c:pt idx="9">
                  <c:v>2.1390374331550801E-2</c:v>
                </c:pt>
                <c:pt idx="10">
                  <c:v>8.1632653061224497E-3</c:v>
                </c:pt>
                <c:pt idx="11">
                  <c:v>6.6666666666666666E-2</c:v>
                </c:pt>
              </c:numCache>
            </c:numRef>
          </c:val>
          <c:extLst xmlns:c16r2="http://schemas.microsoft.com/office/drawing/2015/06/chart">
            <c:ext xmlns:c16="http://schemas.microsoft.com/office/drawing/2014/chart" uri="{C3380CC4-5D6E-409C-BE32-E72D297353CC}">
              <c16:uniqueId val="{00000001-0E03-4994-AB32-DBB70B50FFCD}"/>
            </c:ext>
          </c:extLst>
        </c:ser>
        <c:ser>
          <c:idx val="2"/>
          <c:order val="2"/>
          <c:tx>
            <c:strRef>
              <c:f>Sheet1!$D$1</c:f>
              <c:strCache>
                <c:ptCount val="1"/>
                <c:pt idx="0">
                  <c:v>Inkább az egyéb eszköz képernyőjét néztem, a tévét pedig2</c:v>
                </c:pt>
              </c:strCache>
            </c:strRef>
          </c:tx>
          <c:spPr>
            <a:solidFill>
              <a:schemeClr val="accent1"/>
            </a:solidFill>
            <a:ln>
              <a:solidFill>
                <a:schemeClr val="bg1"/>
              </a:solidFill>
            </a:ln>
            <a:effectLst/>
          </c:spPr>
          <c:invertIfNegative val="0"/>
          <c:cat>
            <c:strRef>
              <c:f>Sheet1!$A$2:$A$13</c:f>
              <c:strCache>
                <c:ptCount val="12"/>
                <c:pt idx="0">
                  <c:v>Mozi+</c:v>
                </c:pt>
                <c:pt idx="1">
                  <c:v>Duna TV</c:v>
                </c:pt>
                <c:pt idx="2">
                  <c:v>Viasat3</c:v>
                </c:pt>
                <c:pt idx="3">
                  <c:v>Cool</c:v>
                </c:pt>
                <c:pt idx="4">
                  <c:v>M4 Sport</c:v>
                </c:pt>
                <c:pt idx="5">
                  <c:v>Film+</c:v>
                </c:pt>
                <c:pt idx="6">
                  <c:v>ATV</c:v>
                </c:pt>
                <c:pt idx="7">
                  <c:v>SuperTV2</c:v>
                </c:pt>
                <c:pt idx="8">
                  <c:v>RTL Klub</c:v>
                </c:pt>
                <c:pt idx="9">
                  <c:v>Comedy Central</c:v>
                </c:pt>
                <c:pt idx="10">
                  <c:v>TV2</c:v>
                </c:pt>
                <c:pt idx="11">
                  <c:v>M1</c:v>
                </c:pt>
              </c:strCache>
            </c:strRef>
          </c:cat>
          <c:val>
            <c:numRef>
              <c:f>Sheet1!$D$2:$D$13</c:f>
              <c:numCache>
                <c:formatCode>0.00%</c:formatCode>
                <c:ptCount val="12"/>
                <c:pt idx="0">
                  <c:v>0.21052631578947367</c:v>
                </c:pt>
                <c:pt idx="1">
                  <c:v>0.23076923076923078</c:v>
                </c:pt>
                <c:pt idx="2">
                  <c:v>0.25316455696202533</c:v>
                </c:pt>
                <c:pt idx="3">
                  <c:v>0.30136986301369861</c:v>
                </c:pt>
                <c:pt idx="4">
                  <c:v>0.25531914893617019</c:v>
                </c:pt>
                <c:pt idx="5">
                  <c:v>0.32978723404255317</c:v>
                </c:pt>
                <c:pt idx="6">
                  <c:v>0.32258064516129031</c:v>
                </c:pt>
                <c:pt idx="7">
                  <c:v>0.32876712328767121</c:v>
                </c:pt>
                <c:pt idx="8">
                  <c:v>0.33560477001703576</c:v>
                </c:pt>
                <c:pt idx="9">
                  <c:v>0.37433155080213903</c:v>
                </c:pt>
                <c:pt idx="10">
                  <c:v>0.40408163265306124</c:v>
                </c:pt>
                <c:pt idx="11">
                  <c:v>0.4</c:v>
                </c:pt>
              </c:numCache>
            </c:numRef>
          </c:val>
          <c:extLst xmlns:c16r2="http://schemas.microsoft.com/office/drawing/2015/06/chart">
            <c:ext xmlns:c16="http://schemas.microsoft.com/office/drawing/2014/chart" uri="{C3380CC4-5D6E-409C-BE32-E72D297353CC}">
              <c16:uniqueId val="{00000002-0E03-4994-AB32-DBB70B50FFCD}"/>
            </c:ext>
          </c:extLst>
        </c:ser>
        <c:dLbls>
          <c:showLegendKey val="0"/>
          <c:showVal val="0"/>
          <c:showCatName val="0"/>
          <c:showSerName val="0"/>
          <c:showPercent val="0"/>
          <c:showBubbleSize val="0"/>
        </c:dLbls>
        <c:gapWidth val="50"/>
        <c:overlap val="100"/>
        <c:axId val="250923456"/>
        <c:axId val="250922280"/>
      </c:barChart>
      <c:catAx>
        <c:axId val="250923456"/>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hu-HU"/>
          </a:p>
        </c:txPr>
        <c:crossAx val="250922280"/>
        <c:crosses val="autoZero"/>
        <c:auto val="1"/>
        <c:lblAlgn val="ctr"/>
        <c:lblOffset val="100"/>
        <c:noMultiLvlLbl val="0"/>
      </c:catAx>
      <c:valAx>
        <c:axId val="250922280"/>
        <c:scaling>
          <c:orientation val="minMax"/>
        </c:scaling>
        <c:delete val="0"/>
        <c:axPos val="t"/>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65000"/>
                    <a:lumOff val="35000"/>
                  </a:schemeClr>
                </a:solidFill>
                <a:latin typeface="+mn-lt"/>
                <a:ea typeface="+mn-ea"/>
                <a:cs typeface="+mn-cs"/>
              </a:defRPr>
            </a:pPr>
            <a:endParaRPr lang="hu-HU"/>
          </a:p>
        </c:txPr>
        <c:crossAx val="250923456"/>
        <c:crosses val="autoZero"/>
        <c:crossBetween val="between"/>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Alapvetően a tévéképernyőt néztem, csak néha pillantottam az</c:v>
                </c:pt>
              </c:strCache>
            </c:strRef>
          </c:tx>
          <c:spPr>
            <a:solidFill>
              <a:schemeClr val="accent4"/>
            </a:solidFill>
            <a:ln>
              <a:solidFill>
                <a:schemeClr val="bg1"/>
              </a:solidFill>
            </a:ln>
            <a:effectLst/>
          </c:spPr>
          <c:invertIfNegative val="0"/>
          <c:cat>
            <c:strRef>
              <c:f>Sheet1!$A$2:$A$5</c:f>
              <c:strCache>
                <c:ptCount val="4"/>
                <c:pt idx="0">
                  <c:v>Filmcsatorna</c:v>
                </c:pt>
                <c:pt idx="1">
                  <c:v>Egyéb általános szórakoztató</c:v>
                </c:pt>
                <c:pt idx="2">
                  <c:v>RTL Klub/TV2</c:v>
                </c:pt>
                <c:pt idx="3">
                  <c:v>Egyéb</c:v>
                </c:pt>
              </c:strCache>
            </c:strRef>
          </c:cat>
          <c:val>
            <c:numRef>
              <c:f>Sheet1!$B$2:$B$5</c:f>
              <c:numCache>
                <c:formatCode>0.00%</c:formatCode>
                <c:ptCount val="4"/>
                <c:pt idx="0">
                  <c:v>0.65921787709497204</c:v>
                </c:pt>
                <c:pt idx="1">
                  <c:v>0.64016736401673635</c:v>
                </c:pt>
                <c:pt idx="2">
                  <c:v>0.62857142857142856</c:v>
                </c:pt>
                <c:pt idx="3">
                  <c:v>0.62266112266112261</c:v>
                </c:pt>
              </c:numCache>
            </c:numRef>
          </c:val>
          <c:extLst xmlns:c16r2="http://schemas.microsoft.com/office/drawing/2015/06/chart">
            <c:ext xmlns:c16="http://schemas.microsoft.com/office/drawing/2014/chart" uri="{C3380CC4-5D6E-409C-BE32-E72D297353CC}">
              <c16:uniqueId val="{00000000-825E-4235-B36D-30D204DACD37}"/>
            </c:ext>
          </c:extLst>
        </c:ser>
        <c:ser>
          <c:idx val="1"/>
          <c:order val="1"/>
          <c:tx>
            <c:strRef>
              <c:f>Sheet1!$C$1</c:f>
              <c:strCache>
                <c:ptCount val="1"/>
                <c:pt idx="0">
                  <c:v>Column2</c:v>
                </c:pt>
              </c:strCache>
            </c:strRef>
          </c:tx>
          <c:spPr>
            <a:noFill/>
            <a:ln>
              <a:noFill/>
            </a:ln>
            <a:effectLst/>
          </c:spPr>
          <c:invertIfNegative val="0"/>
          <c:cat>
            <c:strRef>
              <c:f>Sheet1!$A$2:$A$5</c:f>
              <c:strCache>
                <c:ptCount val="4"/>
                <c:pt idx="0">
                  <c:v>Filmcsatorna</c:v>
                </c:pt>
                <c:pt idx="1">
                  <c:v>Egyéb általános szórakoztató</c:v>
                </c:pt>
                <c:pt idx="2">
                  <c:v>RTL Klub/TV2</c:v>
                </c:pt>
                <c:pt idx="3">
                  <c:v>Egyéb</c:v>
                </c:pt>
              </c:strCache>
            </c:strRef>
          </c:cat>
          <c:val>
            <c:numRef>
              <c:f>Sheet1!$C$2:$C$5</c:f>
              <c:numCache>
                <c:formatCode>0.00%</c:formatCode>
                <c:ptCount val="4"/>
                <c:pt idx="0">
                  <c:v>4.4692737430167599E-2</c:v>
                </c:pt>
                <c:pt idx="1">
                  <c:v>1.2552301255230125E-2</c:v>
                </c:pt>
                <c:pt idx="2">
                  <c:v>3.2298136645962733E-2</c:v>
                </c:pt>
                <c:pt idx="3">
                  <c:v>4.4698544698544701E-2</c:v>
                </c:pt>
              </c:numCache>
            </c:numRef>
          </c:val>
          <c:extLst xmlns:c16r2="http://schemas.microsoft.com/office/drawing/2015/06/chart">
            <c:ext xmlns:c16="http://schemas.microsoft.com/office/drawing/2014/chart" uri="{C3380CC4-5D6E-409C-BE32-E72D297353CC}">
              <c16:uniqueId val="{00000001-825E-4235-B36D-30D204DACD37}"/>
            </c:ext>
          </c:extLst>
        </c:ser>
        <c:ser>
          <c:idx val="2"/>
          <c:order val="2"/>
          <c:tx>
            <c:strRef>
              <c:f>Sheet1!$D$1</c:f>
              <c:strCache>
                <c:ptCount val="1"/>
                <c:pt idx="0">
                  <c:v>Inkább az egyéb eszköz képernyőjét néztem, a tévét pedig2</c:v>
                </c:pt>
              </c:strCache>
            </c:strRef>
          </c:tx>
          <c:spPr>
            <a:solidFill>
              <a:schemeClr val="accent1"/>
            </a:solidFill>
            <a:ln>
              <a:solidFill>
                <a:schemeClr val="bg1"/>
              </a:solidFill>
            </a:ln>
            <a:effectLst/>
          </c:spPr>
          <c:invertIfNegative val="0"/>
          <c:cat>
            <c:strRef>
              <c:f>Sheet1!$A$2:$A$5</c:f>
              <c:strCache>
                <c:ptCount val="4"/>
                <c:pt idx="0">
                  <c:v>Filmcsatorna</c:v>
                </c:pt>
                <c:pt idx="1">
                  <c:v>Egyéb általános szórakoztató</c:v>
                </c:pt>
                <c:pt idx="2">
                  <c:v>RTL Klub/TV2</c:v>
                </c:pt>
                <c:pt idx="3">
                  <c:v>Egyéb</c:v>
                </c:pt>
              </c:strCache>
            </c:strRef>
          </c:cat>
          <c:val>
            <c:numRef>
              <c:f>Sheet1!$D$2:$D$5</c:f>
              <c:numCache>
                <c:formatCode>0.00%</c:formatCode>
                <c:ptCount val="4"/>
                <c:pt idx="0">
                  <c:v>0.29608938547486036</c:v>
                </c:pt>
                <c:pt idx="1">
                  <c:v>0.34728033472803349</c:v>
                </c:pt>
                <c:pt idx="2">
                  <c:v>0.33913043478260868</c:v>
                </c:pt>
                <c:pt idx="3">
                  <c:v>0.33264033264033266</c:v>
                </c:pt>
              </c:numCache>
            </c:numRef>
          </c:val>
          <c:extLst xmlns:c16r2="http://schemas.microsoft.com/office/drawing/2015/06/chart">
            <c:ext xmlns:c16="http://schemas.microsoft.com/office/drawing/2014/chart" uri="{C3380CC4-5D6E-409C-BE32-E72D297353CC}">
              <c16:uniqueId val="{00000002-825E-4235-B36D-30D204DACD37}"/>
            </c:ext>
          </c:extLst>
        </c:ser>
        <c:dLbls>
          <c:showLegendKey val="0"/>
          <c:showVal val="0"/>
          <c:showCatName val="0"/>
          <c:showSerName val="0"/>
          <c:showPercent val="0"/>
          <c:showBubbleSize val="0"/>
        </c:dLbls>
        <c:gapWidth val="50"/>
        <c:overlap val="100"/>
        <c:axId val="250919144"/>
        <c:axId val="250921496"/>
      </c:barChart>
      <c:catAx>
        <c:axId val="250919144"/>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hu-HU"/>
          </a:p>
        </c:txPr>
        <c:crossAx val="250921496"/>
        <c:crosses val="autoZero"/>
        <c:auto val="1"/>
        <c:lblAlgn val="ctr"/>
        <c:lblOffset val="100"/>
        <c:noMultiLvlLbl val="0"/>
      </c:catAx>
      <c:valAx>
        <c:axId val="250921496"/>
        <c:scaling>
          <c:orientation val="minMax"/>
        </c:scaling>
        <c:delete val="0"/>
        <c:axPos val="t"/>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65000"/>
                    <a:lumOff val="35000"/>
                  </a:schemeClr>
                </a:solidFill>
                <a:latin typeface="+mn-lt"/>
                <a:ea typeface="+mn-ea"/>
                <a:cs typeface="+mn-cs"/>
              </a:defRPr>
            </a:pPr>
            <a:endParaRPr lang="hu-HU"/>
          </a:p>
        </c:txPr>
        <c:crossAx val="250919144"/>
        <c:crosses val="autoZero"/>
        <c:crossBetween val="between"/>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Alapvetően a tévéképernyőt néztem, csak néha pillantottam az</c:v>
                </c:pt>
              </c:strCache>
            </c:strRef>
          </c:tx>
          <c:spPr>
            <a:solidFill>
              <a:schemeClr val="accent4"/>
            </a:solidFill>
            <a:ln>
              <a:solidFill>
                <a:schemeClr val="bg1"/>
              </a:solidFill>
            </a:ln>
            <a:effectLst/>
          </c:spPr>
          <c:invertIfNegative val="0"/>
          <c:cat>
            <c:strRef>
              <c:f>Sheet1!$A$2:$A$5</c:f>
              <c:strCache>
                <c:ptCount val="4"/>
                <c:pt idx="0">
                  <c:v>Movie channel</c:v>
                </c:pt>
                <c:pt idx="1">
                  <c:v>Entertainment</c:v>
                </c:pt>
                <c:pt idx="2">
                  <c:v>RTL Klub/TV2</c:v>
                </c:pt>
                <c:pt idx="3">
                  <c:v>Other</c:v>
                </c:pt>
              </c:strCache>
            </c:strRef>
          </c:cat>
          <c:val>
            <c:numRef>
              <c:f>Sheet1!$B$2:$B$5</c:f>
              <c:numCache>
                <c:formatCode>0.00%</c:formatCode>
                <c:ptCount val="4"/>
                <c:pt idx="0">
                  <c:v>0.87</c:v>
                </c:pt>
                <c:pt idx="1">
                  <c:v>0.83</c:v>
                </c:pt>
                <c:pt idx="2">
                  <c:v>0.82</c:v>
                </c:pt>
                <c:pt idx="3">
                  <c:v>0.83</c:v>
                </c:pt>
              </c:numCache>
            </c:numRef>
          </c:val>
          <c:extLst xmlns:c16r2="http://schemas.microsoft.com/office/drawing/2015/06/chart">
            <c:ext xmlns:c16="http://schemas.microsoft.com/office/drawing/2014/chart" uri="{C3380CC4-5D6E-409C-BE32-E72D297353CC}">
              <c16:uniqueId val="{00000000-5585-4781-80BB-5BB133989CAC}"/>
            </c:ext>
          </c:extLst>
        </c:ser>
        <c:ser>
          <c:idx val="1"/>
          <c:order val="1"/>
          <c:tx>
            <c:strRef>
              <c:f>Sheet1!$C$1</c:f>
              <c:strCache>
                <c:ptCount val="1"/>
                <c:pt idx="0">
                  <c:v>Column2</c:v>
                </c:pt>
              </c:strCache>
            </c:strRef>
          </c:tx>
          <c:spPr>
            <a:noFill/>
            <a:ln>
              <a:noFill/>
            </a:ln>
            <a:effectLst/>
          </c:spPr>
          <c:invertIfNegative val="0"/>
          <c:cat>
            <c:strRef>
              <c:f>Sheet1!$A$2:$A$5</c:f>
              <c:strCache>
                <c:ptCount val="4"/>
                <c:pt idx="0">
                  <c:v>Movie channel</c:v>
                </c:pt>
                <c:pt idx="1">
                  <c:v>Entertainment</c:v>
                </c:pt>
                <c:pt idx="2">
                  <c:v>RTL Klub/TV2</c:v>
                </c:pt>
                <c:pt idx="3">
                  <c:v>Other</c:v>
                </c:pt>
              </c:strCache>
            </c:strRef>
          </c:cat>
          <c:val>
            <c:numRef>
              <c:f>Sheet1!$C$2:$C$5</c:f>
              <c:numCache>
                <c:formatCode>0.00%</c:formatCode>
                <c:ptCount val="4"/>
                <c:pt idx="0">
                  <c:v>0.01</c:v>
                </c:pt>
                <c:pt idx="1">
                  <c:v>0</c:v>
                </c:pt>
                <c:pt idx="2">
                  <c:v>0.02</c:v>
                </c:pt>
                <c:pt idx="3">
                  <c:v>0.02</c:v>
                </c:pt>
              </c:numCache>
            </c:numRef>
          </c:val>
          <c:extLst xmlns:c16r2="http://schemas.microsoft.com/office/drawing/2015/06/chart">
            <c:ext xmlns:c16="http://schemas.microsoft.com/office/drawing/2014/chart" uri="{C3380CC4-5D6E-409C-BE32-E72D297353CC}">
              <c16:uniqueId val="{00000001-5585-4781-80BB-5BB133989CAC}"/>
            </c:ext>
          </c:extLst>
        </c:ser>
        <c:ser>
          <c:idx val="2"/>
          <c:order val="2"/>
          <c:tx>
            <c:strRef>
              <c:f>Sheet1!$D$1</c:f>
              <c:strCache>
                <c:ptCount val="1"/>
                <c:pt idx="0">
                  <c:v>Inkább az egyéb eszköz képernyőjét néztem, a tévét pedig2</c:v>
                </c:pt>
              </c:strCache>
            </c:strRef>
          </c:tx>
          <c:spPr>
            <a:solidFill>
              <a:schemeClr val="accent1"/>
            </a:solidFill>
            <a:ln>
              <a:solidFill>
                <a:schemeClr val="bg1"/>
              </a:solidFill>
            </a:ln>
            <a:effectLst/>
          </c:spPr>
          <c:invertIfNegative val="0"/>
          <c:cat>
            <c:strRef>
              <c:f>Sheet1!$A$2:$A$5</c:f>
              <c:strCache>
                <c:ptCount val="4"/>
                <c:pt idx="0">
                  <c:v>Movie channel</c:v>
                </c:pt>
                <c:pt idx="1">
                  <c:v>Entertainment</c:v>
                </c:pt>
                <c:pt idx="2">
                  <c:v>RTL Klub/TV2</c:v>
                </c:pt>
                <c:pt idx="3">
                  <c:v>Other</c:v>
                </c:pt>
              </c:strCache>
            </c:strRef>
          </c:cat>
          <c:val>
            <c:numRef>
              <c:f>Sheet1!$D$2:$D$5</c:f>
              <c:numCache>
                <c:formatCode>0.00%</c:formatCode>
                <c:ptCount val="4"/>
                <c:pt idx="0">
                  <c:v>0.12</c:v>
                </c:pt>
                <c:pt idx="1">
                  <c:v>0.17</c:v>
                </c:pt>
                <c:pt idx="2">
                  <c:v>0.16</c:v>
                </c:pt>
                <c:pt idx="3">
                  <c:v>0.15</c:v>
                </c:pt>
              </c:numCache>
            </c:numRef>
          </c:val>
          <c:extLst xmlns:c16r2="http://schemas.microsoft.com/office/drawing/2015/06/chart">
            <c:ext xmlns:c16="http://schemas.microsoft.com/office/drawing/2014/chart" uri="{C3380CC4-5D6E-409C-BE32-E72D297353CC}">
              <c16:uniqueId val="{00000002-5585-4781-80BB-5BB133989CAC}"/>
            </c:ext>
          </c:extLst>
        </c:ser>
        <c:dLbls>
          <c:showLegendKey val="0"/>
          <c:showVal val="0"/>
          <c:showCatName val="0"/>
          <c:showSerName val="0"/>
          <c:showPercent val="0"/>
          <c:showBubbleSize val="0"/>
        </c:dLbls>
        <c:gapWidth val="50"/>
        <c:overlap val="100"/>
        <c:axId val="250920320"/>
        <c:axId val="250918752"/>
      </c:barChart>
      <c:catAx>
        <c:axId val="250920320"/>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2">
                    <a:lumMod val="65000"/>
                    <a:lumOff val="35000"/>
                  </a:schemeClr>
                </a:solidFill>
                <a:latin typeface="+mn-lt"/>
                <a:ea typeface="+mn-ea"/>
                <a:cs typeface="+mn-cs"/>
              </a:defRPr>
            </a:pPr>
            <a:endParaRPr lang="hu-HU"/>
          </a:p>
        </c:txPr>
        <c:crossAx val="250918752"/>
        <c:crosses val="autoZero"/>
        <c:auto val="1"/>
        <c:lblAlgn val="ctr"/>
        <c:lblOffset val="100"/>
        <c:noMultiLvlLbl val="0"/>
      </c:catAx>
      <c:valAx>
        <c:axId val="250918752"/>
        <c:scaling>
          <c:orientation val="minMax"/>
        </c:scaling>
        <c:delete val="0"/>
        <c:axPos val="t"/>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65000"/>
                    <a:lumOff val="35000"/>
                  </a:schemeClr>
                </a:solidFill>
                <a:latin typeface="+mn-lt"/>
                <a:ea typeface="+mn-ea"/>
                <a:cs typeface="+mn-cs"/>
              </a:defRPr>
            </a:pPr>
            <a:endParaRPr lang="hu-HU"/>
          </a:p>
        </c:txPr>
        <c:crossAx val="250920320"/>
        <c:crosses val="autoZero"/>
        <c:crossBetween val="between"/>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Alapvetően a tévéképernyőt néztem, csak néha pillantottam az</c:v>
                </c:pt>
              </c:strCache>
            </c:strRef>
          </c:tx>
          <c:spPr>
            <a:solidFill>
              <a:schemeClr val="accent4"/>
            </a:solidFill>
            <a:ln>
              <a:solidFill>
                <a:schemeClr val="bg1"/>
              </a:solidFill>
            </a:ln>
            <a:effectLst/>
          </c:spPr>
          <c:invertIfNegative val="0"/>
          <c:cat>
            <c:strRef>
              <c:f>Sheet1!$A$2:$A$4</c:f>
              <c:strCache>
                <c:ptCount val="3"/>
                <c:pt idx="0">
                  <c:v>Végig, vagy majdnem végig látta</c:v>
                </c:pt>
                <c:pt idx="1">
                  <c:v>Egy részét látta</c:v>
                </c:pt>
                <c:pt idx="2">
                  <c:v>Alig látott belőle</c:v>
                </c:pt>
              </c:strCache>
            </c:strRef>
          </c:cat>
          <c:val>
            <c:numRef>
              <c:f>Sheet1!$B$2:$B$4</c:f>
              <c:numCache>
                <c:formatCode>0%</c:formatCode>
                <c:ptCount val="3"/>
                <c:pt idx="0" formatCode="0.00%">
                  <c:v>0.65</c:v>
                </c:pt>
                <c:pt idx="1">
                  <c:v>0.58738738738738738</c:v>
                </c:pt>
                <c:pt idx="2">
                  <c:v>0.41463414634146339</c:v>
                </c:pt>
              </c:numCache>
            </c:numRef>
          </c:val>
          <c:extLst xmlns:c16r2="http://schemas.microsoft.com/office/drawing/2015/06/chart">
            <c:ext xmlns:c16="http://schemas.microsoft.com/office/drawing/2014/chart" uri="{C3380CC4-5D6E-409C-BE32-E72D297353CC}">
              <c16:uniqueId val="{00000000-B21D-4ED4-84FF-67C8E8DBB8E7}"/>
            </c:ext>
          </c:extLst>
        </c:ser>
        <c:ser>
          <c:idx val="1"/>
          <c:order val="1"/>
          <c:tx>
            <c:strRef>
              <c:f>Sheet1!$C$1</c:f>
              <c:strCache>
                <c:ptCount val="1"/>
                <c:pt idx="0">
                  <c:v>Column2</c:v>
                </c:pt>
              </c:strCache>
            </c:strRef>
          </c:tx>
          <c:spPr>
            <a:noFill/>
            <a:ln>
              <a:noFill/>
            </a:ln>
            <a:effectLst/>
          </c:spPr>
          <c:invertIfNegative val="0"/>
          <c:cat>
            <c:strRef>
              <c:f>Sheet1!$A$2:$A$4</c:f>
              <c:strCache>
                <c:ptCount val="3"/>
                <c:pt idx="0">
                  <c:v>Végig, vagy majdnem végig látta</c:v>
                </c:pt>
                <c:pt idx="1">
                  <c:v>Egy részét látta</c:v>
                </c:pt>
                <c:pt idx="2">
                  <c:v>Alig látott belőle</c:v>
                </c:pt>
              </c:strCache>
            </c:strRef>
          </c:cat>
          <c:val>
            <c:numRef>
              <c:f>Sheet1!$C$2:$C$4</c:f>
              <c:numCache>
                <c:formatCode>0%</c:formatCode>
                <c:ptCount val="3"/>
                <c:pt idx="0" formatCode="0.00%">
                  <c:v>0.04</c:v>
                </c:pt>
                <c:pt idx="1">
                  <c:v>3.6036036036036036E-2</c:v>
                </c:pt>
                <c:pt idx="2">
                  <c:v>4.878048780487805E-2</c:v>
                </c:pt>
              </c:numCache>
            </c:numRef>
          </c:val>
          <c:extLst xmlns:c16r2="http://schemas.microsoft.com/office/drawing/2015/06/chart">
            <c:ext xmlns:c16="http://schemas.microsoft.com/office/drawing/2014/chart" uri="{C3380CC4-5D6E-409C-BE32-E72D297353CC}">
              <c16:uniqueId val="{00000001-B21D-4ED4-84FF-67C8E8DBB8E7}"/>
            </c:ext>
          </c:extLst>
        </c:ser>
        <c:ser>
          <c:idx val="2"/>
          <c:order val="2"/>
          <c:tx>
            <c:strRef>
              <c:f>Sheet1!$D$1</c:f>
              <c:strCache>
                <c:ptCount val="1"/>
                <c:pt idx="0">
                  <c:v>Inkább az egyéb eszköz képernyőjét néztem, a tévét pedig2</c:v>
                </c:pt>
              </c:strCache>
            </c:strRef>
          </c:tx>
          <c:spPr>
            <a:solidFill>
              <a:schemeClr val="accent1"/>
            </a:solidFill>
            <a:ln>
              <a:solidFill>
                <a:schemeClr val="bg1"/>
              </a:solidFill>
            </a:ln>
            <a:effectLst/>
          </c:spPr>
          <c:invertIfNegative val="0"/>
          <c:cat>
            <c:strRef>
              <c:f>Sheet1!$A$2:$A$4</c:f>
              <c:strCache>
                <c:ptCount val="3"/>
                <c:pt idx="0">
                  <c:v>Végig, vagy majdnem végig látta</c:v>
                </c:pt>
                <c:pt idx="1">
                  <c:v>Egy részét látta</c:v>
                </c:pt>
                <c:pt idx="2">
                  <c:v>Alig látott belőle</c:v>
                </c:pt>
              </c:strCache>
            </c:strRef>
          </c:cat>
          <c:val>
            <c:numRef>
              <c:f>Sheet1!$D$2:$D$4</c:f>
              <c:numCache>
                <c:formatCode>0%</c:formatCode>
                <c:ptCount val="3"/>
                <c:pt idx="0" formatCode="0.00%">
                  <c:v>0.31</c:v>
                </c:pt>
                <c:pt idx="1">
                  <c:v>0.37657657657657656</c:v>
                </c:pt>
                <c:pt idx="2">
                  <c:v>0.53658536585365857</c:v>
                </c:pt>
              </c:numCache>
            </c:numRef>
          </c:val>
          <c:extLst xmlns:c16r2="http://schemas.microsoft.com/office/drawing/2015/06/chart">
            <c:ext xmlns:c16="http://schemas.microsoft.com/office/drawing/2014/chart" uri="{C3380CC4-5D6E-409C-BE32-E72D297353CC}">
              <c16:uniqueId val="{00000002-B21D-4ED4-84FF-67C8E8DBB8E7}"/>
            </c:ext>
          </c:extLst>
        </c:ser>
        <c:dLbls>
          <c:showLegendKey val="0"/>
          <c:showVal val="0"/>
          <c:showCatName val="0"/>
          <c:showSerName val="0"/>
          <c:showPercent val="0"/>
          <c:showBubbleSize val="0"/>
        </c:dLbls>
        <c:gapWidth val="50"/>
        <c:overlap val="100"/>
        <c:axId val="249572128"/>
        <c:axId val="249571736"/>
      </c:barChart>
      <c:catAx>
        <c:axId val="249572128"/>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hu-HU"/>
          </a:p>
        </c:txPr>
        <c:crossAx val="249571736"/>
        <c:crosses val="autoZero"/>
        <c:auto val="1"/>
        <c:lblAlgn val="ctr"/>
        <c:lblOffset val="100"/>
        <c:noMultiLvlLbl val="0"/>
      </c:catAx>
      <c:valAx>
        <c:axId val="249571736"/>
        <c:scaling>
          <c:orientation val="minMax"/>
        </c:scaling>
        <c:delete val="0"/>
        <c:axPos val="t"/>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65000"/>
                    <a:lumOff val="35000"/>
                  </a:schemeClr>
                </a:solidFill>
                <a:latin typeface="+mn-lt"/>
                <a:ea typeface="+mn-ea"/>
                <a:cs typeface="+mn-cs"/>
              </a:defRPr>
            </a:pPr>
            <a:endParaRPr lang="hu-HU"/>
          </a:p>
        </c:txPr>
        <c:crossAx val="249572128"/>
        <c:crosses val="autoZero"/>
        <c:crossBetween val="between"/>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Alapvetően a tévéképernyőt néztem, csak néha pillantottam az</c:v>
                </c:pt>
              </c:strCache>
            </c:strRef>
          </c:tx>
          <c:spPr>
            <a:solidFill>
              <a:schemeClr val="accent4"/>
            </a:solidFill>
            <a:ln>
              <a:solidFill>
                <a:schemeClr val="bg1"/>
              </a:solidFill>
            </a:ln>
            <a:effectLst/>
          </c:spPr>
          <c:invertIfNegative val="0"/>
          <c:cat>
            <c:strRef>
              <c:f>Sheet1!$A$2:$A$4</c:f>
              <c:strCache>
                <c:ptCount val="3"/>
                <c:pt idx="0">
                  <c:v>Seen (almost) the whole programme</c:v>
                </c:pt>
                <c:pt idx="1">
                  <c:v>Seen part of it</c:v>
                </c:pt>
                <c:pt idx="2">
                  <c:v>Barely seen it</c:v>
                </c:pt>
              </c:strCache>
            </c:strRef>
          </c:cat>
          <c:val>
            <c:numRef>
              <c:f>Sheet1!$B$2:$B$4</c:f>
              <c:numCache>
                <c:formatCode>0.00%</c:formatCode>
                <c:ptCount val="3"/>
                <c:pt idx="0">
                  <c:v>0.84</c:v>
                </c:pt>
                <c:pt idx="1">
                  <c:v>0.81</c:v>
                </c:pt>
                <c:pt idx="2">
                  <c:v>0.68</c:v>
                </c:pt>
              </c:numCache>
            </c:numRef>
          </c:val>
          <c:extLst xmlns:c16r2="http://schemas.microsoft.com/office/drawing/2015/06/chart">
            <c:ext xmlns:c16="http://schemas.microsoft.com/office/drawing/2014/chart" uri="{C3380CC4-5D6E-409C-BE32-E72D297353CC}">
              <c16:uniqueId val="{00000000-A961-42AE-95E0-3A7FC1897F5C}"/>
            </c:ext>
          </c:extLst>
        </c:ser>
        <c:ser>
          <c:idx val="1"/>
          <c:order val="1"/>
          <c:tx>
            <c:strRef>
              <c:f>Sheet1!$C$1</c:f>
              <c:strCache>
                <c:ptCount val="1"/>
                <c:pt idx="0">
                  <c:v>Column2</c:v>
                </c:pt>
              </c:strCache>
            </c:strRef>
          </c:tx>
          <c:spPr>
            <a:noFill/>
            <a:ln>
              <a:noFill/>
            </a:ln>
            <a:effectLst/>
          </c:spPr>
          <c:invertIfNegative val="0"/>
          <c:cat>
            <c:strRef>
              <c:f>Sheet1!$A$2:$A$4</c:f>
              <c:strCache>
                <c:ptCount val="3"/>
                <c:pt idx="0">
                  <c:v>Seen (almost) the whole programme</c:v>
                </c:pt>
                <c:pt idx="1">
                  <c:v>Seen part of it</c:v>
                </c:pt>
                <c:pt idx="2">
                  <c:v>Barely seen it</c:v>
                </c:pt>
              </c:strCache>
            </c:strRef>
          </c:cat>
          <c:val>
            <c:numRef>
              <c:f>Sheet1!$C$2:$C$4</c:f>
              <c:numCache>
                <c:formatCode>0.00%</c:formatCode>
                <c:ptCount val="3"/>
                <c:pt idx="0">
                  <c:v>0.02</c:v>
                </c:pt>
                <c:pt idx="1">
                  <c:v>0.01</c:v>
                </c:pt>
                <c:pt idx="2">
                  <c:v>0.03</c:v>
                </c:pt>
              </c:numCache>
            </c:numRef>
          </c:val>
          <c:extLst xmlns:c16r2="http://schemas.microsoft.com/office/drawing/2015/06/chart">
            <c:ext xmlns:c16="http://schemas.microsoft.com/office/drawing/2014/chart" uri="{C3380CC4-5D6E-409C-BE32-E72D297353CC}">
              <c16:uniqueId val="{00000001-A961-42AE-95E0-3A7FC1897F5C}"/>
            </c:ext>
          </c:extLst>
        </c:ser>
        <c:ser>
          <c:idx val="2"/>
          <c:order val="2"/>
          <c:tx>
            <c:strRef>
              <c:f>Sheet1!$D$1</c:f>
              <c:strCache>
                <c:ptCount val="1"/>
                <c:pt idx="0">
                  <c:v>Inkább az egyéb eszköz képernyőjét néztem, a tévét pedig2</c:v>
                </c:pt>
              </c:strCache>
            </c:strRef>
          </c:tx>
          <c:spPr>
            <a:solidFill>
              <a:schemeClr val="accent1"/>
            </a:solidFill>
            <a:ln>
              <a:solidFill>
                <a:schemeClr val="bg1"/>
              </a:solidFill>
            </a:ln>
            <a:effectLst/>
          </c:spPr>
          <c:invertIfNegative val="0"/>
          <c:cat>
            <c:strRef>
              <c:f>Sheet1!$A$2:$A$4</c:f>
              <c:strCache>
                <c:ptCount val="3"/>
                <c:pt idx="0">
                  <c:v>Seen (almost) the whole programme</c:v>
                </c:pt>
                <c:pt idx="1">
                  <c:v>Seen part of it</c:v>
                </c:pt>
                <c:pt idx="2">
                  <c:v>Barely seen it</c:v>
                </c:pt>
              </c:strCache>
            </c:strRef>
          </c:cat>
          <c:val>
            <c:numRef>
              <c:f>Sheet1!$D$2:$D$4</c:f>
              <c:numCache>
                <c:formatCode>0.00%</c:formatCode>
                <c:ptCount val="3"/>
                <c:pt idx="0">
                  <c:v>0.14000000000000001</c:v>
                </c:pt>
                <c:pt idx="1">
                  <c:v>0.18</c:v>
                </c:pt>
                <c:pt idx="2">
                  <c:v>0.28999999999999998</c:v>
                </c:pt>
              </c:numCache>
            </c:numRef>
          </c:val>
          <c:extLst xmlns:c16r2="http://schemas.microsoft.com/office/drawing/2015/06/chart">
            <c:ext xmlns:c16="http://schemas.microsoft.com/office/drawing/2014/chart" uri="{C3380CC4-5D6E-409C-BE32-E72D297353CC}">
              <c16:uniqueId val="{00000002-A961-42AE-95E0-3A7FC1897F5C}"/>
            </c:ext>
          </c:extLst>
        </c:ser>
        <c:dLbls>
          <c:showLegendKey val="0"/>
          <c:showVal val="0"/>
          <c:showCatName val="0"/>
          <c:showSerName val="0"/>
          <c:showPercent val="0"/>
          <c:showBubbleSize val="0"/>
        </c:dLbls>
        <c:gapWidth val="50"/>
        <c:overlap val="100"/>
        <c:axId val="249569776"/>
        <c:axId val="249570560"/>
      </c:barChart>
      <c:catAx>
        <c:axId val="249569776"/>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2">
                    <a:lumMod val="65000"/>
                    <a:lumOff val="35000"/>
                  </a:schemeClr>
                </a:solidFill>
                <a:latin typeface="+mn-lt"/>
                <a:ea typeface="+mn-ea"/>
                <a:cs typeface="+mn-cs"/>
              </a:defRPr>
            </a:pPr>
            <a:endParaRPr lang="hu-HU"/>
          </a:p>
        </c:txPr>
        <c:crossAx val="249570560"/>
        <c:crosses val="autoZero"/>
        <c:auto val="1"/>
        <c:lblAlgn val="ctr"/>
        <c:lblOffset val="100"/>
        <c:noMultiLvlLbl val="0"/>
      </c:catAx>
      <c:valAx>
        <c:axId val="249570560"/>
        <c:scaling>
          <c:orientation val="minMax"/>
        </c:scaling>
        <c:delete val="0"/>
        <c:axPos val="t"/>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65000"/>
                    <a:lumOff val="35000"/>
                  </a:schemeClr>
                </a:solidFill>
                <a:latin typeface="+mn-lt"/>
                <a:ea typeface="+mn-ea"/>
                <a:cs typeface="+mn-cs"/>
              </a:defRPr>
            </a:pPr>
            <a:endParaRPr lang="hu-HU"/>
          </a:p>
        </c:txPr>
        <c:crossAx val="249569776"/>
        <c:crosses val="autoZero"/>
        <c:crossBetween val="between"/>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Alapvetően a tévéképernyőt néztem, csak néha pillantottam az</c:v>
                </c:pt>
              </c:strCache>
            </c:strRef>
          </c:tx>
          <c:spPr>
            <a:solidFill>
              <a:schemeClr val="accent4"/>
            </a:solidFill>
            <a:ln>
              <a:solidFill>
                <a:schemeClr val="bg1"/>
              </a:solidFill>
            </a:ln>
            <a:effectLst/>
          </c:spPr>
          <c:invertIfNegative val="0"/>
          <c:cat>
            <c:strRef>
              <c:f>Sheet1!$A$2:$A$4</c:f>
              <c:strCache>
                <c:ptCount val="3"/>
                <c:pt idx="0">
                  <c:v>Programme</c:v>
                </c:pt>
                <c:pt idx="1">
                  <c:v>Other</c:v>
                </c:pt>
                <c:pt idx="2">
                  <c:v>Channel</c:v>
                </c:pt>
              </c:strCache>
            </c:strRef>
          </c:cat>
          <c:val>
            <c:numRef>
              <c:f>Sheet1!$B$2:$B$4</c:f>
              <c:numCache>
                <c:formatCode>0%</c:formatCode>
                <c:ptCount val="3"/>
                <c:pt idx="0">
                  <c:v>0.66210045662100458</c:v>
                </c:pt>
                <c:pt idx="1">
                  <c:v>0.5953846153846154</c:v>
                </c:pt>
                <c:pt idx="2">
                  <c:v>0.53846153846153844</c:v>
                </c:pt>
              </c:numCache>
            </c:numRef>
          </c:val>
          <c:extLst xmlns:c16r2="http://schemas.microsoft.com/office/drawing/2015/06/chart">
            <c:ext xmlns:c16="http://schemas.microsoft.com/office/drawing/2014/chart" uri="{C3380CC4-5D6E-409C-BE32-E72D297353CC}">
              <c16:uniqueId val="{00000000-1728-4A7A-84B2-5E117726D3AF}"/>
            </c:ext>
          </c:extLst>
        </c:ser>
        <c:ser>
          <c:idx val="1"/>
          <c:order val="1"/>
          <c:tx>
            <c:strRef>
              <c:f>Sheet1!$C$1</c:f>
              <c:strCache>
                <c:ptCount val="1"/>
                <c:pt idx="0">
                  <c:v>Column2</c:v>
                </c:pt>
              </c:strCache>
            </c:strRef>
          </c:tx>
          <c:spPr>
            <a:noFill/>
            <a:ln>
              <a:noFill/>
            </a:ln>
            <a:effectLst/>
          </c:spPr>
          <c:invertIfNegative val="0"/>
          <c:cat>
            <c:strRef>
              <c:f>Sheet1!$A$2:$A$4</c:f>
              <c:strCache>
                <c:ptCount val="3"/>
                <c:pt idx="0">
                  <c:v>Programme</c:v>
                </c:pt>
                <c:pt idx="1">
                  <c:v>Other</c:v>
                </c:pt>
                <c:pt idx="2">
                  <c:v>Channel</c:v>
                </c:pt>
              </c:strCache>
            </c:strRef>
          </c:cat>
          <c:val>
            <c:numRef>
              <c:f>Sheet1!$C$2:$C$4</c:f>
              <c:numCache>
                <c:formatCode>0%</c:formatCode>
                <c:ptCount val="3"/>
                <c:pt idx="0">
                  <c:v>3.8051750380517502E-2</c:v>
                </c:pt>
                <c:pt idx="1">
                  <c:v>3.2307692307692308E-2</c:v>
                </c:pt>
                <c:pt idx="2">
                  <c:v>4.072398190045249E-2</c:v>
                </c:pt>
              </c:numCache>
            </c:numRef>
          </c:val>
          <c:extLst xmlns:c16r2="http://schemas.microsoft.com/office/drawing/2015/06/chart">
            <c:ext xmlns:c16="http://schemas.microsoft.com/office/drawing/2014/chart" uri="{C3380CC4-5D6E-409C-BE32-E72D297353CC}">
              <c16:uniqueId val="{00000001-1728-4A7A-84B2-5E117726D3AF}"/>
            </c:ext>
          </c:extLst>
        </c:ser>
        <c:ser>
          <c:idx val="2"/>
          <c:order val="2"/>
          <c:tx>
            <c:strRef>
              <c:f>Sheet1!$D$1</c:f>
              <c:strCache>
                <c:ptCount val="1"/>
                <c:pt idx="0">
                  <c:v>Inkább az egyéb eszköz képernyőjét néztem, a tévét pedig2</c:v>
                </c:pt>
              </c:strCache>
            </c:strRef>
          </c:tx>
          <c:spPr>
            <a:solidFill>
              <a:schemeClr val="accent1"/>
            </a:solidFill>
            <a:ln>
              <a:solidFill>
                <a:schemeClr val="bg1"/>
              </a:solidFill>
            </a:ln>
            <a:effectLst/>
          </c:spPr>
          <c:invertIfNegative val="0"/>
          <c:cat>
            <c:strRef>
              <c:f>Sheet1!$A$2:$A$4</c:f>
              <c:strCache>
                <c:ptCount val="3"/>
                <c:pt idx="0">
                  <c:v>Programme</c:v>
                </c:pt>
                <c:pt idx="1">
                  <c:v>Other</c:v>
                </c:pt>
                <c:pt idx="2">
                  <c:v>Channel</c:v>
                </c:pt>
              </c:strCache>
            </c:strRef>
          </c:cat>
          <c:val>
            <c:numRef>
              <c:f>Sheet1!$D$2:$D$4</c:f>
              <c:numCache>
                <c:formatCode>0%</c:formatCode>
                <c:ptCount val="3"/>
                <c:pt idx="0">
                  <c:v>0.29984779299847791</c:v>
                </c:pt>
                <c:pt idx="1">
                  <c:v>0.37230769230769228</c:v>
                </c:pt>
                <c:pt idx="2">
                  <c:v>0.42081447963800905</c:v>
                </c:pt>
              </c:numCache>
            </c:numRef>
          </c:val>
          <c:extLst xmlns:c16r2="http://schemas.microsoft.com/office/drawing/2015/06/chart">
            <c:ext xmlns:c16="http://schemas.microsoft.com/office/drawing/2014/chart" uri="{C3380CC4-5D6E-409C-BE32-E72D297353CC}">
              <c16:uniqueId val="{00000002-1728-4A7A-84B2-5E117726D3AF}"/>
            </c:ext>
          </c:extLst>
        </c:ser>
        <c:dLbls>
          <c:showLegendKey val="0"/>
          <c:showVal val="0"/>
          <c:showCatName val="0"/>
          <c:showSerName val="0"/>
          <c:showPercent val="0"/>
          <c:showBubbleSize val="0"/>
        </c:dLbls>
        <c:gapWidth val="50"/>
        <c:overlap val="100"/>
        <c:axId val="249567816"/>
        <c:axId val="219700840"/>
      </c:barChart>
      <c:catAx>
        <c:axId val="249567816"/>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tx2">
                    <a:lumMod val="65000"/>
                    <a:lumOff val="35000"/>
                  </a:schemeClr>
                </a:solidFill>
                <a:latin typeface="+mn-lt"/>
                <a:ea typeface="+mn-ea"/>
                <a:cs typeface="+mn-cs"/>
              </a:defRPr>
            </a:pPr>
            <a:endParaRPr lang="hu-HU"/>
          </a:p>
        </c:txPr>
        <c:crossAx val="219700840"/>
        <c:crosses val="autoZero"/>
        <c:auto val="1"/>
        <c:lblAlgn val="ctr"/>
        <c:lblOffset val="100"/>
        <c:noMultiLvlLbl val="0"/>
      </c:catAx>
      <c:valAx>
        <c:axId val="219700840"/>
        <c:scaling>
          <c:orientation val="minMax"/>
        </c:scaling>
        <c:delete val="0"/>
        <c:axPos val="t"/>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65000"/>
                    <a:lumOff val="35000"/>
                  </a:schemeClr>
                </a:solidFill>
                <a:latin typeface="+mn-lt"/>
                <a:ea typeface="+mn-ea"/>
                <a:cs typeface="+mn-cs"/>
              </a:defRPr>
            </a:pPr>
            <a:endParaRPr lang="hu-HU"/>
          </a:p>
        </c:txPr>
        <c:crossAx val="249567816"/>
        <c:crosses val="autoZero"/>
        <c:crossBetween val="between"/>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1DA9-4D15-9CCA-07BACFB9E2AB}"/>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1DA9-4D15-9CCA-07BACFB9E2AB}"/>
              </c:ext>
            </c:extLst>
          </c:dPt>
          <c:dLbls>
            <c:delete val="1"/>
          </c:dLbls>
          <c:cat>
            <c:strRef>
              <c:f>Sheet1!$A$2:$A$3</c:f>
              <c:strCache>
                <c:ptCount val="2"/>
                <c:pt idx="0">
                  <c:v>yes</c:v>
                </c:pt>
                <c:pt idx="1">
                  <c:v>no</c:v>
                </c:pt>
              </c:strCache>
            </c:strRef>
          </c:cat>
          <c:val>
            <c:numRef>
              <c:f>Sheet1!$B$2:$B$3</c:f>
              <c:numCache>
                <c:formatCode>General</c:formatCode>
                <c:ptCount val="2"/>
                <c:pt idx="0">
                  <c:v>9</c:v>
                </c:pt>
                <c:pt idx="1">
                  <c:v>91</c:v>
                </c:pt>
              </c:numCache>
            </c:numRef>
          </c:val>
          <c:extLst xmlns:c16r2="http://schemas.microsoft.com/office/drawing/2015/06/chart">
            <c:ext xmlns:c16="http://schemas.microsoft.com/office/drawing/2014/chart" uri="{C3380CC4-5D6E-409C-BE32-E72D297353CC}">
              <c16:uniqueId val="{00000004-1DA9-4D15-9CCA-07BACFB9E2AB}"/>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Alapvetően a tévéképernyőt néztem, csak néha pillantottam az</c:v>
                </c:pt>
              </c:strCache>
            </c:strRef>
          </c:tx>
          <c:spPr>
            <a:solidFill>
              <a:schemeClr val="accent4"/>
            </a:solidFill>
            <a:ln>
              <a:solidFill>
                <a:schemeClr val="bg1"/>
              </a:solidFill>
            </a:ln>
            <a:effectLst/>
          </c:spPr>
          <c:invertIfNegative val="0"/>
          <c:cat>
            <c:strRef>
              <c:f>Sheet1!$A$2:$A$4</c:f>
              <c:strCache>
                <c:ptCount val="3"/>
                <c:pt idx="0">
                  <c:v>Program</c:v>
                </c:pt>
                <c:pt idx="1">
                  <c:v>Egyéb</c:v>
                </c:pt>
                <c:pt idx="2">
                  <c:v>Csatorna</c:v>
                </c:pt>
              </c:strCache>
            </c:strRef>
          </c:cat>
          <c:val>
            <c:numRef>
              <c:f>Sheet1!$B$2:$B$4</c:f>
              <c:numCache>
                <c:formatCode>0.00%</c:formatCode>
                <c:ptCount val="3"/>
                <c:pt idx="0">
                  <c:v>0.85</c:v>
                </c:pt>
                <c:pt idx="1">
                  <c:v>0.81</c:v>
                </c:pt>
                <c:pt idx="2">
                  <c:v>0.76</c:v>
                </c:pt>
              </c:numCache>
            </c:numRef>
          </c:val>
          <c:extLst xmlns:c16r2="http://schemas.microsoft.com/office/drawing/2015/06/chart">
            <c:ext xmlns:c16="http://schemas.microsoft.com/office/drawing/2014/chart" uri="{C3380CC4-5D6E-409C-BE32-E72D297353CC}">
              <c16:uniqueId val="{00000000-C868-4440-BD50-2E2F5C5182AE}"/>
            </c:ext>
          </c:extLst>
        </c:ser>
        <c:ser>
          <c:idx val="1"/>
          <c:order val="1"/>
          <c:tx>
            <c:strRef>
              <c:f>Sheet1!$C$1</c:f>
              <c:strCache>
                <c:ptCount val="1"/>
                <c:pt idx="0">
                  <c:v>Column2</c:v>
                </c:pt>
              </c:strCache>
            </c:strRef>
          </c:tx>
          <c:spPr>
            <a:noFill/>
            <a:ln>
              <a:noFill/>
            </a:ln>
            <a:effectLst/>
          </c:spPr>
          <c:invertIfNegative val="0"/>
          <c:cat>
            <c:strRef>
              <c:f>Sheet1!$A$2:$A$4</c:f>
              <c:strCache>
                <c:ptCount val="3"/>
                <c:pt idx="0">
                  <c:v>Program</c:v>
                </c:pt>
                <c:pt idx="1">
                  <c:v>Egyéb</c:v>
                </c:pt>
                <c:pt idx="2">
                  <c:v>Csatorna</c:v>
                </c:pt>
              </c:strCache>
            </c:strRef>
          </c:cat>
          <c:val>
            <c:numRef>
              <c:f>Sheet1!$C$2:$C$4</c:f>
              <c:numCache>
                <c:formatCode>0.00%</c:formatCode>
                <c:ptCount val="3"/>
                <c:pt idx="0">
                  <c:v>0.01</c:v>
                </c:pt>
                <c:pt idx="1">
                  <c:v>0.02</c:v>
                </c:pt>
                <c:pt idx="2">
                  <c:v>0.02</c:v>
                </c:pt>
              </c:numCache>
            </c:numRef>
          </c:val>
          <c:extLst xmlns:c16r2="http://schemas.microsoft.com/office/drawing/2015/06/chart">
            <c:ext xmlns:c16="http://schemas.microsoft.com/office/drawing/2014/chart" uri="{C3380CC4-5D6E-409C-BE32-E72D297353CC}">
              <c16:uniqueId val="{00000001-C868-4440-BD50-2E2F5C5182AE}"/>
            </c:ext>
          </c:extLst>
        </c:ser>
        <c:ser>
          <c:idx val="2"/>
          <c:order val="2"/>
          <c:tx>
            <c:strRef>
              <c:f>Sheet1!$D$1</c:f>
              <c:strCache>
                <c:ptCount val="1"/>
                <c:pt idx="0">
                  <c:v>Inkább az egyéb eszköz képernyőjét néztem, a tévét pedig2</c:v>
                </c:pt>
              </c:strCache>
            </c:strRef>
          </c:tx>
          <c:spPr>
            <a:solidFill>
              <a:schemeClr val="accent1"/>
            </a:solidFill>
            <a:ln>
              <a:solidFill>
                <a:schemeClr val="bg1"/>
              </a:solidFill>
            </a:ln>
            <a:effectLst/>
          </c:spPr>
          <c:invertIfNegative val="0"/>
          <c:cat>
            <c:strRef>
              <c:f>Sheet1!$A$2:$A$4</c:f>
              <c:strCache>
                <c:ptCount val="3"/>
                <c:pt idx="0">
                  <c:v>Program</c:v>
                </c:pt>
                <c:pt idx="1">
                  <c:v>Egyéb</c:v>
                </c:pt>
                <c:pt idx="2">
                  <c:v>Csatorna</c:v>
                </c:pt>
              </c:strCache>
            </c:strRef>
          </c:cat>
          <c:val>
            <c:numRef>
              <c:f>Sheet1!$D$2:$D$4</c:f>
              <c:numCache>
                <c:formatCode>0.00%</c:formatCode>
                <c:ptCount val="3"/>
                <c:pt idx="0">
                  <c:v>0.14000000000000001</c:v>
                </c:pt>
                <c:pt idx="1">
                  <c:v>0.17</c:v>
                </c:pt>
                <c:pt idx="2">
                  <c:v>0.22</c:v>
                </c:pt>
              </c:numCache>
            </c:numRef>
          </c:val>
          <c:extLst xmlns:c16r2="http://schemas.microsoft.com/office/drawing/2015/06/chart">
            <c:ext xmlns:c16="http://schemas.microsoft.com/office/drawing/2014/chart" uri="{C3380CC4-5D6E-409C-BE32-E72D297353CC}">
              <c16:uniqueId val="{00000002-C868-4440-BD50-2E2F5C5182AE}"/>
            </c:ext>
          </c:extLst>
        </c:ser>
        <c:dLbls>
          <c:showLegendKey val="0"/>
          <c:showVal val="0"/>
          <c:showCatName val="0"/>
          <c:showSerName val="0"/>
          <c:showPercent val="0"/>
          <c:showBubbleSize val="0"/>
        </c:dLbls>
        <c:gapWidth val="50"/>
        <c:overlap val="100"/>
        <c:axId val="216286248"/>
        <c:axId val="252450488"/>
      </c:barChart>
      <c:catAx>
        <c:axId val="216286248"/>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hu-HU"/>
          </a:p>
        </c:txPr>
        <c:crossAx val="252450488"/>
        <c:crosses val="autoZero"/>
        <c:auto val="1"/>
        <c:lblAlgn val="ctr"/>
        <c:lblOffset val="100"/>
        <c:noMultiLvlLbl val="0"/>
      </c:catAx>
      <c:valAx>
        <c:axId val="252450488"/>
        <c:scaling>
          <c:orientation val="minMax"/>
        </c:scaling>
        <c:delete val="0"/>
        <c:axPos val="t"/>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65000"/>
                    <a:lumOff val="35000"/>
                  </a:schemeClr>
                </a:solidFill>
                <a:latin typeface="+mn-lt"/>
                <a:ea typeface="+mn-ea"/>
                <a:cs typeface="+mn-cs"/>
              </a:defRPr>
            </a:pPr>
            <a:endParaRPr lang="hu-HU"/>
          </a:p>
        </c:txPr>
        <c:crossAx val="216286248"/>
        <c:crosses val="autoZero"/>
        <c:crossBetween val="between"/>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384-4E4C-A07B-C1312ACBB7B6}"/>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384-4E4C-A07B-C1312ACBB7B6}"/>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384-4E4C-A07B-C1312ACBB7B6}"/>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E384-4E4C-A07B-C1312ACBB7B6}"/>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E384-4E4C-A07B-C1312ACBB7B6}"/>
              </c:ext>
            </c:extLst>
          </c:dPt>
          <c:dPt>
            <c:idx val="5"/>
            <c:bubble3D val="0"/>
            <c:spPr>
              <a:solidFill>
                <a:schemeClr val="accent6">
                  <a:lumMod val="50000"/>
                  <a:lumOff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E384-4E4C-A07B-C1312ACBB7B6}"/>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E384-4E4C-A07B-C1312ACBB7B6}"/>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E384-4E4C-A07B-C1312ACBB7B6}"/>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E384-4E4C-A07B-C1312ACBB7B6}"/>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E384-4E4C-A07B-C1312ACBB7B6}"/>
              </c:ext>
            </c:extLst>
          </c:dPt>
          <c:dPt>
            <c:idx val="10"/>
            <c:bubble3D val="0"/>
            <c:spPr>
              <a:solidFill>
                <a:schemeClr val="bg2"/>
              </a:solidFill>
              <a:ln w="19050">
                <a:solidFill>
                  <a:schemeClr val="lt1"/>
                </a:solidFill>
              </a:ln>
              <a:effectLst/>
            </c:spPr>
            <c:extLst xmlns:c16r2="http://schemas.microsoft.com/office/drawing/2015/06/chart">
              <c:ext xmlns:c16="http://schemas.microsoft.com/office/drawing/2014/chart" uri="{C3380CC4-5D6E-409C-BE32-E72D297353CC}">
                <c16:uniqueId val="{00000015-E384-4E4C-A07B-C1312ACBB7B6}"/>
              </c:ext>
            </c:extLst>
          </c:dPt>
          <c:cat>
            <c:strRef>
              <c:f>Sheet1!$A$2:$A$5</c:f>
              <c:strCache>
                <c:ptCount val="4"/>
                <c:pt idx="0">
                  <c:v>18-29 years old</c:v>
                </c:pt>
                <c:pt idx="1">
                  <c:v>30-39 years old</c:v>
                </c:pt>
                <c:pt idx="2">
                  <c:v>40-49 years old</c:v>
                </c:pt>
                <c:pt idx="3">
                  <c:v>50-59 years old</c:v>
                </c:pt>
              </c:strCache>
            </c:strRef>
          </c:cat>
          <c:val>
            <c:numRef>
              <c:f>Sheet1!$B$2:$B$5</c:f>
              <c:numCache>
                <c:formatCode>###0.000</c:formatCode>
                <c:ptCount val="4"/>
                <c:pt idx="0">
                  <c:v>35.579421662703972</c:v>
                </c:pt>
                <c:pt idx="1">
                  <c:v>26.189597295843146</c:v>
                </c:pt>
                <c:pt idx="2">
                  <c:v>17.203977844802772</c:v>
                </c:pt>
                <c:pt idx="3">
                  <c:v>21.027003196650131</c:v>
                </c:pt>
              </c:numCache>
            </c:numRef>
          </c:val>
          <c:extLst xmlns:c16r2="http://schemas.microsoft.com/office/drawing/2015/06/chart">
            <c:ext xmlns:c16="http://schemas.microsoft.com/office/drawing/2014/chart" uri="{C3380CC4-5D6E-409C-BE32-E72D297353CC}">
              <c16:uniqueId val="{00000016-E384-4E4C-A07B-C1312ACBB7B6}"/>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18-E384-4E4C-A07B-C1312ACBB7B6}"/>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1A-E384-4E4C-A07B-C1312ACBB7B6}"/>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1C-E384-4E4C-A07B-C1312ACBB7B6}"/>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E-E384-4E4C-A07B-C1312ACBB7B6}"/>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20-E384-4E4C-A07B-C1312ACBB7B6}"/>
              </c:ext>
            </c:extLst>
          </c:dPt>
          <c:dPt>
            <c:idx val="5"/>
            <c:bubble3D val="0"/>
            <c:spPr>
              <a:solidFill>
                <a:schemeClr val="accent6">
                  <a:lumMod val="50000"/>
                  <a:lumOff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2-E384-4E4C-A07B-C1312ACBB7B6}"/>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4-E384-4E4C-A07B-C1312ACBB7B6}"/>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6-E384-4E4C-A07B-C1312ACBB7B6}"/>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8-E384-4E4C-A07B-C1312ACBB7B6}"/>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A-E384-4E4C-A07B-C1312ACBB7B6}"/>
              </c:ext>
            </c:extLst>
          </c:dPt>
          <c:dPt>
            <c:idx val="10"/>
            <c:bubble3D val="0"/>
            <c:spPr>
              <a:solidFill>
                <a:schemeClr val="bg2"/>
              </a:solidFill>
              <a:ln w="19050">
                <a:solidFill>
                  <a:schemeClr val="lt1"/>
                </a:solidFill>
              </a:ln>
              <a:effectLst/>
            </c:spPr>
            <c:extLst xmlns:c16r2="http://schemas.microsoft.com/office/drawing/2015/06/chart">
              <c:ext xmlns:c16="http://schemas.microsoft.com/office/drawing/2014/chart" uri="{C3380CC4-5D6E-409C-BE32-E72D297353CC}">
                <c16:uniqueId val="{0000002C-E384-4E4C-A07B-C1312ACBB7B6}"/>
              </c:ext>
            </c:extLst>
          </c:dPt>
          <c:cat>
            <c:strRef>
              <c:f>Sheet1!$A$2:$A$5</c:f>
              <c:strCache>
                <c:ptCount val="4"/>
                <c:pt idx="0">
                  <c:v>18-29 years old</c:v>
                </c:pt>
                <c:pt idx="1">
                  <c:v>30-39 years old</c:v>
                </c:pt>
                <c:pt idx="2">
                  <c:v>40-49 years old</c:v>
                </c:pt>
                <c:pt idx="3">
                  <c:v>50-59 years old</c:v>
                </c:pt>
              </c:strCache>
            </c:strRef>
          </c:cat>
          <c:val>
            <c:numRef>
              <c:f>Sheet1!$C$2:$C$5</c:f>
              <c:numCache>
                <c:formatCode>###0.000</c:formatCode>
                <c:ptCount val="4"/>
                <c:pt idx="0">
                  <c:v>23.995903494737956</c:v>
                </c:pt>
                <c:pt idx="1">
                  <c:v>24.999409362575598</c:v>
                </c:pt>
                <c:pt idx="2">
                  <c:v>28.004339762514093</c:v>
                </c:pt>
                <c:pt idx="3">
                  <c:v>23.000347380171661</c:v>
                </c:pt>
              </c:numCache>
            </c:numRef>
          </c:val>
          <c:extLst xmlns:c16r2="http://schemas.microsoft.com/office/drawing/2015/06/chart">
            <c:ext xmlns:c16="http://schemas.microsoft.com/office/drawing/2014/chart" uri="{C3380CC4-5D6E-409C-BE32-E72D297353CC}">
              <c16:uniqueId val="{0000002D-E384-4E4C-A07B-C1312ACBB7B6}"/>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Female</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u-HU"/>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WHOLE SAMPLE</c:v>
                </c:pt>
                <c:pt idx="1">
                  <c:v>TV SECONDARY</c:v>
                </c:pt>
              </c:strCache>
            </c:strRef>
          </c:cat>
          <c:val>
            <c:numRef>
              <c:f>Sheet1!$B$2:$B$3</c:f>
              <c:numCache>
                <c:formatCode>0.00%</c:formatCode>
                <c:ptCount val="2"/>
                <c:pt idx="0">
                  <c:v>0.44600000000000001</c:v>
                </c:pt>
                <c:pt idx="1">
                  <c:v>0.55400000000000005</c:v>
                </c:pt>
              </c:numCache>
            </c:numRef>
          </c:val>
          <c:extLst xmlns:c16r2="http://schemas.microsoft.com/office/drawing/2015/06/chart">
            <c:ext xmlns:c16="http://schemas.microsoft.com/office/drawing/2014/chart" uri="{C3380CC4-5D6E-409C-BE32-E72D297353CC}">
              <c16:uniqueId val="{00000000-694C-4000-9A57-CE5D17091D87}"/>
            </c:ext>
          </c:extLst>
        </c:ser>
        <c:ser>
          <c:idx val="1"/>
          <c:order val="1"/>
          <c:tx>
            <c:strRef>
              <c:f>Sheet1!$C$1</c:f>
              <c:strCache>
                <c:ptCount val="1"/>
                <c:pt idx="0">
                  <c:v>Column2</c:v>
                </c:pt>
              </c:strCache>
            </c:strRef>
          </c:tx>
          <c:spPr>
            <a:noFill/>
            <a:ln>
              <a:noFill/>
            </a:ln>
            <a:effectLst/>
          </c:spPr>
          <c:invertIfNegative val="0"/>
          <c:dLbls>
            <c:delete val="1"/>
          </c:dLbls>
          <c:cat>
            <c:strRef>
              <c:f>Sheet1!$A$2:$A$3</c:f>
              <c:strCache>
                <c:ptCount val="2"/>
                <c:pt idx="0">
                  <c:v>WHOLE SAMPLE</c:v>
                </c:pt>
                <c:pt idx="1">
                  <c:v>TV SECONDARY</c:v>
                </c:pt>
              </c:strCache>
            </c:strRef>
          </c:cat>
          <c:val>
            <c:numRef>
              <c:f>Sheet1!$C$2:$C$3</c:f>
              <c:numCache>
                <c:formatCode>0.00%</c:formatCode>
                <c:ptCount val="2"/>
                <c:pt idx="0">
                  <c:v>0</c:v>
                </c:pt>
                <c:pt idx="1">
                  <c:v>0</c:v>
                </c:pt>
              </c:numCache>
            </c:numRef>
          </c:val>
          <c:extLst xmlns:c16r2="http://schemas.microsoft.com/office/drawing/2015/06/chart">
            <c:ext xmlns:c16="http://schemas.microsoft.com/office/drawing/2014/chart" uri="{C3380CC4-5D6E-409C-BE32-E72D297353CC}">
              <c16:uniqueId val="{00000001-694C-4000-9A57-CE5D17091D87}"/>
            </c:ext>
          </c:extLst>
        </c:ser>
        <c:ser>
          <c:idx val="2"/>
          <c:order val="2"/>
          <c:tx>
            <c:strRef>
              <c:f>Sheet1!$D$1</c:f>
              <c:strCache>
                <c:ptCount val="1"/>
                <c:pt idx="0">
                  <c:v>Male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hu-HU" sz="900" b="0" i="0" u="none" strike="noStrike" kern="1200" baseline="0">
                    <a:solidFill>
                      <a:schemeClr val="bg1"/>
                    </a:solidFill>
                    <a:latin typeface="+mn-lt"/>
                    <a:ea typeface="+mn-ea"/>
                    <a:cs typeface="+mn-cs"/>
                  </a:defRPr>
                </a:pPr>
                <a:endParaRPr lang="hu-HU"/>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WHOLE SAMPLE</c:v>
                </c:pt>
                <c:pt idx="1">
                  <c:v>TV SECONDARY</c:v>
                </c:pt>
              </c:strCache>
            </c:strRef>
          </c:cat>
          <c:val>
            <c:numRef>
              <c:f>Sheet1!$D$2:$D$3</c:f>
              <c:numCache>
                <c:formatCode>0.00%</c:formatCode>
                <c:ptCount val="2"/>
                <c:pt idx="0">
                  <c:v>0.5</c:v>
                </c:pt>
                <c:pt idx="1">
                  <c:v>0.5</c:v>
                </c:pt>
              </c:numCache>
            </c:numRef>
          </c:val>
          <c:extLst xmlns:c16r2="http://schemas.microsoft.com/office/drawing/2015/06/chart">
            <c:ext xmlns:c16="http://schemas.microsoft.com/office/drawing/2014/chart" uri="{C3380CC4-5D6E-409C-BE32-E72D297353CC}">
              <c16:uniqueId val="{00000003-694C-4000-9A57-CE5D17091D87}"/>
            </c:ext>
          </c:extLst>
        </c:ser>
        <c:dLbls>
          <c:dLblPos val="ctr"/>
          <c:showLegendKey val="0"/>
          <c:showVal val="1"/>
          <c:showCatName val="0"/>
          <c:showSerName val="0"/>
          <c:showPercent val="0"/>
          <c:showBubbleSize val="0"/>
        </c:dLbls>
        <c:gapWidth val="50"/>
        <c:overlap val="100"/>
        <c:axId val="252452056"/>
        <c:axId val="252452448"/>
      </c:barChart>
      <c:catAx>
        <c:axId val="252452056"/>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000" b="0" i="0" u="none" strike="noStrike" kern="1200" baseline="0">
                <a:solidFill>
                  <a:srgbClr val="404040"/>
                </a:solidFill>
                <a:latin typeface="+mn-lt"/>
                <a:ea typeface="+mn-ea"/>
                <a:cs typeface="+mn-cs"/>
              </a:defRPr>
            </a:pPr>
            <a:endParaRPr lang="hu-HU"/>
          </a:p>
        </c:txPr>
        <c:crossAx val="252452448"/>
        <c:crosses val="autoZero"/>
        <c:auto val="1"/>
        <c:lblAlgn val="ctr"/>
        <c:lblOffset val="100"/>
        <c:noMultiLvlLbl val="0"/>
      </c:catAx>
      <c:valAx>
        <c:axId val="252452448"/>
        <c:scaling>
          <c:orientation val="minMax"/>
        </c:scaling>
        <c:delete val="0"/>
        <c:axPos val="t"/>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65000"/>
                    <a:lumOff val="35000"/>
                  </a:schemeClr>
                </a:solidFill>
                <a:latin typeface="+mn-lt"/>
                <a:ea typeface="+mn-ea"/>
                <a:cs typeface="+mn-cs"/>
              </a:defRPr>
            </a:pPr>
            <a:endParaRPr lang="hu-HU"/>
          </a:p>
        </c:txPr>
        <c:crossAx val="252452056"/>
        <c:crosses val="autoZero"/>
        <c:crossBetween val="between"/>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City</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u-HU"/>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WHOLE SAMPLE</c:v>
                </c:pt>
                <c:pt idx="1">
                  <c:v>TV SECONDARY</c:v>
                </c:pt>
              </c:strCache>
            </c:strRef>
          </c:cat>
          <c:val>
            <c:numRef>
              <c:f>Sheet1!$B$2:$B$3</c:f>
              <c:numCache>
                <c:formatCode>0.00%</c:formatCode>
                <c:ptCount val="2"/>
                <c:pt idx="0">
                  <c:v>0.35</c:v>
                </c:pt>
                <c:pt idx="1">
                  <c:v>0.65</c:v>
                </c:pt>
              </c:numCache>
            </c:numRef>
          </c:val>
          <c:extLst xmlns:c16r2="http://schemas.microsoft.com/office/drawing/2015/06/chart">
            <c:ext xmlns:c16="http://schemas.microsoft.com/office/drawing/2014/chart" uri="{C3380CC4-5D6E-409C-BE32-E72D297353CC}">
              <c16:uniqueId val="{00000000-A055-415A-8D10-A8D81799EC5A}"/>
            </c:ext>
          </c:extLst>
        </c:ser>
        <c:ser>
          <c:idx val="1"/>
          <c:order val="1"/>
          <c:tx>
            <c:strRef>
              <c:f>Sheet1!$C$1</c:f>
              <c:strCache>
                <c:ptCount val="1"/>
                <c:pt idx="0">
                  <c:v>Column2</c:v>
                </c:pt>
              </c:strCache>
            </c:strRef>
          </c:tx>
          <c:spPr>
            <a:noFill/>
            <a:ln>
              <a:noFill/>
            </a:ln>
            <a:effectLst/>
          </c:spPr>
          <c:invertIfNegative val="0"/>
          <c:dLbls>
            <c:delete val="1"/>
          </c:dLbls>
          <c:cat>
            <c:strRef>
              <c:f>Sheet1!$A$2:$A$3</c:f>
              <c:strCache>
                <c:ptCount val="2"/>
                <c:pt idx="0">
                  <c:v>WHOLE SAMPLE</c:v>
                </c:pt>
                <c:pt idx="1">
                  <c:v>TV SECONDARY</c:v>
                </c:pt>
              </c:strCache>
            </c:strRef>
          </c:cat>
          <c:val>
            <c:numRef>
              <c:f>Sheet1!$C$2:$C$3</c:f>
              <c:numCache>
                <c:formatCode>0.00%</c:formatCode>
                <c:ptCount val="2"/>
                <c:pt idx="0">
                  <c:v>0</c:v>
                </c:pt>
                <c:pt idx="1">
                  <c:v>0</c:v>
                </c:pt>
              </c:numCache>
            </c:numRef>
          </c:val>
          <c:extLst xmlns:c16r2="http://schemas.microsoft.com/office/drawing/2015/06/chart">
            <c:ext xmlns:c16="http://schemas.microsoft.com/office/drawing/2014/chart" uri="{C3380CC4-5D6E-409C-BE32-E72D297353CC}">
              <c16:uniqueId val="{00000001-A055-415A-8D10-A8D81799EC5A}"/>
            </c:ext>
          </c:extLst>
        </c:ser>
        <c:ser>
          <c:idx val="2"/>
          <c:order val="2"/>
          <c:tx>
            <c:strRef>
              <c:f>Sheet1!$D$1</c:f>
              <c:strCache>
                <c:ptCount val="1"/>
                <c:pt idx="0">
                  <c:v>Town</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hu-HU" sz="900" b="0" i="0" u="none" strike="noStrike" kern="1200" baseline="0">
                    <a:solidFill>
                      <a:schemeClr val="bg1"/>
                    </a:solidFill>
                    <a:latin typeface="+mn-lt"/>
                    <a:ea typeface="+mn-ea"/>
                    <a:cs typeface="+mn-cs"/>
                  </a:defRPr>
                </a:pPr>
                <a:endParaRPr lang="hu-HU"/>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WHOLE SAMPLE</c:v>
                </c:pt>
                <c:pt idx="1">
                  <c:v>TV SECONDARY</c:v>
                </c:pt>
              </c:strCache>
            </c:strRef>
          </c:cat>
          <c:val>
            <c:numRef>
              <c:f>Sheet1!$D$2:$D$3</c:f>
              <c:numCache>
                <c:formatCode>0.00%</c:formatCode>
                <c:ptCount val="2"/>
                <c:pt idx="0">
                  <c:v>0.42</c:v>
                </c:pt>
                <c:pt idx="1">
                  <c:v>0.57999999999999996</c:v>
                </c:pt>
              </c:numCache>
            </c:numRef>
          </c:val>
          <c:extLst xmlns:c16r2="http://schemas.microsoft.com/office/drawing/2015/06/chart">
            <c:ext xmlns:c16="http://schemas.microsoft.com/office/drawing/2014/chart" uri="{C3380CC4-5D6E-409C-BE32-E72D297353CC}">
              <c16:uniqueId val="{00000002-A055-415A-8D10-A8D81799EC5A}"/>
            </c:ext>
          </c:extLst>
        </c:ser>
        <c:dLbls>
          <c:dLblPos val="ctr"/>
          <c:showLegendKey val="0"/>
          <c:showVal val="1"/>
          <c:showCatName val="0"/>
          <c:showSerName val="0"/>
          <c:showPercent val="0"/>
          <c:showBubbleSize val="0"/>
        </c:dLbls>
        <c:gapWidth val="50"/>
        <c:overlap val="100"/>
        <c:axId val="252453232"/>
        <c:axId val="252453624"/>
      </c:barChart>
      <c:catAx>
        <c:axId val="252453232"/>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000" b="0" i="0" u="none" strike="noStrike" kern="1200" baseline="0">
                <a:solidFill>
                  <a:srgbClr val="404040"/>
                </a:solidFill>
                <a:latin typeface="+mn-lt"/>
                <a:ea typeface="+mn-ea"/>
                <a:cs typeface="+mn-cs"/>
              </a:defRPr>
            </a:pPr>
            <a:endParaRPr lang="hu-HU"/>
          </a:p>
        </c:txPr>
        <c:crossAx val="252453624"/>
        <c:crosses val="autoZero"/>
        <c:auto val="1"/>
        <c:lblAlgn val="ctr"/>
        <c:lblOffset val="100"/>
        <c:noMultiLvlLbl val="0"/>
      </c:catAx>
      <c:valAx>
        <c:axId val="252453624"/>
        <c:scaling>
          <c:orientation val="minMax"/>
        </c:scaling>
        <c:delete val="0"/>
        <c:axPos val="t"/>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hu-HU"/>
          </a:p>
        </c:txPr>
        <c:crossAx val="252453232"/>
        <c:crosses val="autoZero"/>
        <c:crossBetween val="between"/>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Diploma</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u-HU"/>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WHOLE SAMPLE</c:v>
                </c:pt>
                <c:pt idx="1">
                  <c:v>TV SECONDARY</c:v>
                </c:pt>
              </c:strCache>
            </c:strRef>
          </c:cat>
          <c:val>
            <c:numRef>
              <c:f>Sheet1!$B$2:$B$3</c:f>
              <c:numCache>
                <c:formatCode>0.00%</c:formatCode>
                <c:ptCount val="2"/>
                <c:pt idx="0">
                  <c:v>0.33</c:v>
                </c:pt>
                <c:pt idx="1">
                  <c:v>0.41</c:v>
                </c:pt>
              </c:numCache>
            </c:numRef>
          </c:val>
          <c:extLst xmlns:c16r2="http://schemas.microsoft.com/office/drawing/2015/06/chart">
            <c:ext xmlns:c16="http://schemas.microsoft.com/office/drawing/2014/chart" uri="{C3380CC4-5D6E-409C-BE32-E72D297353CC}">
              <c16:uniqueId val="{00000000-9AA3-4F70-B2C5-ABE6C8B8E098}"/>
            </c:ext>
          </c:extLst>
        </c:ser>
        <c:ser>
          <c:idx val="1"/>
          <c:order val="1"/>
          <c:tx>
            <c:strRef>
              <c:f>Sheet1!$C$1</c:f>
              <c:strCache>
                <c:ptCount val="1"/>
                <c:pt idx="0">
                  <c:v>Column2</c:v>
                </c:pt>
              </c:strCache>
            </c:strRef>
          </c:tx>
          <c:spPr>
            <a:noFill/>
            <a:ln>
              <a:noFill/>
            </a:ln>
            <a:effectLst/>
          </c:spPr>
          <c:invertIfNegative val="0"/>
          <c:dLbls>
            <c:delete val="1"/>
          </c:dLbls>
          <c:cat>
            <c:strRef>
              <c:f>Sheet1!$A$2:$A$3</c:f>
              <c:strCache>
                <c:ptCount val="2"/>
                <c:pt idx="0">
                  <c:v>WHOLE SAMPLE</c:v>
                </c:pt>
                <c:pt idx="1">
                  <c:v>TV SECONDARY</c:v>
                </c:pt>
              </c:strCache>
            </c:strRef>
          </c:cat>
          <c:val>
            <c:numRef>
              <c:f>Sheet1!$C$2:$C$3</c:f>
              <c:numCache>
                <c:formatCode>0.00%</c:formatCode>
                <c:ptCount val="2"/>
                <c:pt idx="0">
                  <c:v>0</c:v>
                </c:pt>
                <c:pt idx="1">
                  <c:v>0</c:v>
                </c:pt>
              </c:numCache>
            </c:numRef>
          </c:val>
          <c:extLst xmlns:c16r2="http://schemas.microsoft.com/office/drawing/2015/06/chart">
            <c:ext xmlns:c16="http://schemas.microsoft.com/office/drawing/2014/chart" uri="{C3380CC4-5D6E-409C-BE32-E72D297353CC}">
              <c16:uniqueId val="{00000001-9AA3-4F70-B2C5-ABE6C8B8E098}"/>
            </c:ext>
          </c:extLst>
        </c:ser>
        <c:ser>
          <c:idx val="2"/>
          <c:order val="2"/>
          <c:tx>
            <c:strRef>
              <c:f>Sheet1!$D$1</c:f>
              <c:strCache>
                <c:ptCount val="1"/>
                <c:pt idx="0">
                  <c:v>No diploma</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hu-HU" sz="900" b="0" i="0" u="none" strike="noStrike" kern="1200" baseline="0">
                    <a:solidFill>
                      <a:schemeClr val="bg1"/>
                    </a:solidFill>
                    <a:latin typeface="+mn-lt"/>
                    <a:ea typeface="+mn-ea"/>
                    <a:cs typeface="+mn-cs"/>
                  </a:defRPr>
                </a:pPr>
                <a:endParaRPr lang="hu-HU"/>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WHOLE SAMPLE</c:v>
                </c:pt>
                <c:pt idx="1">
                  <c:v>TV SECONDARY</c:v>
                </c:pt>
              </c:strCache>
            </c:strRef>
          </c:cat>
          <c:val>
            <c:numRef>
              <c:f>Sheet1!$D$2:$D$3</c:f>
              <c:numCache>
                <c:formatCode>0.00%</c:formatCode>
                <c:ptCount val="2"/>
                <c:pt idx="0">
                  <c:v>0.67</c:v>
                </c:pt>
                <c:pt idx="1">
                  <c:v>0.59</c:v>
                </c:pt>
              </c:numCache>
            </c:numRef>
          </c:val>
          <c:extLst xmlns:c16r2="http://schemas.microsoft.com/office/drawing/2015/06/chart">
            <c:ext xmlns:c16="http://schemas.microsoft.com/office/drawing/2014/chart" uri="{C3380CC4-5D6E-409C-BE32-E72D297353CC}">
              <c16:uniqueId val="{00000002-9AA3-4F70-B2C5-ABE6C8B8E098}"/>
            </c:ext>
          </c:extLst>
        </c:ser>
        <c:dLbls>
          <c:dLblPos val="ctr"/>
          <c:showLegendKey val="0"/>
          <c:showVal val="1"/>
          <c:showCatName val="0"/>
          <c:showSerName val="0"/>
          <c:showPercent val="0"/>
          <c:showBubbleSize val="0"/>
        </c:dLbls>
        <c:gapWidth val="50"/>
        <c:overlap val="100"/>
        <c:axId val="252516024"/>
        <c:axId val="252516416"/>
      </c:barChart>
      <c:catAx>
        <c:axId val="252516024"/>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000" b="0" i="0" u="none" strike="noStrike" kern="1200" baseline="0">
                <a:solidFill>
                  <a:srgbClr val="404040"/>
                </a:solidFill>
                <a:latin typeface="+mn-lt"/>
                <a:ea typeface="+mn-ea"/>
                <a:cs typeface="+mn-cs"/>
              </a:defRPr>
            </a:pPr>
            <a:endParaRPr lang="hu-HU"/>
          </a:p>
        </c:txPr>
        <c:crossAx val="252516416"/>
        <c:crosses val="autoZero"/>
        <c:auto val="1"/>
        <c:lblAlgn val="ctr"/>
        <c:lblOffset val="100"/>
        <c:noMultiLvlLbl val="0"/>
      </c:catAx>
      <c:valAx>
        <c:axId val="252516416"/>
        <c:scaling>
          <c:orientation val="minMax"/>
        </c:scaling>
        <c:delete val="0"/>
        <c:axPos val="t"/>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hu-HU"/>
          </a:p>
        </c:txPr>
        <c:crossAx val="252516024"/>
        <c:crosses val="autoZero"/>
        <c:crossBetween val="between"/>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0107698204243"/>
          <c:y val="0.15597175783573458"/>
          <c:w val="0.39544458083880246"/>
          <c:h val="0.66043203150710139"/>
        </c:manualLayout>
      </c:layout>
      <c:radarChart>
        <c:radarStyle val="filled"/>
        <c:varyColors val="0"/>
        <c:ser>
          <c:idx val="0"/>
          <c:order val="0"/>
          <c:tx>
            <c:strRef>
              <c:f>Sheet1!$B$1</c:f>
              <c:strCache>
                <c:ptCount val="1"/>
                <c:pt idx="0">
                  <c:v>Total sample</c:v>
                </c:pt>
              </c:strCache>
            </c:strRef>
          </c:tx>
          <c:spPr>
            <a:noFill/>
            <a:ln w="19050">
              <a:solidFill>
                <a:schemeClr val="accent1"/>
              </a:solidFill>
            </a:ln>
            <a:effectLst/>
          </c:spPr>
          <c:cat>
            <c:strRef>
              <c:f>Sheet1!$A$2:$A$10</c:f>
              <c:strCache>
                <c:ptCount val="9"/>
                <c:pt idx="0">
                  <c:v>I like to rewatch my favourite movies or series anytime</c:v>
                </c:pt>
                <c:pt idx="1">
                  <c:v>I mostly look for light and joyful programmes, that help me disconnect</c:v>
                </c:pt>
                <c:pt idx="2">
                  <c:v>I have my own watching routine, I know when and what I am going to watch</c:v>
                </c:pt>
                <c:pt idx="3">
                  <c:v>I like to immerse myself in watching TV and concentrate on one program or movie for a longer period</c:v>
                </c:pt>
                <c:pt idx="4">
                  <c:v>I do not like if someone talks to me whilst I am watching TV</c:v>
                </c:pt>
                <c:pt idx="5">
                  <c:v>I prefer short programmes to the few hours long ones</c:v>
                </c:pt>
                <c:pt idx="6">
                  <c:v>I am looking for new things, I always have a look into the latest programmes</c:v>
                </c:pt>
                <c:pt idx="7">
                  <c:v>At the end of the day I cannot wait to sit down to watch TV</c:v>
                </c:pt>
                <c:pt idx="8">
                  <c:v>Watching TV is  a social activity, it is good to do it together</c:v>
                </c:pt>
              </c:strCache>
            </c:strRef>
          </c:cat>
          <c:val>
            <c:numRef>
              <c:f>Sheet1!$B$2:$B$10</c:f>
              <c:numCache>
                <c:formatCode>###0.000</c:formatCode>
                <c:ptCount val="9"/>
                <c:pt idx="0">
                  <c:v>40.650604880400628</c:v>
                </c:pt>
                <c:pt idx="1">
                  <c:v>30.667824809712286</c:v>
                </c:pt>
                <c:pt idx="2">
                  <c:v>25.612049671887462</c:v>
                </c:pt>
                <c:pt idx="3">
                  <c:v>25.100273459513023</c:v>
                </c:pt>
                <c:pt idx="4">
                  <c:v>15.977228719326494</c:v>
                </c:pt>
                <c:pt idx="5">
                  <c:v>10.333550330753006</c:v>
                </c:pt>
                <c:pt idx="6">
                  <c:v>14.864518465286064</c:v>
                </c:pt>
                <c:pt idx="7">
                  <c:v>10.907163653679158</c:v>
                </c:pt>
                <c:pt idx="8">
                  <c:v>8.989489660185729</c:v>
                </c:pt>
              </c:numCache>
            </c:numRef>
          </c:val>
          <c:extLst xmlns:c16r2="http://schemas.microsoft.com/office/drawing/2015/06/chart">
            <c:ext xmlns:c16="http://schemas.microsoft.com/office/drawing/2014/chart" uri="{C3380CC4-5D6E-409C-BE32-E72D297353CC}">
              <c16:uniqueId val="{00000000-E44A-4FC4-97B0-46E58CA90849}"/>
            </c:ext>
          </c:extLst>
        </c:ser>
        <c:ser>
          <c:idx val="1"/>
          <c:order val="1"/>
          <c:tx>
            <c:strRef>
              <c:f>Sheet1!$C$1</c:f>
              <c:strCache>
                <c:ptCount val="1"/>
                <c:pt idx="0">
                  <c:v>TV secondary</c:v>
                </c:pt>
              </c:strCache>
            </c:strRef>
          </c:tx>
          <c:spPr>
            <a:noFill/>
            <a:ln w="19050">
              <a:solidFill>
                <a:schemeClr val="accent2"/>
              </a:solidFill>
              <a:prstDash val="solid"/>
            </a:ln>
            <a:effectLst/>
          </c:spPr>
          <c:cat>
            <c:strRef>
              <c:f>Sheet1!$A$2:$A$10</c:f>
              <c:strCache>
                <c:ptCount val="9"/>
                <c:pt idx="0">
                  <c:v>I like to rewatch my favourite movies or series anytime</c:v>
                </c:pt>
                <c:pt idx="1">
                  <c:v>I mostly look for light and joyful programmes, that help me disconnect</c:v>
                </c:pt>
                <c:pt idx="2">
                  <c:v>I have my own watching routine, I know when and what I am going to watch</c:v>
                </c:pt>
                <c:pt idx="3">
                  <c:v>I like to immerse myself in watching TV and concentrate on one program or movie for a longer period</c:v>
                </c:pt>
                <c:pt idx="4">
                  <c:v>I do not like if someone talks to me whilst I am watching TV</c:v>
                </c:pt>
                <c:pt idx="5">
                  <c:v>I prefer short programmes to the few hours long ones</c:v>
                </c:pt>
                <c:pt idx="6">
                  <c:v>I am looking for new things, I always have a look into the latest programmes</c:v>
                </c:pt>
                <c:pt idx="7">
                  <c:v>At the end of the day I cannot wait to sit down to watch TV</c:v>
                </c:pt>
                <c:pt idx="8">
                  <c:v>Watching TV is  a social activity, it is good to do it together</c:v>
                </c:pt>
              </c:strCache>
            </c:strRef>
          </c:cat>
          <c:val>
            <c:numRef>
              <c:f>Sheet1!$C$2:$C$10</c:f>
              <c:numCache>
                <c:formatCode>###0.000</c:formatCode>
                <c:ptCount val="9"/>
                <c:pt idx="0">
                  <c:v>43.387100450925821</c:v>
                </c:pt>
                <c:pt idx="1">
                  <c:v>32.561195049543898</c:v>
                </c:pt>
                <c:pt idx="2">
                  <c:v>25.457932471727069</c:v>
                </c:pt>
                <c:pt idx="3">
                  <c:v>19.30742837465905</c:v>
                </c:pt>
                <c:pt idx="4">
                  <c:v>13.632442662453512</c:v>
                </c:pt>
                <c:pt idx="5">
                  <c:v>12.436790570168757</c:v>
                </c:pt>
                <c:pt idx="6">
                  <c:v>11.235894046719798</c:v>
                </c:pt>
                <c:pt idx="7">
                  <c:v>9.9763425451505832</c:v>
                </c:pt>
                <c:pt idx="8">
                  <c:v>8.0761419617809018</c:v>
                </c:pt>
              </c:numCache>
            </c:numRef>
          </c:val>
          <c:extLst xmlns:c16r2="http://schemas.microsoft.com/office/drawing/2015/06/chart">
            <c:ext xmlns:c16="http://schemas.microsoft.com/office/drawing/2014/chart" uri="{C3380CC4-5D6E-409C-BE32-E72D297353CC}">
              <c16:uniqueId val="{00000001-E44A-4FC4-97B0-46E58CA90849}"/>
            </c:ext>
          </c:extLst>
        </c:ser>
        <c:dLbls>
          <c:showLegendKey val="0"/>
          <c:showVal val="0"/>
          <c:showCatName val="0"/>
          <c:showSerName val="0"/>
          <c:showPercent val="0"/>
          <c:showBubbleSize val="0"/>
        </c:dLbls>
        <c:axId val="252517592"/>
        <c:axId val="252517984"/>
      </c:radarChart>
      <c:catAx>
        <c:axId val="252517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rgbClr val="404040"/>
                </a:solidFill>
                <a:latin typeface="+mn-lt"/>
                <a:ea typeface="+mn-ea"/>
                <a:cs typeface="+mn-cs"/>
              </a:defRPr>
            </a:pPr>
            <a:endParaRPr lang="hu-HU"/>
          </a:p>
        </c:txPr>
        <c:crossAx val="252517984"/>
        <c:crosses val="autoZero"/>
        <c:auto val="1"/>
        <c:lblAlgn val="ctr"/>
        <c:lblOffset val="100"/>
        <c:noMultiLvlLbl val="0"/>
      </c:catAx>
      <c:valAx>
        <c:axId val="252517984"/>
        <c:scaling>
          <c:orientation val="minMax"/>
          <c:max val="50"/>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lang="en-US" sz="800" b="0" i="0" u="none" strike="noStrike" kern="1200" baseline="0">
                <a:solidFill>
                  <a:schemeClr val="bg2"/>
                </a:solidFill>
                <a:latin typeface="+mn-lt"/>
                <a:ea typeface="+mn-ea"/>
                <a:cs typeface="+mn-cs"/>
              </a:defRPr>
            </a:pPr>
            <a:endParaRPr lang="hu-HU"/>
          </a:p>
        </c:txPr>
        <c:crossAx val="252517592"/>
        <c:crosses val="autoZero"/>
        <c:crossBetween val="between"/>
        <c:majorUnit val="10"/>
        <c:dispUnits>
          <c:builtInUnit val="hundreds"/>
        </c:dispUnits>
      </c:valAx>
      <c:spPr>
        <a:noFill/>
        <a:ln>
          <a:noFill/>
        </a:ln>
        <a:effectLst/>
      </c:spPr>
    </c:plotArea>
    <c:legend>
      <c:legendPos val="r"/>
      <c:layout>
        <c:manualLayout>
          <c:xMode val="edge"/>
          <c:yMode val="edge"/>
          <c:x val="0.81144356283398522"/>
          <c:y val="0.75966392628796142"/>
          <c:w val="0.18662100884582181"/>
          <c:h val="0.1239113376646944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Calibri" panose="020F0502020204030204" pitchFamily="34" charset="0"/>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1BD-4390-A6BE-60CF6058F75C}"/>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1BD-4390-A6BE-60CF6058F75C}"/>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1BD-4390-A6BE-60CF6058F75C}"/>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E1BD-4390-A6BE-60CF6058F75C}"/>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E1BD-4390-A6BE-60CF6058F75C}"/>
              </c:ext>
            </c:extLst>
          </c:dPt>
          <c:dPt>
            <c:idx val="5"/>
            <c:bubble3D val="0"/>
            <c:spPr>
              <a:solidFill>
                <a:schemeClr val="accent6">
                  <a:lumMod val="50000"/>
                  <a:lumOff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E1BD-4390-A6BE-60CF6058F75C}"/>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E1BD-4390-A6BE-60CF6058F75C}"/>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E1BD-4390-A6BE-60CF6058F75C}"/>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E1BD-4390-A6BE-60CF6058F75C}"/>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E1BD-4390-A6BE-60CF6058F75C}"/>
              </c:ext>
            </c:extLst>
          </c:dPt>
          <c:dPt>
            <c:idx val="10"/>
            <c:bubble3D val="0"/>
            <c:spPr>
              <a:solidFill>
                <a:schemeClr val="bg2"/>
              </a:solidFill>
              <a:ln w="19050">
                <a:solidFill>
                  <a:schemeClr val="lt1"/>
                </a:solidFill>
              </a:ln>
              <a:effectLst/>
            </c:spPr>
            <c:extLst xmlns:c16r2="http://schemas.microsoft.com/office/drawing/2015/06/chart">
              <c:ext xmlns:c16="http://schemas.microsoft.com/office/drawing/2014/chart" uri="{C3380CC4-5D6E-409C-BE32-E72D297353CC}">
                <c16:uniqueId val="{00000015-E1BD-4390-A6BE-60CF6058F75C}"/>
              </c:ext>
            </c:extLst>
          </c:dPt>
          <c:cat>
            <c:strRef>
              <c:f>Sheet1!$A$2:$A$4</c:f>
              <c:strCache>
                <c:ptCount val="3"/>
                <c:pt idx="0">
                  <c:v>Délelőtt</c:v>
                </c:pt>
                <c:pt idx="1">
                  <c:v>Délután</c:v>
                </c:pt>
                <c:pt idx="2">
                  <c:v>Este</c:v>
                </c:pt>
              </c:strCache>
            </c:strRef>
          </c:cat>
          <c:val>
            <c:numRef>
              <c:f>Sheet1!$B$2:$B$4</c:f>
              <c:numCache>
                <c:formatCode>###0.000</c:formatCode>
                <c:ptCount val="3"/>
                <c:pt idx="0">
                  <c:v>69</c:v>
                </c:pt>
                <c:pt idx="1">
                  <c:v>191</c:v>
                </c:pt>
                <c:pt idx="2">
                  <c:v>469</c:v>
                </c:pt>
              </c:numCache>
            </c:numRef>
          </c:val>
          <c:extLst xmlns:c16r2="http://schemas.microsoft.com/office/drawing/2015/06/chart">
            <c:ext xmlns:c16="http://schemas.microsoft.com/office/drawing/2014/chart" uri="{C3380CC4-5D6E-409C-BE32-E72D297353CC}">
              <c16:uniqueId val="{00000016-E1BD-4390-A6BE-60CF6058F75C}"/>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18-E1BD-4390-A6BE-60CF6058F75C}"/>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1A-E1BD-4390-A6BE-60CF6058F75C}"/>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1C-E1BD-4390-A6BE-60CF6058F75C}"/>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E-E1BD-4390-A6BE-60CF6058F75C}"/>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20-E1BD-4390-A6BE-60CF6058F75C}"/>
              </c:ext>
            </c:extLst>
          </c:dPt>
          <c:dPt>
            <c:idx val="5"/>
            <c:bubble3D val="0"/>
            <c:spPr>
              <a:solidFill>
                <a:schemeClr val="accent6">
                  <a:lumMod val="50000"/>
                  <a:lumOff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2-E1BD-4390-A6BE-60CF6058F75C}"/>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4-E1BD-4390-A6BE-60CF6058F75C}"/>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6-E1BD-4390-A6BE-60CF6058F75C}"/>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8-E1BD-4390-A6BE-60CF6058F75C}"/>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A-E1BD-4390-A6BE-60CF6058F75C}"/>
              </c:ext>
            </c:extLst>
          </c:dPt>
          <c:dPt>
            <c:idx val="10"/>
            <c:bubble3D val="0"/>
            <c:spPr>
              <a:solidFill>
                <a:schemeClr val="bg2"/>
              </a:solidFill>
              <a:ln w="19050">
                <a:solidFill>
                  <a:schemeClr val="lt1"/>
                </a:solidFill>
              </a:ln>
              <a:effectLst/>
            </c:spPr>
            <c:extLst xmlns:c16r2="http://schemas.microsoft.com/office/drawing/2015/06/chart">
              <c:ext xmlns:c16="http://schemas.microsoft.com/office/drawing/2014/chart" uri="{C3380CC4-5D6E-409C-BE32-E72D297353CC}">
                <c16:uniqueId val="{0000002C-E1BD-4390-A6BE-60CF6058F75C}"/>
              </c:ext>
            </c:extLst>
          </c:dPt>
          <c:cat>
            <c:strRef>
              <c:f>Sheet1!$A$2:$A$4</c:f>
              <c:strCache>
                <c:ptCount val="3"/>
                <c:pt idx="0">
                  <c:v>Délelőtt</c:v>
                </c:pt>
                <c:pt idx="1">
                  <c:v>Délután</c:v>
                </c:pt>
                <c:pt idx="2">
                  <c:v>Este</c:v>
                </c:pt>
              </c:strCache>
            </c:strRef>
          </c:cat>
          <c:val>
            <c:numRef>
              <c:f>Sheet1!$C$2:$C$4</c:f>
              <c:numCache>
                <c:formatCode>###0.000</c:formatCode>
                <c:ptCount val="3"/>
                <c:pt idx="0">
                  <c:v>486</c:v>
                </c:pt>
                <c:pt idx="1">
                  <c:v>1236</c:v>
                </c:pt>
                <c:pt idx="2">
                  <c:v>3021</c:v>
                </c:pt>
              </c:numCache>
            </c:numRef>
          </c:val>
          <c:extLst xmlns:c16r2="http://schemas.microsoft.com/office/drawing/2015/06/chart">
            <c:ext xmlns:c16="http://schemas.microsoft.com/office/drawing/2014/chart" uri="{C3380CC4-5D6E-409C-BE32-E72D297353CC}">
              <c16:uniqueId val="{0000002D-E1BD-4390-A6BE-60CF6058F75C}"/>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EF8-4B03-9C48-BCA1CFD18E8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EF8-4B03-9C48-BCA1CFD18E8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BEF8-4B03-9C48-BCA1CFD18E8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BEF8-4B03-9C48-BCA1CFD18E87}"/>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BEF8-4B03-9C48-BCA1CFD18E87}"/>
              </c:ext>
            </c:extLst>
          </c:dPt>
          <c:dPt>
            <c:idx val="5"/>
            <c:bubble3D val="0"/>
            <c:spPr>
              <a:solidFill>
                <a:schemeClr val="accent6">
                  <a:lumMod val="50000"/>
                  <a:lumOff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BEF8-4B03-9C48-BCA1CFD18E87}"/>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BEF8-4B03-9C48-BCA1CFD18E87}"/>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BEF8-4B03-9C48-BCA1CFD18E87}"/>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BEF8-4B03-9C48-BCA1CFD18E87}"/>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BEF8-4B03-9C48-BCA1CFD18E87}"/>
              </c:ext>
            </c:extLst>
          </c:dPt>
          <c:dPt>
            <c:idx val="10"/>
            <c:bubble3D val="0"/>
            <c:spPr>
              <a:solidFill>
                <a:schemeClr val="bg2"/>
              </a:solidFill>
              <a:ln w="19050">
                <a:solidFill>
                  <a:schemeClr val="lt1"/>
                </a:solidFill>
              </a:ln>
              <a:effectLst/>
            </c:spPr>
            <c:extLst xmlns:c16r2="http://schemas.microsoft.com/office/drawing/2015/06/chart">
              <c:ext xmlns:c16="http://schemas.microsoft.com/office/drawing/2014/chart" uri="{C3380CC4-5D6E-409C-BE32-E72D297353CC}">
                <c16:uniqueId val="{00000015-BEF8-4B03-9C48-BCA1CFD18E87}"/>
              </c:ext>
            </c:extLst>
          </c:dPt>
          <c:cat>
            <c:strRef>
              <c:f>Sheet1!$A$2:$A$5</c:f>
              <c:strCache>
                <c:ptCount val="4"/>
                <c:pt idx="0">
                  <c:v>RTL Klub</c:v>
                </c:pt>
                <c:pt idx="1">
                  <c:v>TV2</c:v>
                </c:pt>
                <c:pt idx="2">
                  <c:v>Comedy Central</c:v>
                </c:pt>
                <c:pt idx="3">
                  <c:v>Egyéb</c:v>
                </c:pt>
              </c:strCache>
            </c:strRef>
          </c:cat>
          <c:val>
            <c:numRef>
              <c:f>Sheet1!$B$2:$B$5</c:f>
              <c:numCache>
                <c:formatCode>###0.000</c:formatCode>
                <c:ptCount val="4"/>
                <c:pt idx="0">
                  <c:v>0.2702</c:v>
                </c:pt>
                <c:pt idx="1">
                  <c:v>0.1358</c:v>
                </c:pt>
                <c:pt idx="2">
                  <c:v>9.6000000000000002E-2</c:v>
                </c:pt>
                <c:pt idx="3">
                  <c:v>0.49790000000000001</c:v>
                </c:pt>
              </c:numCache>
            </c:numRef>
          </c:val>
          <c:extLst xmlns:c16r2="http://schemas.microsoft.com/office/drawing/2015/06/chart">
            <c:ext xmlns:c16="http://schemas.microsoft.com/office/drawing/2014/chart" uri="{C3380CC4-5D6E-409C-BE32-E72D297353CC}">
              <c16:uniqueId val="{00000016-BEF8-4B03-9C48-BCA1CFD18E87}"/>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18-BEF8-4B03-9C48-BCA1CFD18E8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1A-BEF8-4B03-9C48-BCA1CFD18E8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1C-BEF8-4B03-9C48-BCA1CFD18E8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E-BEF8-4B03-9C48-BCA1CFD18E87}"/>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20-BEF8-4B03-9C48-BCA1CFD18E87}"/>
              </c:ext>
            </c:extLst>
          </c:dPt>
          <c:dPt>
            <c:idx val="5"/>
            <c:bubble3D val="0"/>
            <c:spPr>
              <a:solidFill>
                <a:schemeClr val="accent6">
                  <a:lumMod val="50000"/>
                  <a:lumOff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2-BEF8-4B03-9C48-BCA1CFD18E87}"/>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4-BEF8-4B03-9C48-BCA1CFD18E87}"/>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6-BEF8-4B03-9C48-BCA1CFD18E87}"/>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8-BEF8-4B03-9C48-BCA1CFD18E87}"/>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A-BEF8-4B03-9C48-BCA1CFD18E87}"/>
              </c:ext>
            </c:extLst>
          </c:dPt>
          <c:dPt>
            <c:idx val="10"/>
            <c:bubble3D val="0"/>
            <c:spPr>
              <a:solidFill>
                <a:schemeClr val="bg2"/>
              </a:solidFill>
              <a:ln w="19050">
                <a:solidFill>
                  <a:schemeClr val="lt1"/>
                </a:solidFill>
              </a:ln>
              <a:effectLst/>
            </c:spPr>
            <c:extLst xmlns:c16r2="http://schemas.microsoft.com/office/drawing/2015/06/chart">
              <c:ext xmlns:c16="http://schemas.microsoft.com/office/drawing/2014/chart" uri="{C3380CC4-5D6E-409C-BE32-E72D297353CC}">
                <c16:uniqueId val="{0000002C-BEF8-4B03-9C48-BCA1CFD18E87}"/>
              </c:ext>
            </c:extLst>
          </c:dPt>
          <c:cat>
            <c:strRef>
              <c:f>Sheet1!$A$2:$A$5</c:f>
              <c:strCache>
                <c:ptCount val="4"/>
                <c:pt idx="0">
                  <c:v>RTL Klub</c:v>
                </c:pt>
                <c:pt idx="1">
                  <c:v>TV2</c:v>
                </c:pt>
                <c:pt idx="2">
                  <c:v>Comedy Central</c:v>
                </c:pt>
                <c:pt idx="3">
                  <c:v>Egyéb</c:v>
                </c:pt>
              </c:strCache>
            </c:strRef>
          </c:cat>
          <c:val>
            <c:numRef>
              <c:f>Sheet1!$C$2:$C$5</c:f>
              <c:numCache>
                <c:formatCode>###0.000</c:formatCode>
                <c:ptCount val="4"/>
                <c:pt idx="0">
                  <c:v>0.25090000000000001</c:v>
                </c:pt>
                <c:pt idx="1">
                  <c:v>0.1018</c:v>
                </c:pt>
                <c:pt idx="2">
                  <c:v>7.0199999999999999E-2</c:v>
                </c:pt>
                <c:pt idx="3">
                  <c:v>0.57709999999999995</c:v>
                </c:pt>
              </c:numCache>
            </c:numRef>
          </c:val>
          <c:extLst xmlns:c16r2="http://schemas.microsoft.com/office/drawing/2015/06/chart">
            <c:ext xmlns:c16="http://schemas.microsoft.com/office/drawing/2014/chart" uri="{C3380CC4-5D6E-409C-BE32-E72D297353CC}">
              <c16:uniqueId val="{0000002D-BEF8-4B03-9C48-BCA1CFD18E87}"/>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AB71-4C74-BD42-F4B515AD6E4C}"/>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AB71-4C74-BD42-F4B515AD6E4C}"/>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AB71-4C74-BD42-F4B515AD6E4C}"/>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AB71-4C74-BD42-F4B515AD6E4C}"/>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AB71-4C74-BD42-F4B515AD6E4C}"/>
              </c:ext>
            </c:extLst>
          </c:dPt>
          <c:dPt>
            <c:idx val="5"/>
            <c:bubble3D val="0"/>
            <c:spPr>
              <a:solidFill>
                <a:schemeClr val="accent6">
                  <a:lumMod val="50000"/>
                  <a:lumOff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AB71-4C74-BD42-F4B515AD6E4C}"/>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1E1A-40A7-A77B-76169ECD276D}"/>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1E1A-40A7-A77B-76169ECD276D}"/>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1E1A-40A7-A77B-76169ECD276D}"/>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1E1A-40A7-A77B-76169ECD276D}"/>
              </c:ext>
            </c:extLst>
          </c:dPt>
          <c:dPt>
            <c:idx val="10"/>
            <c:bubble3D val="0"/>
            <c:spPr>
              <a:solidFill>
                <a:schemeClr val="bg2"/>
              </a:solidFill>
              <a:ln w="19050">
                <a:solidFill>
                  <a:schemeClr val="lt1"/>
                </a:solidFill>
              </a:ln>
              <a:effectLst/>
            </c:spPr>
            <c:extLst xmlns:c16r2="http://schemas.microsoft.com/office/drawing/2015/06/chart">
              <c:ext xmlns:c16="http://schemas.microsoft.com/office/drawing/2014/chart" uri="{C3380CC4-5D6E-409C-BE32-E72D297353CC}">
                <c16:uniqueId val="{0000000F-AB71-4C74-BD42-F4B515AD6E4C}"/>
              </c:ext>
            </c:extLst>
          </c:dPt>
          <c:cat>
            <c:strRef>
              <c:f>Sheet1!$A$2:$A$12</c:f>
              <c:strCache>
                <c:ptCount val="11"/>
                <c:pt idx="0">
                  <c:v>Fél órás részekből álló sorozat</c:v>
                </c:pt>
                <c:pt idx="1">
                  <c:v>Mozifilm</c:v>
                </c:pt>
                <c:pt idx="2">
                  <c:v>Egy órás részekből álló sorozat</c:v>
                </c:pt>
                <c:pt idx="3">
                  <c:v>Hírműsor</c:v>
                </c:pt>
                <c:pt idx="4">
                  <c:v>Vetélkedő / kvíz</c:v>
                </c:pt>
                <c:pt idx="5">
                  <c:v>Valóság show</c:v>
                </c:pt>
                <c:pt idx="6">
                  <c:v>Sport</c:v>
                </c:pt>
                <c:pt idx="7">
                  <c:v>Animáció</c:v>
                </c:pt>
                <c:pt idx="8">
                  <c:v>Ismeretterjesztő</c:v>
                </c:pt>
                <c:pt idx="9">
                  <c:v>Főzős / gasztronómiai</c:v>
                </c:pt>
                <c:pt idx="10">
                  <c:v>Egyéb</c:v>
                </c:pt>
              </c:strCache>
            </c:strRef>
          </c:cat>
          <c:val>
            <c:numRef>
              <c:f>Sheet1!$B$2:$B$12</c:f>
              <c:numCache>
                <c:formatCode>General</c:formatCode>
                <c:ptCount val="11"/>
                <c:pt idx="0">
                  <c:v>120</c:v>
                </c:pt>
                <c:pt idx="1">
                  <c:v>102</c:v>
                </c:pt>
                <c:pt idx="2">
                  <c:v>99</c:v>
                </c:pt>
                <c:pt idx="3">
                  <c:v>95</c:v>
                </c:pt>
                <c:pt idx="4">
                  <c:v>60</c:v>
                </c:pt>
                <c:pt idx="5">
                  <c:v>56</c:v>
                </c:pt>
                <c:pt idx="6">
                  <c:v>49</c:v>
                </c:pt>
                <c:pt idx="7">
                  <c:v>42</c:v>
                </c:pt>
                <c:pt idx="8">
                  <c:v>30</c:v>
                </c:pt>
                <c:pt idx="9">
                  <c:v>28</c:v>
                </c:pt>
                <c:pt idx="10">
                  <c:v>48</c:v>
                </c:pt>
              </c:numCache>
            </c:numRef>
          </c:val>
          <c:extLst xmlns:c16r2="http://schemas.microsoft.com/office/drawing/2015/06/chart">
            <c:ext xmlns:c16="http://schemas.microsoft.com/office/drawing/2014/chart" uri="{C3380CC4-5D6E-409C-BE32-E72D297353CC}">
              <c16:uniqueId val="{0000000A-AB71-4C74-BD42-F4B515AD6E4C}"/>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17-1E1A-40A7-A77B-76169ECD276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19-1E1A-40A7-A77B-76169ECD276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1B-1E1A-40A7-A77B-76169ECD276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D-1E1A-40A7-A77B-76169ECD276D}"/>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1F-1E1A-40A7-A77B-76169ECD276D}"/>
              </c:ext>
            </c:extLst>
          </c:dPt>
          <c:dPt>
            <c:idx val="5"/>
            <c:bubble3D val="0"/>
            <c:spPr>
              <a:solidFill>
                <a:schemeClr val="accent6">
                  <a:lumMod val="50000"/>
                  <a:lumOff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C-AB71-4C74-BD42-F4B515AD6E4C}"/>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3-1E1A-40A7-A77B-76169ECD276D}"/>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5-1E1A-40A7-A77B-76169ECD276D}"/>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1E1A-40A7-A77B-76169ECD276D}"/>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9-1E1A-40A7-A77B-76169ECD276D}"/>
              </c:ext>
            </c:extLst>
          </c:dPt>
          <c:dPt>
            <c:idx val="10"/>
            <c:bubble3D val="0"/>
            <c:spPr>
              <a:solidFill>
                <a:schemeClr val="bg2"/>
              </a:solidFill>
              <a:ln w="19050">
                <a:solidFill>
                  <a:schemeClr val="lt1"/>
                </a:solidFill>
              </a:ln>
              <a:effectLst/>
            </c:spPr>
            <c:extLst xmlns:c16r2="http://schemas.microsoft.com/office/drawing/2015/06/chart">
              <c:ext xmlns:c16="http://schemas.microsoft.com/office/drawing/2014/chart" uri="{C3380CC4-5D6E-409C-BE32-E72D297353CC}">
                <c16:uniqueId val="{0000000E-AB71-4C74-BD42-F4B515AD6E4C}"/>
              </c:ext>
            </c:extLst>
          </c:dPt>
          <c:cat>
            <c:strRef>
              <c:f>Sheet1!$A$2:$A$12</c:f>
              <c:strCache>
                <c:ptCount val="11"/>
                <c:pt idx="0">
                  <c:v>Fél órás részekből álló sorozat</c:v>
                </c:pt>
                <c:pt idx="1">
                  <c:v>Mozifilm</c:v>
                </c:pt>
                <c:pt idx="2">
                  <c:v>Egy órás részekből álló sorozat</c:v>
                </c:pt>
                <c:pt idx="3">
                  <c:v>Hírműsor</c:v>
                </c:pt>
                <c:pt idx="4">
                  <c:v>Vetélkedő / kvíz</c:v>
                </c:pt>
                <c:pt idx="5">
                  <c:v>Valóság show</c:v>
                </c:pt>
                <c:pt idx="6">
                  <c:v>Sport</c:v>
                </c:pt>
                <c:pt idx="7">
                  <c:v>Animáció</c:v>
                </c:pt>
                <c:pt idx="8">
                  <c:v>Ismeretterjesztő</c:v>
                </c:pt>
                <c:pt idx="9">
                  <c:v>Főzős / gasztronómiai</c:v>
                </c:pt>
                <c:pt idx="10">
                  <c:v>Egyéb</c:v>
                </c:pt>
              </c:strCache>
            </c:strRef>
          </c:cat>
          <c:val>
            <c:numRef>
              <c:f>Sheet1!$C$2:$C$12</c:f>
              <c:numCache>
                <c:formatCode>General</c:formatCode>
                <c:ptCount val="11"/>
                <c:pt idx="0">
                  <c:v>647</c:v>
                </c:pt>
                <c:pt idx="1">
                  <c:v>776</c:v>
                </c:pt>
                <c:pt idx="2">
                  <c:v>945</c:v>
                </c:pt>
                <c:pt idx="3">
                  <c:v>606</c:v>
                </c:pt>
                <c:pt idx="4">
                  <c:v>264</c:v>
                </c:pt>
                <c:pt idx="5">
                  <c:v>260</c:v>
                </c:pt>
                <c:pt idx="6">
                  <c:v>318</c:v>
                </c:pt>
                <c:pt idx="7">
                  <c:v>170</c:v>
                </c:pt>
                <c:pt idx="8">
                  <c:v>309</c:v>
                </c:pt>
                <c:pt idx="9">
                  <c:v>173</c:v>
                </c:pt>
                <c:pt idx="10">
                  <c:v>270</c:v>
                </c:pt>
              </c:numCache>
            </c:numRef>
          </c:val>
          <c:extLst xmlns:c16r2="http://schemas.microsoft.com/office/drawing/2015/06/chart">
            <c:ext xmlns:c16="http://schemas.microsoft.com/office/drawing/2014/chart" uri="{C3380CC4-5D6E-409C-BE32-E72D297353CC}">
              <c16:uniqueId val="{0000000B-AB71-4C74-BD42-F4B515AD6E4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5"/>
              </a:solidFill>
              <a:ln>
                <a:solidFill>
                  <a:schemeClr val="bg1"/>
                </a:solidFill>
              </a:ln>
            </c:spPr>
            <c:extLst xmlns:c16r2="http://schemas.microsoft.com/office/drawing/2015/06/chart">
              <c:ext xmlns:c16="http://schemas.microsoft.com/office/drawing/2014/chart" uri="{C3380CC4-5D6E-409C-BE32-E72D297353CC}">
                <c16:uniqueId val="{00000001-8A34-41D9-882D-E75BE372CE9F}"/>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8A34-41D9-882D-E75BE372CE9F}"/>
              </c:ext>
            </c:extLst>
          </c:dPt>
          <c:dLbls>
            <c:delete val="1"/>
          </c:dLbls>
          <c:cat>
            <c:strRef>
              <c:f>Sheet1!$A$2:$A$3</c:f>
              <c:strCache>
                <c:ptCount val="2"/>
                <c:pt idx="0">
                  <c:v>yes</c:v>
                </c:pt>
                <c:pt idx="1">
                  <c:v>no</c:v>
                </c:pt>
              </c:strCache>
            </c:strRef>
          </c:cat>
          <c:val>
            <c:numRef>
              <c:f>Sheet1!$B$2:$B$3</c:f>
              <c:numCache>
                <c:formatCode>General</c:formatCode>
                <c:ptCount val="2"/>
                <c:pt idx="0">
                  <c:v>3</c:v>
                </c:pt>
                <c:pt idx="1">
                  <c:v>97</c:v>
                </c:pt>
              </c:numCache>
            </c:numRef>
          </c:val>
          <c:extLst xmlns:c16r2="http://schemas.microsoft.com/office/drawing/2015/06/chart">
            <c:ext xmlns:c16="http://schemas.microsoft.com/office/drawing/2014/chart" uri="{C3380CC4-5D6E-409C-BE32-E72D297353CC}">
              <c16:uniqueId val="{00000004-8A34-41D9-882D-E75BE372CE9F}"/>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5029926750896E-2"/>
          <c:y val="4.6830477380069478E-2"/>
          <c:w val="0.73356680389920226"/>
          <c:h val="0.81750898832286001"/>
        </c:manualLayout>
      </c:layout>
      <c:barChart>
        <c:barDir val="col"/>
        <c:grouping val="stacked"/>
        <c:varyColors val="0"/>
        <c:ser>
          <c:idx val="0"/>
          <c:order val="0"/>
          <c:tx>
            <c:strRef>
              <c:f>Sheet1!$B$1</c:f>
              <c:strCache>
                <c:ptCount val="1"/>
                <c:pt idx="0">
                  <c:v>Always</c:v>
                </c:pt>
              </c:strCache>
            </c:strRef>
          </c:tx>
          <c:spPr>
            <a:solidFill>
              <a:schemeClr val="accent1"/>
            </a:solidFill>
            <a:ln w="6350">
              <a:solidFill>
                <a:schemeClr val="bg1"/>
              </a:solidFill>
            </a:ln>
            <a:effectLst/>
          </c:spPr>
          <c:invertIfNegative val="0"/>
          <c:cat>
            <c:strRef>
              <c:f>Sheet1!$A$2:$A$8</c:f>
              <c:strCache>
                <c:ptCount val="7"/>
                <c:pt idx="0">
                  <c:v>Morning</c:v>
                </c:pt>
                <c:pt idx="1">
                  <c:v>Afternoon</c:v>
                </c:pt>
                <c:pt idx="2">
                  <c:v>Evening</c:v>
                </c:pt>
                <c:pt idx="4">
                  <c:v>Morning</c:v>
                </c:pt>
                <c:pt idx="5">
                  <c:v>Afternoon</c:v>
                </c:pt>
                <c:pt idx="6">
                  <c:v>Evening</c:v>
                </c:pt>
              </c:strCache>
            </c:strRef>
          </c:cat>
          <c:val>
            <c:numRef>
              <c:f>Sheet1!$B$2:$B$8</c:f>
              <c:numCache>
                <c:formatCode>###0.000</c:formatCode>
                <c:ptCount val="7"/>
                <c:pt idx="0">
                  <c:v>5.1234613593170986</c:v>
                </c:pt>
                <c:pt idx="1">
                  <c:v>6.4205748834365171</c:v>
                </c:pt>
                <c:pt idx="2">
                  <c:v>32.339460903133933</c:v>
                </c:pt>
                <c:pt idx="4">
                  <c:v>7.4055164317902751</c:v>
                </c:pt>
                <c:pt idx="5">
                  <c:v>11.345492360546405</c:v>
                </c:pt>
                <c:pt idx="6">
                  <c:v>38.633403429550185</c:v>
                </c:pt>
              </c:numCache>
            </c:numRef>
          </c:val>
          <c:extLst xmlns:c16r2="http://schemas.microsoft.com/office/drawing/2015/06/chart">
            <c:ext xmlns:c16="http://schemas.microsoft.com/office/drawing/2014/chart" uri="{C3380CC4-5D6E-409C-BE32-E72D297353CC}">
              <c16:uniqueId val="{00000000-D688-44F8-8554-CBC260ECEC99}"/>
            </c:ext>
          </c:extLst>
        </c:ser>
        <c:ser>
          <c:idx val="1"/>
          <c:order val="1"/>
          <c:tx>
            <c:strRef>
              <c:f>Sheet1!$C$1</c:f>
              <c:strCache>
                <c:ptCount val="1"/>
                <c:pt idx="0">
                  <c:v>Often</c:v>
                </c:pt>
              </c:strCache>
            </c:strRef>
          </c:tx>
          <c:spPr>
            <a:solidFill>
              <a:schemeClr val="accent2"/>
            </a:solidFill>
            <a:ln w="6350">
              <a:solidFill>
                <a:schemeClr val="bg1"/>
              </a:solidFill>
              <a:prstDash val="solid"/>
            </a:ln>
            <a:effectLst/>
          </c:spPr>
          <c:invertIfNegative val="0"/>
          <c:cat>
            <c:strRef>
              <c:f>Sheet1!$A$2:$A$8</c:f>
              <c:strCache>
                <c:ptCount val="7"/>
                <c:pt idx="0">
                  <c:v>Morning</c:v>
                </c:pt>
                <c:pt idx="1">
                  <c:v>Afternoon</c:v>
                </c:pt>
                <c:pt idx="2">
                  <c:v>Evening</c:v>
                </c:pt>
                <c:pt idx="4">
                  <c:v>Morning</c:v>
                </c:pt>
                <c:pt idx="5">
                  <c:v>Afternoon</c:v>
                </c:pt>
                <c:pt idx="6">
                  <c:v>Evening</c:v>
                </c:pt>
              </c:strCache>
            </c:strRef>
          </c:cat>
          <c:val>
            <c:numRef>
              <c:f>Sheet1!$C$2:$C$8</c:f>
              <c:numCache>
                <c:formatCode>###0.000</c:formatCode>
                <c:ptCount val="7"/>
                <c:pt idx="0">
                  <c:v>13.871900265877922</c:v>
                </c:pt>
                <c:pt idx="1">
                  <c:v>35.789824232624149</c:v>
                </c:pt>
                <c:pt idx="2">
                  <c:v>50.095118164393391</c:v>
                </c:pt>
                <c:pt idx="4">
                  <c:v>22.625340011394947</c:v>
                </c:pt>
                <c:pt idx="5">
                  <c:v>45.838488824150446</c:v>
                </c:pt>
                <c:pt idx="6">
                  <c:v>48.100095759606162</c:v>
                </c:pt>
              </c:numCache>
            </c:numRef>
          </c:val>
          <c:extLst xmlns:c16r2="http://schemas.microsoft.com/office/drawing/2015/06/chart">
            <c:ext xmlns:c16="http://schemas.microsoft.com/office/drawing/2014/chart" uri="{C3380CC4-5D6E-409C-BE32-E72D297353CC}">
              <c16:uniqueId val="{00000001-D688-44F8-8554-CBC260ECEC99}"/>
            </c:ext>
          </c:extLst>
        </c:ser>
        <c:ser>
          <c:idx val="2"/>
          <c:order val="2"/>
          <c:tx>
            <c:strRef>
              <c:f>Sheet1!$D$1</c:f>
              <c:strCache>
                <c:ptCount val="1"/>
                <c:pt idx="0">
                  <c:v>Rarely</c:v>
                </c:pt>
              </c:strCache>
            </c:strRef>
          </c:tx>
          <c:spPr>
            <a:solidFill>
              <a:schemeClr val="accent3"/>
            </a:solidFill>
            <a:ln w="6350">
              <a:solidFill>
                <a:schemeClr val="bg1"/>
              </a:solidFill>
            </a:ln>
            <a:effectLst/>
          </c:spPr>
          <c:invertIfNegative val="0"/>
          <c:cat>
            <c:strRef>
              <c:f>Sheet1!$A$2:$A$8</c:f>
              <c:strCache>
                <c:ptCount val="7"/>
                <c:pt idx="0">
                  <c:v>Morning</c:v>
                </c:pt>
                <c:pt idx="1">
                  <c:v>Afternoon</c:v>
                </c:pt>
                <c:pt idx="2">
                  <c:v>Evening</c:v>
                </c:pt>
                <c:pt idx="4">
                  <c:v>Morning</c:v>
                </c:pt>
                <c:pt idx="5">
                  <c:v>Afternoon</c:v>
                </c:pt>
                <c:pt idx="6">
                  <c:v>Evening</c:v>
                </c:pt>
              </c:strCache>
            </c:strRef>
          </c:cat>
          <c:val>
            <c:numRef>
              <c:f>Sheet1!$D$2:$D$8</c:f>
              <c:numCache>
                <c:formatCode>###0.000</c:formatCode>
                <c:ptCount val="7"/>
                <c:pt idx="0">
                  <c:v>36.583742732219747</c:v>
                </c:pt>
                <c:pt idx="1">
                  <c:v>45.371935437154058</c:v>
                </c:pt>
                <c:pt idx="2">
                  <c:v>14.981675960778295</c:v>
                </c:pt>
                <c:pt idx="4">
                  <c:v>44.354831002561482</c:v>
                </c:pt>
                <c:pt idx="5">
                  <c:v>36.843682771354224</c:v>
                </c:pt>
                <c:pt idx="6">
                  <c:v>11.57827184589863</c:v>
                </c:pt>
              </c:numCache>
            </c:numRef>
          </c:val>
          <c:extLst xmlns:c16r2="http://schemas.microsoft.com/office/drawing/2015/06/chart">
            <c:ext xmlns:c16="http://schemas.microsoft.com/office/drawing/2014/chart" uri="{C3380CC4-5D6E-409C-BE32-E72D297353CC}">
              <c16:uniqueId val="{00000002-D688-44F8-8554-CBC260ECEC99}"/>
            </c:ext>
          </c:extLst>
        </c:ser>
        <c:ser>
          <c:idx val="3"/>
          <c:order val="3"/>
          <c:tx>
            <c:strRef>
              <c:f>Sheet1!$E$1</c:f>
              <c:strCache>
                <c:ptCount val="1"/>
                <c:pt idx="0">
                  <c:v>Never</c:v>
                </c:pt>
              </c:strCache>
            </c:strRef>
          </c:tx>
          <c:spPr>
            <a:solidFill>
              <a:schemeClr val="accent4"/>
            </a:solidFill>
            <a:ln w="6350">
              <a:solidFill>
                <a:schemeClr val="bg1"/>
              </a:solidFill>
            </a:ln>
            <a:effectLst/>
          </c:spPr>
          <c:invertIfNegative val="0"/>
          <c:cat>
            <c:strRef>
              <c:f>Sheet1!$A$2:$A$8</c:f>
              <c:strCache>
                <c:ptCount val="7"/>
                <c:pt idx="0">
                  <c:v>Morning</c:v>
                </c:pt>
                <c:pt idx="1">
                  <c:v>Afternoon</c:v>
                </c:pt>
                <c:pt idx="2">
                  <c:v>Evening</c:v>
                </c:pt>
                <c:pt idx="4">
                  <c:v>Morning</c:v>
                </c:pt>
                <c:pt idx="5">
                  <c:v>Afternoon</c:v>
                </c:pt>
                <c:pt idx="6">
                  <c:v>Evening</c:v>
                </c:pt>
              </c:strCache>
            </c:strRef>
          </c:cat>
          <c:val>
            <c:numRef>
              <c:f>Sheet1!$E$2:$E$8</c:f>
              <c:numCache>
                <c:formatCode>###0.000</c:formatCode>
                <c:ptCount val="7"/>
                <c:pt idx="0">
                  <c:v>44.420895642584433</c:v>
                </c:pt>
                <c:pt idx="1">
                  <c:v>12.417665446784532</c:v>
                </c:pt>
                <c:pt idx="2">
                  <c:v>2.5837449716936374</c:v>
                </c:pt>
                <c:pt idx="4">
                  <c:v>25.614312554252646</c:v>
                </c:pt>
                <c:pt idx="5">
                  <c:v>5.972336043948193</c:v>
                </c:pt>
                <c:pt idx="6">
                  <c:v>1.6882289649442555</c:v>
                </c:pt>
              </c:numCache>
            </c:numRef>
          </c:val>
          <c:extLst xmlns:c16r2="http://schemas.microsoft.com/office/drawing/2015/06/chart">
            <c:ext xmlns:c16="http://schemas.microsoft.com/office/drawing/2014/chart" uri="{C3380CC4-5D6E-409C-BE32-E72D297353CC}">
              <c16:uniqueId val="{00000000-A700-492F-97C2-549DBFA445BE}"/>
            </c:ext>
          </c:extLst>
        </c:ser>
        <c:dLbls>
          <c:showLegendKey val="0"/>
          <c:showVal val="0"/>
          <c:showCatName val="0"/>
          <c:showSerName val="0"/>
          <c:showPercent val="0"/>
          <c:showBubbleSize val="0"/>
        </c:dLbls>
        <c:gapWidth val="100"/>
        <c:overlap val="100"/>
        <c:axId val="209513944"/>
        <c:axId val="209515120"/>
      </c:barChart>
      <c:catAx>
        <c:axId val="209513944"/>
        <c:scaling>
          <c:orientation val="minMax"/>
        </c:scaling>
        <c:delete val="0"/>
        <c:axPos val="b"/>
        <c:numFmt formatCode="General" sourceLinked="1"/>
        <c:majorTickMark val="none"/>
        <c:minorTickMark val="none"/>
        <c:tickLblPos val="nextTo"/>
        <c:spPr>
          <a:noFill/>
          <a:ln w="3175" cap="flat" cmpd="sng" algn="ctr">
            <a:solidFill>
              <a:schemeClr val="bg2"/>
            </a:solidFill>
            <a:round/>
          </a:ln>
          <a:effectLst/>
        </c:spPr>
        <c:txPr>
          <a:bodyPr rot="0" spcFirstLastPara="1" vertOverflow="ellipsis" wrap="square" anchor="ctr" anchorCtr="1"/>
          <a:lstStyle/>
          <a:p>
            <a:pPr>
              <a:defRPr lang="en-US" sz="1050" b="0" i="0" u="none" strike="noStrike" kern="1200" baseline="0">
                <a:solidFill>
                  <a:srgbClr val="404040"/>
                </a:solidFill>
                <a:latin typeface="+mn-lt"/>
                <a:ea typeface="+mn-ea"/>
                <a:cs typeface="+mn-cs"/>
              </a:defRPr>
            </a:pPr>
            <a:endParaRPr lang="hu-HU"/>
          </a:p>
        </c:txPr>
        <c:crossAx val="209515120"/>
        <c:crosses val="autoZero"/>
        <c:auto val="1"/>
        <c:lblAlgn val="ctr"/>
        <c:lblOffset val="100"/>
        <c:noMultiLvlLbl val="0"/>
      </c:catAx>
      <c:valAx>
        <c:axId val="209515120"/>
        <c:scaling>
          <c:orientation val="minMax"/>
          <c:max val="100"/>
        </c:scaling>
        <c:delete val="0"/>
        <c:axPos val="l"/>
        <c:majorGridlines>
          <c:spPr>
            <a:ln w="3175" cap="flat" cmpd="sng" algn="ctr">
              <a:solidFill>
                <a:schemeClr val="bg2"/>
              </a:solidFill>
              <a:round/>
            </a:ln>
            <a:effectLst/>
          </c:spPr>
        </c:majorGridlines>
        <c:numFmt formatCode="0%" sourceLinked="0"/>
        <c:majorTickMark val="none"/>
        <c:minorTickMark val="none"/>
        <c:tickLblPos val="nextTo"/>
        <c:spPr>
          <a:noFill/>
          <a:ln>
            <a:noFill/>
            <a:prstDash val="solid"/>
          </a:ln>
          <a:effectLst/>
        </c:spPr>
        <c:txPr>
          <a:bodyPr rot="-60000000" spcFirstLastPara="1" vertOverflow="ellipsis" vert="horz" wrap="square" anchor="ctr" anchorCtr="1"/>
          <a:lstStyle/>
          <a:p>
            <a:pPr>
              <a:defRPr lang="en-US" sz="800" b="0" i="0" u="none" strike="noStrike" kern="1200" baseline="0">
                <a:solidFill>
                  <a:schemeClr val="bg2"/>
                </a:solidFill>
                <a:latin typeface="+mn-lt"/>
                <a:ea typeface="+mn-ea"/>
                <a:cs typeface="+mn-cs"/>
              </a:defRPr>
            </a:pPr>
            <a:endParaRPr lang="hu-HU"/>
          </a:p>
        </c:txPr>
        <c:crossAx val="209513944"/>
        <c:crosses val="autoZero"/>
        <c:crossBetween val="between"/>
        <c:majorUnit val="25"/>
        <c:dispUnits>
          <c:builtInUnit val="hundreds"/>
        </c:dispUnits>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Calibri" panose="020F0502020204030204" pitchFamily="34" charset="0"/>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07"/>
          <c:y val="0.18429945406209017"/>
          <c:w val="0.91535566102465782"/>
          <c:h val="0.66117145689170942"/>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489B-49FF-81F5-541C23202C8C}"/>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489B-49FF-81F5-541C23202C8C}"/>
              </c:ext>
            </c:extLst>
          </c:dPt>
          <c:dLbls>
            <c:delete val="1"/>
          </c:dLbls>
          <c:cat>
            <c:strRef>
              <c:f>Sheet1!$A$2:$A$3</c:f>
              <c:strCache>
                <c:ptCount val="2"/>
                <c:pt idx="0">
                  <c:v>yes</c:v>
                </c:pt>
                <c:pt idx="1">
                  <c:v>no</c:v>
                </c:pt>
              </c:strCache>
            </c:strRef>
          </c:cat>
          <c:val>
            <c:numRef>
              <c:f>Sheet1!$B$2:$B$3</c:f>
              <c:numCache>
                <c:formatCode>General</c:formatCode>
                <c:ptCount val="2"/>
                <c:pt idx="0">
                  <c:v>41</c:v>
                </c:pt>
                <c:pt idx="1">
                  <c:v>59</c:v>
                </c:pt>
              </c:numCache>
            </c:numRef>
          </c:val>
          <c:extLst xmlns:c16r2="http://schemas.microsoft.com/office/drawing/2015/06/chart">
            <c:ext xmlns:c16="http://schemas.microsoft.com/office/drawing/2014/chart" uri="{C3380CC4-5D6E-409C-BE32-E72D297353CC}">
              <c16:uniqueId val="{00000004-489B-49FF-81F5-541C23202C8C}"/>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07"/>
          <c:y val="0.18429945406209017"/>
          <c:w val="0.91535566102465782"/>
          <c:h val="0.66117145689170942"/>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1-A451-4F7D-80BB-31F403EB4BFA}"/>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A451-4F7D-80BB-31F403EB4BFA}"/>
              </c:ext>
            </c:extLst>
          </c:dPt>
          <c:dLbls>
            <c:delete val="1"/>
          </c:dLbls>
          <c:cat>
            <c:strRef>
              <c:f>Sheet1!$A$2:$A$3</c:f>
              <c:strCache>
                <c:ptCount val="2"/>
                <c:pt idx="0">
                  <c:v>yes</c:v>
                </c:pt>
                <c:pt idx="1">
                  <c:v>no</c:v>
                </c:pt>
              </c:strCache>
            </c:strRef>
          </c:cat>
          <c:val>
            <c:numRef>
              <c:f>Sheet1!$B$2:$B$3</c:f>
              <c:numCache>
                <c:formatCode>General</c:formatCode>
                <c:ptCount val="2"/>
                <c:pt idx="0">
                  <c:v>33</c:v>
                </c:pt>
                <c:pt idx="1">
                  <c:v>67</c:v>
                </c:pt>
              </c:numCache>
            </c:numRef>
          </c:val>
          <c:extLst xmlns:c16r2="http://schemas.microsoft.com/office/drawing/2015/06/chart">
            <c:ext xmlns:c16="http://schemas.microsoft.com/office/drawing/2014/chart" uri="{C3380CC4-5D6E-409C-BE32-E72D297353CC}">
              <c16:uniqueId val="{00000004-A451-4F7D-80BB-31F403EB4BFA}"/>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07"/>
          <c:y val="0.18429945406209017"/>
          <c:w val="0.91535566102465782"/>
          <c:h val="0.66117145689170942"/>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1-F605-4F1B-A33B-A71F8DD7AEB5}"/>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F605-4F1B-A33B-A71F8DD7AEB5}"/>
              </c:ext>
            </c:extLst>
          </c:dPt>
          <c:dLbls>
            <c:delete val="1"/>
          </c:dLbls>
          <c:cat>
            <c:strRef>
              <c:f>Sheet1!$A$2:$A$3</c:f>
              <c:strCache>
                <c:ptCount val="2"/>
                <c:pt idx="0">
                  <c:v>yes</c:v>
                </c:pt>
                <c:pt idx="1">
                  <c:v>no</c:v>
                </c:pt>
              </c:strCache>
            </c:strRef>
          </c:cat>
          <c:val>
            <c:numRef>
              <c:f>Sheet1!$B$2:$B$3</c:f>
              <c:numCache>
                <c:formatCode>General</c:formatCode>
                <c:ptCount val="2"/>
                <c:pt idx="0">
                  <c:v>31</c:v>
                </c:pt>
                <c:pt idx="1">
                  <c:v>69</c:v>
                </c:pt>
              </c:numCache>
            </c:numRef>
          </c:val>
          <c:extLst xmlns:c16r2="http://schemas.microsoft.com/office/drawing/2015/06/chart">
            <c:ext xmlns:c16="http://schemas.microsoft.com/office/drawing/2014/chart" uri="{C3380CC4-5D6E-409C-BE32-E72D297353CC}">
              <c16:uniqueId val="{00000004-F605-4F1B-A33B-A71F8DD7AEB5}"/>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07"/>
          <c:y val="0.18429945406209017"/>
          <c:w val="0.91535566102465782"/>
          <c:h val="0.66117145689170942"/>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5CFC-402A-B689-8BFF986B1439}"/>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5CFC-402A-B689-8BFF986B1439}"/>
              </c:ext>
            </c:extLst>
          </c:dPt>
          <c:dLbls>
            <c:delete val="1"/>
          </c:dLbls>
          <c:cat>
            <c:strRef>
              <c:f>Sheet1!$A$2:$A$3</c:f>
              <c:strCache>
                <c:ptCount val="2"/>
                <c:pt idx="0">
                  <c:v>yes</c:v>
                </c:pt>
                <c:pt idx="1">
                  <c:v>no</c:v>
                </c:pt>
              </c:strCache>
            </c:strRef>
          </c:cat>
          <c:val>
            <c:numRef>
              <c:f>Sheet1!$B$2:$B$3</c:f>
              <c:numCache>
                <c:formatCode>General</c:formatCode>
                <c:ptCount val="2"/>
                <c:pt idx="0">
                  <c:v>26</c:v>
                </c:pt>
                <c:pt idx="1">
                  <c:v>74</c:v>
                </c:pt>
              </c:numCache>
            </c:numRef>
          </c:val>
          <c:extLst xmlns:c16r2="http://schemas.microsoft.com/office/drawing/2015/06/chart">
            <c:ext xmlns:c16="http://schemas.microsoft.com/office/drawing/2014/chart" uri="{C3380CC4-5D6E-409C-BE32-E72D297353CC}">
              <c16:uniqueId val="{00000004-5CFC-402A-B689-8BFF986B1439}"/>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07"/>
          <c:y val="0.18429945406209017"/>
          <c:w val="0.91535566102465782"/>
          <c:h val="0.66117145689170942"/>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D148-42F8-8380-7E6625E0B56A}"/>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D148-42F8-8380-7E6625E0B56A}"/>
              </c:ext>
            </c:extLst>
          </c:dPt>
          <c:dLbls>
            <c:delete val="1"/>
          </c:dLbls>
          <c:cat>
            <c:strRef>
              <c:f>Sheet1!$A$2:$A$3</c:f>
              <c:strCache>
                <c:ptCount val="2"/>
                <c:pt idx="0">
                  <c:v>yes</c:v>
                </c:pt>
                <c:pt idx="1">
                  <c:v>no</c:v>
                </c:pt>
              </c:strCache>
            </c:strRef>
          </c:cat>
          <c:val>
            <c:numRef>
              <c:f>Sheet1!$B$2:$B$3</c:f>
              <c:numCache>
                <c:formatCode>General</c:formatCode>
                <c:ptCount val="2"/>
                <c:pt idx="0">
                  <c:v>25</c:v>
                </c:pt>
                <c:pt idx="1">
                  <c:v>75</c:v>
                </c:pt>
              </c:numCache>
            </c:numRef>
          </c:val>
          <c:extLst xmlns:c16r2="http://schemas.microsoft.com/office/drawing/2015/06/chart">
            <c:ext xmlns:c16="http://schemas.microsoft.com/office/drawing/2014/chart" uri="{C3380CC4-5D6E-409C-BE32-E72D297353CC}">
              <c16:uniqueId val="{00000004-D148-42F8-8380-7E6625E0B56A}"/>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1-8504-4473-BEB3-A5FF9486495E}"/>
              </c:ext>
            </c:extLst>
          </c:dPt>
          <c:dPt>
            <c:idx val="1"/>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3-8504-4473-BEB3-A5FF9486495E}"/>
              </c:ext>
            </c:extLst>
          </c:dPt>
          <c:dPt>
            <c:idx val="2"/>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5-8504-4473-BEB3-A5FF9486495E}"/>
              </c:ext>
            </c:extLst>
          </c:dPt>
          <c:dPt>
            <c:idx val="3"/>
            <c:bubble3D val="0"/>
            <c:spPr>
              <a:solidFill>
                <a:schemeClr val="accent5"/>
              </a:solidFill>
              <a:ln>
                <a:solidFill>
                  <a:schemeClr val="bg1"/>
                </a:solidFill>
              </a:ln>
            </c:spPr>
            <c:extLst xmlns:c16r2="http://schemas.microsoft.com/office/drawing/2015/06/chart">
              <c:ext xmlns:c16="http://schemas.microsoft.com/office/drawing/2014/chart" uri="{C3380CC4-5D6E-409C-BE32-E72D297353CC}">
                <c16:uniqueId val="{00000000-5473-445A-87EA-DB6516091D35}"/>
              </c:ext>
            </c:extLst>
          </c:dPt>
          <c:dPt>
            <c:idx val="4"/>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5473-445A-87EA-DB6516091D35}"/>
              </c:ext>
            </c:extLst>
          </c:dPt>
          <c:dLbls>
            <c:delete val="1"/>
          </c:dLbls>
          <c:cat>
            <c:strRef>
              <c:f>Sheet1!$A$2:$A$5</c:f>
              <c:strCache>
                <c:ptCount val="4"/>
                <c:pt idx="0">
                  <c:v>18-29</c:v>
                </c:pt>
                <c:pt idx="1">
                  <c:v>30-39</c:v>
                </c:pt>
                <c:pt idx="2">
                  <c:v>40-49</c:v>
                </c:pt>
                <c:pt idx="3">
                  <c:v>50-59</c:v>
                </c:pt>
              </c:strCache>
            </c:strRef>
          </c:cat>
          <c:val>
            <c:numRef>
              <c:f>Sheet1!$B$2:$B$5</c:f>
              <c:numCache>
                <c:formatCode>###0.000</c:formatCode>
                <c:ptCount val="4"/>
                <c:pt idx="0">
                  <c:v>23.995903494737956</c:v>
                </c:pt>
                <c:pt idx="1">
                  <c:v>24.999409362575598</c:v>
                </c:pt>
                <c:pt idx="2">
                  <c:v>28.004339762514093</c:v>
                </c:pt>
                <c:pt idx="3">
                  <c:v>23.000347380171661</c:v>
                </c:pt>
              </c:numCache>
            </c:numRef>
          </c:val>
          <c:extLst xmlns:c16r2="http://schemas.microsoft.com/office/drawing/2015/06/chart">
            <c:ext xmlns:c16="http://schemas.microsoft.com/office/drawing/2014/chart" uri="{C3380CC4-5D6E-409C-BE32-E72D297353CC}">
              <c16:uniqueId val="{00000004-8504-4473-BEB3-A5FF9486495E}"/>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07"/>
          <c:y val="0.18429945406209017"/>
          <c:w val="0.91535566102465782"/>
          <c:h val="0.66117145689170942"/>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1-89F7-4990-BE77-F7EC6077924E}"/>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89F7-4990-BE77-F7EC6077924E}"/>
              </c:ext>
            </c:extLst>
          </c:dPt>
          <c:dLbls>
            <c:delete val="1"/>
          </c:dLbls>
          <c:cat>
            <c:strRef>
              <c:f>Sheet1!$A$2:$A$3</c:f>
              <c:strCache>
                <c:ptCount val="2"/>
                <c:pt idx="0">
                  <c:v>yes</c:v>
                </c:pt>
                <c:pt idx="1">
                  <c:v>no</c:v>
                </c:pt>
              </c:strCache>
            </c:strRef>
          </c:cat>
          <c:val>
            <c:numRef>
              <c:f>Sheet1!$B$2:$B$3</c:f>
              <c:numCache>
                <c:formatCode>General</c:formatCode>
                <c:ptCount val="2"/>
                <c:pt idx="0">
                  <c:v>20</c:v>
                </c:pt>
                <c:pt idx="1">
                  <c:v>80</c:v>
                </c:pt>
              </c:numCache>
            </c:numRef>
          </c:val>
          <c:extLst xmlns:c16r2="http://schemas.microsoft.com/office/drawing/2015/06/chart">
            <c:ext xmlns:c16="http://schemas.microsoft.com/office/drawing/2014/chart" uri="{C3380CC4-5D6E-409C-BE32-E72D297353CC}">
              <c16:uniqueId val="{00000004-89F7-4990-BE77-F7EC6077924E}"/>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07"/>
          <c:y val="0.18429945406209017"/>
          <c:w val="0.91535566102465782"/>
          <c:h val="0.66117145689170942"/>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1-195B-4BDF-A16E-9130A715E41F}"/>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195B-4BDF-A16E-9130A715E41F}"/>
              </c:ext>
            </c:extLst>
          </c:dPt>
          <c:dLbls>
            <c:delete val="1"/>
          </c:dLbls>
          <c:cat>
            <c:strRef>
              <c:f>Sheet1!$A$2:$A$3</c:f>
              <c:strCache>
                <c:ptCount val="2"/>
                <c:pt idx="0">
                  <c:v>yes</c:v>
                </c:pt>
                <c:pt idx="1">
                  <c:v>no</c:v>
                </c:pt>
              </c:strCache>
            </c:strRef>
          </c:cat>
          <c:val>
            <c:numRef>
              <c:f>Sheet1!$B$2:$B$3</c:f>
              <c:numCache>
                <c:formatCode>General</c:formatCode>
                <c:ptCount val="2"/>
                <c:pt idx="0">
                  <c:v>16</c:v>
                </c:pt>
                <c:pt idx="1">
                  <c:v>84</c:v>
                </c:pt>
              </c:numCache>
            </c:numRef>
          </c:val>
          <c:extLst xmlns:c16r2="http://schemas.microsoft.com/office/drawing/2015/06/chart">
            <c:ext xmlns:c16="http://schemas.microsoft.com/office/drawing/2014/chart" uri="{C3380CC4-5D6E-409C-BE32-E72D297353CC}">
              <c16:uniqueId val="{00000004-195B-4BDF-A16E-9130A715E41F}"/>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07"/>
          <c:y val="0.18429945406209017"/>
          <c:w val="0.91535566102465782"/>
          <c:h val="0.66117145689170942"/>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DE3D-42FD-9931-53BC2C30B94D}"/>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DE3D-42FD-9931-53BC2C30B94D}"/>
              </c:ext>
            </c:extLst>
          </c:dPt>
          <c:dLbls>
            <c:delete val="1"/>
          </c:dLbls>
          <c:cat>
            <c:strRef>
              <c:f>Sheet1!$A$2:$A$3</c:f>
              <c:strCache>
                <c:ptCount val="2"/>
                <c:pt idx="0">
                  <c:v>yes</c:v>
                </c:pt>
                <c:pt idx="1">
                  <c:v>no</c:v>
                </c:pt>
              </c:strCache>
            </c:strRef>
          </c:cat>
          <c:val>
            <c:numRef>
              <c:f>Sheet1!$B$2:$B$3</c:f>
              <c:numCache>
                <c:formatCode>General</c:formatCode>
                <c:ptCount val="2"/>
                <c:pt idx="0">
                  <c:v>15</c:v>
                </c:pt>
                <c:pt idx="1">
                  <c:v>85</c:v>
                </c:pt>
              </c:numCache>
            </c:numRef>
          </c:val>
          <c:extLst xmlns:c16r2="http://schemas.microsoft.com/office/drawing/2015/06/chart">
            <c:ext xmlns:c16="http://schemas.microsoft.com/office/drawing/2014/chart" uri="{C3380CC4-5D6E-409C-BE32-E72D297353CC}">
              <c16:uniqueId val="{00000004-DE3D-42FD-9931-53BC2C30B94D}"/>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07"/>
          <c:y val="0.18429945406209017"/>
          <c:w val="0.91535566102465782"/>
          <c:h val="0.66117145689170942"/>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2A8C-408E-82B7-EEE3F62FE0D1}"/>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2A8C-408E-82B7-EEE3F62FE0D1}"/>
              </c:ext>
            </c:extLst>
          </c:dPt>
          <c:dLbls>
            <c:delete val="1"/>
          </c:dLbls>
          <c:cat>
            <c:strRef>
              <c:f>Sheet1!$A$2:$A$3</c:f>
              <c:strCache>
                <c:ptCount val="2"/>
                <c:pt idx="0">
                  <c:v>yes</c:v>
                </c:pt>
                <c:pt idx="1">
                  <c:v>no</c:v>
                </c:pt>
              </c:strCache>
            </c:strRef>
          </c:cat>
          <c:val>
            <c:numRef>
              <c:f>Sheet1!$B$2:$B$3</c:f>
              <c:numCache>
                <c:formatCode>General</c:formatCode>
                <c:ptCount val="2"/>
                <c:pt idx="0">
                  <c:v>11</c:v>
                </c:pt>
                <c:pt idx="1">
                  <c:v>89</c:v>
                </c:pt>
              </c:numCache>
            </c:numRef>
          </c:val>
          <c:extLst xmlns:c16r2="http://schemas.microsoft.com/office/drawing/2015/06/chart">
            <c:ext xmlns:c16="http://schemas.microsoft.com/office/drawing/2014/chart" uri="{C3380CC4-5D6E-409C-BE32-E72D297353CC}">
              <c16:uniqueId val="{00000004-2A8C-408E-82B7-EEE3F62FE0D1}"/>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07"/>
          <c:y val="0.18429945406209017"/>
          <c:w val="0.91535566102465782"/>
          <c:h val="0.66117145689170942"/>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1-C0B2-4E76-A67A-C079233BE4BA}"/>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C0B2-4E76-A67A-C079233BE4BA}"/>
              </c:ext>
            </c:extLst>
          </c:dPt>
          <c:dLbls>
            <c:delete val="1"/>
          </c:dLbls>
          <c:cat>
            <c:strRef>
              <c:f>Sheet1!$A$2:$A$3</c:f>
              <c:strCache>
                <c:ptCount val="2"/>
                <c:pt idx="0">
                  <c:v>yes</c:v>
                </c:pt>
                <c:pt idx="1">
                  <c:v>no</c:v>
                </c:pt>
              </c:strCache>
            </c:str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C0B2-4E76-A67A-C079233BE4BA}"/>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07"/>
          <c:y val="0.18429945406209017"/>
          <c:w val="0.91535566102465782"/>
          <c:h val="0.66117145689170942"/>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1-F689-4C95-8CB9-1DEB3D9A393B}"/>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F689-4C95-8CB9-1DEB3D9A393B}"/>
              </c:ext>
            </c:extLst>
          </c:dPt>
          <c:dLbls>
            <c:delete val="1"/>
          </c:dLbls>
          <c:cat>
            <c:strRef>
              <c:f>Sheet1!$A$2:$A$3</c:f>
              <c:strCache>
                <c:ptCount val="2"/>
                <c:pt idx="0">
                  <c:v>yes</c:v>
                </c:pt>
                <c:pt idx="1">
                  <c:v>no</c:v>
                </c:pt>
              </c:strCache>
            </c:strRef>
          </c:cat>
          <c:val>
            <c:numRef>
              <c:f>Sheet1!$B$2:$B$3</c:f>
              <c:numCache>
                <c:formatCode>General</c:formatCode>
                <c:ptCount val="2"/>
                <c:pt idx="0">
                  <c:v>9</c:v>
                </c:pt>
                <c:pt idx="1">
                  <c:v>91</c:v>
                </c:pt>
              </c:numCache>
            </c:numRef>
          </c:val>
          <c:extLst xmlns:c16r2="http://schemas.microsoft.com/office/drawing/2015/06/chart">
            <c:ext xmlns:c16="http://schemas.microsoft.com/office/drawing/2014/chart" uri="{C3380CC4-5D6E-409C-BE32-E72D297353CC}">
              <c16:uniqueId val="{00000004-F689-4C95-8CB9-1DEB3D9A393B}"/>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07"/>
          <c:y val="0.18429945406209017"/>
          <c:w val="0.91535566102465782"/>
          <c:h val="0.66117145689170942"/>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902E-4457-BC08-90EB83F38AE9}"/>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902E-4457-BC08-90EB83F38AE9}"/>
              </c:ext>
            </c:extLst>
          </c:dPt>
          <c:dLbls>
            <c:delete val="1"/>
          </c:dLbls>
          <c:cat>
            <c:strRef>
              <c:f>Sheet1!$A$2:$A$3</c:f>
              <c:strCache>
                <c:ptCount val="2"/>
                <c:pt idx="0">
                  <c:v>yes</c:v>
                </c:pt>
                <c:pt idx="1">
                  <c:v>no</c:v>
                </c:pt>
              </c:strCache>
            </c:strRef>
          </c:cat>
          <c:val>
            <c:numRef>
              <c:f>Sheet1!$B$2:$B$3</c:f>
              <c:numCache>
                <c:formatCode>General</c:formatCode>
                <c:ptCount val="2"/>
                <c:pt idx="0">
                  <c:v>2</c:v>
                </c:pt>
                <c:pt idx="1">
                  <c:v>98</c:v>
                </c:pt>
              </c:numCache>
            </c:numRef>
          </c:val>
          <c:extLst xmlns:c16r2="http://schemas.microsoft.com/office/drawing/2015/06/chart">
            <c:ext xmlns:c16="http://schemas.microsoft.com/office/drawing/2014/chart" uri="{C3380CC4-5D6E-409C-BE32-E72D297353CC}">
              <c16:uniqueId val="{00000004-902E-4457-BC08-90EB83F38AE9}"/>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10121097655815"/>
          <c:y val="4.6830477380069478E-2"/>
          <c:w val="0.49744457405967263"/>
          <c:h val="0.76729423379561112"/>
        </c:manualLayout>
      </c:layout>
      <c:radarChart>
        <c:radarStyle val="filled"/>
        <c:varyColors val="0"/>
        <c:ser>
          <c:idx val="0"/>
          <c:order val="0"/>
          <c:tx>
            <c:strRef>
              <c:f>Sheet1!$B$1</c:f>
              <c:strCache>
                <c:ptCount val="1"/>
                <c:pt idx="0">
                  <c:v>Male</c:v>
                </c:pt>
              </c:strCache>
            </c:strRef>
          </c:tx>
          <c:spPr>
            <a:noFill/>
            <a:ln w="19050">
              <a:solidFill>
                <a:schemeClr val="accent1"/>
              </a:solidFill>
            </a:ln>
            <a:effectLst/>
          </c:spPr>
          <c:cat>
            <c:strRef>
              <c:f>Sheet1!$A$2:$A$12</c:f>
              <c:strCache>
                <c:ptCount val="11"/>
                <c:pt idx="0">
                  <c:v>I like to rewatch my favourite movies or series anytime</c:v>
                </c:pt>
                <c:pt idx="1">
                  <c:v>TV is mostly on only in the background</c:v>
                </c:pt>
                <c:pt idx="2">
                  <c:v>I mostly look for light and joyful programmes, that help me disconnect</c:v>
                </c:pt>
                <c:pt idx="3">
                  <c:v>I have my own watching routine, I know when and what I am going to watch</c:v>
                </c:pt>
                <c:pt idx="4">
                  <c:v>I like to immerse myself in watching TV and concentrate on one program or movie for a longer period</c:v>
                </c:pt>
                <c:pt idx="5">
                  <c:v>There are some programmes and video content that I usually do not watch on TV</c:v>
                </c:pt>
                <c:pt idx="6">
                  <c:v>I do not like if someone talks to me whilst I am watching TV</c:v>
                </c:pt>
                <c:pt idx="7">
                  <c:v>I am looking for new things, I always have a look into the latest programmes</c:v>
                </c:pt>
                <c:pt idx="8">
                  <c:v>At the end of the day I cannot wait to sit down to watch TV</c:v>
                </c:pt>
                <c:pt idx="9">
                  <c:v>I prefer short programmes to the few hours long ones</c:v>
                </c:pt>
                <c:pt idx="10">
                  <c:v>Watching TV is  a social activity, it is good to do it together</c:v>
                </c:pt>
              </c:strCache>
            </c:strRef>
          </c:cat>
          <c:val>
            <c:numRef>
              <c:f>Sheet1!$B$2:$B$12</c:f>
              <c:numCache>
                <c:formatCode>###0</c:formatCode>
                <c:ptCount val="11"/>
                <c:pt idx="0">
                  <c:v>38.776628286468338</c:v>
                </c:pt>
                <c:pt idx="1">
                  <c:v>29.587575674101647</c:v>
                </c:pt>
                <c:pt idx="2">
                  <c:v>30.489476900650757</c:v>
                </c:pt>
                <c:pt idx="3">
                  <c:v>25.883649154870515</c:v>
                </c:pt>
                <c:pt idx="4">
                  <c:v>25.816466534222048</c:v>
                </c:pt>
                <c:pt idx="5">
                  <c:v>23.480393784698837</c:v>
                </c:pt>
                <c:pt idx="6">
                  <c:v>20.300025403355399</c:v>
                </c:pt>
                <c:pt idx="7">
                  <c:v>15.425711301321385</c:v>
                </c:pt>
                <c:pt idx="8">
                  <c:v>11.370534422481255</c:v>
                </c:pt>
                <c:pt idx="9">
                  <c:v>11.219539632176254</c:v>
                </c:pt>
                <c:pt idx="10">
                  <c:v>9.2978618081264877</c:v>
                </c:pt>
              </c:numCache>
            </c:numRef>
          </c:val>
          <c:extLst xmlns:c16r2="http://schemas.microsoft.com/office/drawing/2015/06/chart">
            <c:ext xmlns:c16="http://schemas.microsoft.com/office/drawing/2014/chart" uri="{C3380CC4-5D6E-409C-BE32-E72D297353CC}">
              <c16:uniqueId val="{00000000-5F4C-4DA2-BD2C-72BC66899E6D}"/>
            </c:ext>
          </c:extLst>
        </c:ser>
        <c:ser>
          <c:idx val="1"/>
          <c:order val="1"/>
          <c:tx>
            <c:strRef>
              <c:f>Sheet1!$C$1</c:f>
              <c:strCache>
                <c:ptCount val="1"/>
                <c:pt idx="0">
                  <c:v>Female</c:v>
                </c:pt>
              </c:strCache>
            </c:strRef>
          </c:tx>
          <c:spPr>
            <a:noFill/>
            <a:ln w="19050">
              <a:solidFill>
                <a:schemeClr val="accent2"/>
              </a:solidFill>
              <a:prstDash val="solid"/>
            </a:ln>
            <a:effectLst/>
          </c:spPr>
          <c:cat>
            <c:strRef>
              <c:f>Sheet1!$A$2:$A$12</c:f>
              <c:strCache>
                <c:ptCount val="11"/>
                <c:pt idx="0">
                  <c:v>I like to rewatch my favourite movies or series anytime</c:v>
                </c:pt>
                <c:pt idx="1">
                  <c:v>TV is mostly on only in the background</c:v>
                </c:pt>
                <c:pt idx="2">
                  <c:v>I mostly look for light and joyful programmes, that help me disconnect</c:v>
                </c:pt>
                <c:pt idx="3">
                  <c:v>I have my own watching routine, I know when and what I am going to watch</c:v>
                </c:pt>
                <c:pt idx="4">
                  <c:v>I like to immerse myself in watching TV and concentrate on one program or movie for a longer period</c:v>
                </c:pt>
                <c:pt idx="5">
                  <c:v>There are some programmes and video content that I usually do not watch on TV</c:v>
                </c:pt>
                <c:pt idx="6">
                  <c:v>I do not like if someone talks to me whilst I am watching TV</c:v>
                </c:pt>
                <c:pt idx="7">
                  <c:v>I am looking for new things, I always have a look into the latest programmes</c:v>
                </c:pt>
                <c:pt idx="8">
                  <c:v>At the end of the day I cannot wait to sit down to watch TV</c:v>
                </c:pt>
                <c:pt idx="9">
                  <c:v>I prefer short programmes to the few hours long ones</c:v>
                </c:pt>
                <c:pt idx="10">
                  <c:v>Watching TV is  a social activity, it is good to do it together</c:v>
                </c:pt>
              </c:strCache>
            </c:strRef>
          </c:cat>
          <c:val>
            <c:numRef>
              <c:f>Sheet1!$C$2:$C$12</c:f>
              <c:numCache>
                <c:formatCode>###0</c:formatCode>
                <c:ptCount val="11"/>
                <c:pt idx="0">
                  <c:v>42.524581474333637</c:v>
                </c:pt>
                <c:pt idx="1">
                  <c:v>35.60031694201345</c:v>
                </c:pt>
                <c:pt idx="2">
                  <c:v>30.84617271877438</c:v>
                </c:pt>
                <c:pt idx="3">
                  <c:v>25.340450188904857</c:v>
                </c:pt>
                <c:pt idx="4">
                  <c:v>24.384080384804481</c:v>
                </c:pt>
                <c:pt idx="5">
                  <c:v>17.056239700366348</c:v>
                </c:pt>
                <c:pt idx="6">
                  <c:v>11.654432035297866</c:v>
                </c:pt>
                <c:pt idx="7">
                  <c:v>14.303325629250955</c:v>
                </c:pt>
                <c:pt idx="8">
                  <c:v>10.44379288487718</c:v>
                </c:pt>
                <c:pt idx="9">
                  <c:v>9.4475610293298882</c:v>
                </c:pt>
                <c:pt idx="10">
                  <c:v>8.6811175122450752</c:v>
                </c:pt>
              </c:numCache>
            </c:numRef>
          </c:val>
          <c:extLst xmlns:c16r2="http://schemas.microsoft.com/office/drawing/2015/06/chart">
            <c:ext xmlns:c16="http://schemas.microsoft.com/office/drawing/2014/chart" uri="{C3380CC4-5D6E-409C-BE32-E72D297353CC}">
              <c16:uniqueId val="{00000001-5F4C-4DA2-BD2C-72BC66899E6D}"/>
            </c:ext>
          </c:extLst>
        </c:ser>
        <c:dLbls>
          <c:showLegendKey val="0"/>
          <c:showVal val="0"/>
          <c:showCatName val="0"/>
          <c:showSerName val="0"/>
          <c:showPercent val="0"/>
          <c:showBubbleSize val="0"/>
        </c:dLbls>
        <c:axId val="215683336"/>
        <c:axId val="215683728"/>
      </c:radarChart>
      <c:catAx>
        <c:axId val="215683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700" b="0" i="0" u="none" strike="noStrike" kern="1200" baseline="0">
                <a:solidFill>
                  <a:srgbClr val="404040"/>
                </a:solidFill>
                <a:latin typeface="+mn-lt"/>
                <a:ea typeface="+mn-ea"/>
                <a:cs typeface="+mn-cs"/>
              </a:defRPr>
            </a:pPr>
            <a:endParaRPr lang="hu-HU"/>
          </a:p>
        </c:txPr>
        <c:crossAx val="215683728"/>
        <c:crosses val="autoZero"/>
        <c:auto val="1"/>
        <c:lblAlgn val="ctr"/>
        <c:lblOffset val="100"/>
        <c:noMultiLvlLbl val="0"/>
      </c:catAx>
      <c:valAx>
        <c:axId val="215683728"/>
        <c:scaling>
          <c:orientation val="minMax"/>
          <c:max val="50"/>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lang="en-US" sz="800" b="0" i="0" u="none" strike="noStrike" kern="1200" baseline="0">
                <a:solidFill>
                  <a:schemeClr val="bg2"/>
                </a:solidFill>
                <a:latin typeface="+mn-lt"/>
                <a:ea typeface="+mn-ea"/>
                <a:cs typeface="+mn-cs"/>
              </a:defRPr>
            </a:pPr>
            <a:endParaRPr lang="hu-HU"/>
          </a:p>
        </c:txPr>
        <c:crossAx val="215683336"/>
        <c:crosses val="autoZero"/>
        <c:crossBetween val="between"/>
        <c:majorUnit val="10"/>
        <c:dispUnits>
          <c:builtInUnit val="hundreds"/>
        </c:dispUnits>
      </c:valAx>
      <c:spPr>
        <a:noFill/>
        <a:ln>
          <a:noFill/>
        </a:ln>
        <a:effectLst/>
      </c:spPr>
    </c:plotArea>
    <c:legend>
      <c:legendPos val="r"/>
      <c:layout>
        <c:manualLayout>
          <c:xMode val="edge"/>
          <c:yMode val="edge"/>
          <c:x val="0.8469038291619293"/>
          <c:y val="0.66701505407857875"/>
          <c:w val="0.10861780481651206"/>
          <c:h val="8.97157704295287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Calibri" panose="020F0502020204030204" pitchFamily="34" charset="0"/>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10121097655815"/>
          <c:y val="4.6830477380069478E-2"/>
          <c:w val="0.49744457405967263"/>
          <c:h val="0.76729423379561112"/>
        </c:manualLayout>
      </c:layout>
      <c:radarChart>
        <c:radarStyle val="filled"/>
        <c:varyColors val="0"/>
        <c:ser>
          <c:idx val="0"/>
          <c:order val="0"/>
          <c:tx>
            <c:strRef>
              <c:f>Sheet1!$B$1</c:f>
              <c:strCache>
                <c:ptCount val="1"/>
                <c:pt idx="0">
                  <c:v>18-39</c:v>
                </c:pt>
              </c:strCache>
            </c:strRef>
          </c:tx>
          <c:spPr>
            <a:noFill/>
            <a:ln w="19050">
              <a:solidFill>
                <a:schemeClr val="accent1"/>
              </a:solidFill>
            </a:ln>
            <a:effectLst/>
          </c:spPr>
          <c:cat>
            <c:strRef>
              <c:f>Sheet1!$A$2:$A$12</c:f>
              <c:strCache>
                <c:ptCount val="11"/>
                <c:pt idx="0">
                  <c:v>I like to rewatch my favourite movies or series anytime</c:v>
                </c:pt>
                <c:pt idx="1">
                  <c:v>TV is mostly on only in the background</c:v>
                </c:pt>
                <c:pt idx="2">
                  <c:v>I mostly look for light and joyful programmes, that help me disconnect</c:v>
                </c:pt>
                <c:pt idx="3">
                  <c:v>I have my own watching routine, I know when and what I am going to watch</c:v>
                </c:pt>
                <c:pt idx="4">
                  <c:v>I like to immerse myself in watching TV and concentrate on one program or movie for a longer period</c:v>
                </c:pt>
                <c:pt idx="5">
                  <c:v>There are some programmes and video content that I usually do not watch on TV</c:v>
                </c:pt>
                <c:pt idx="6">
                  <c:v>I do not like if someone talks to me whilst I am watching TV</c:v>
                </c:pt>
                <c:pt idx="7">
                  <c:v>I am looking for new things, I always have a look into the latest programmes</c:v>
                </c:pt>
                <c:pt idx="8">
                  <c:v>At the end of the day I cannot wait to sit down to watch TV</c:v>
                </c:pt>
                <c:pt idx="9">
                  <c:v>I prefer short programmes to the few hours long ones</c:v>
                </c:pt>
                <c:pt idx="10">
                  <c:v>Watching TV is  a social activity, it is good to do it together</c:v>
                </c:pt>
              </c:strCache>
            </c:strRef>
          </c:cat>
          <c:val>
            <c:numRef>
              <c:f>Sheet1!$B$2:$B$12</c:f>
              <c:numCache>
                <c:formatCode>###0.000</c:formatCode>
                <c:ptCount val="11"/>
                <c:pt idx="0">
                  <c:v>41.063791256637309</c:v>
                </c:pt>
                <c:pt idx="1">
                  <c:v>35.770960562920543</c:v>
                </c:pt>
                <c:pt idx="2">
                  <c:v>30.697772033904876</c:v>
                </c:pt>
                <c:pt idx="3">
                  <c:v>21.171394186340294</c:v>
                </c:pt>
                <c:pt idx="4">
                  <c:v>23.171697268895446</c:v>
                </c:pt>
                <c:pt idx="5">
                  <c:v>26.489915882275799</c:v>
                </c:pt>
                <c:pt idx="6">
                  <c:v>14.047115249286565</c:v>
                </c:pt>
                <c:pt idx="7">
                  <c:v>14.770046442877744</c:v>
                </c:pt>
                <c:pt idx="8">
                  <c:v>10.700334594204589</c:v>
                </c:pt>
                <c:pt idx="9">
                  <c:v>11.719048860664582</c:v>
                </c:pt>
                <c:pt idx="10">
                  <c:v>11.963285673847924</c:v>
                </c:pt>
              </c:numCache>
            </c:numRef>
          </c:val>
          <c:extLst xmlns:c16r2="http://schemas.microsoft.com/office/drawing/2015/06/chart">
            <c:ext xmlns:c16="http://schemas.microsoft.com/office/drawing/2014/chart" uri="{C3380CC4-5D6E-409C-BE32-E72D297353CC}">
              <c16:uniqueId val="{00000000-D338-4463-BAE8-390C028E63D8}"/>
            </c:ext>
          </c:extLst>
        </c:ser>
        <c:ser>
          <c:idx val="1"/>
          <c:order val="1"/>
          <c:tx>
            <c:strRef>
              <c:f>Sheet1!$C$1</c:f>
              <c:strCache>
                <c:ptCount val="1"/>
                <c:pt idx="0">
                  <c:v>40-59</c:v>
                </c:pt>
              </c:strCache>
            </c:strRef>
          </c:tx>
          <c:spPr>
            <a:noFill/>
            <a:ln w="19050">
              <a:solidFill>
                <a:schemeClr val="accent2"/>
              </a:solidFill>
              <a:prstDash val="solid"/>
            </a:ln>
            <a:effectLst/>
          </c:spPr>
          <c:cat>
            <c:strRef>
              <c:f>Sheet1!$A$2:$A$12</c:f>
              <c:strCache>
                <c:ptCount val="11"/>
                <c:pt idx="0">
                  <c:v>I like to rewatch my favourite movies or series anytime</c:v>
                </c:pt>
                <c:pt idx="1">
                  <c:v>TV is mostly on only in the background</c:v>
                </c:pt>
                <c:pt idx="2">
                  <c:v>I mostly look for light and joyful programmes, that help me disconnect</c:v>
                </c:pt>
                <c:pt idx="3">
                  <c:v>I have my own watching routine, I know when and what I am going to watch</c:v>
                </c:pt>
                <c:pt idx="4">
                  <c:v>I like to immerse myself in watching TV and concentrate on one program or movie for a longer period</c:v>
                </c:pt>
                <c:pt idx="5">
                  <c:v>There are some programmes and video content that I usually do not watch on TV</c:v>
                </c:pt>
                <c:pt idx="6">
                  <c:v>I do not like if someone talks to me whilst I am watching TV</c:v>
                </c:pt>
                <c:pt idx="7">
                  <c:v>I am looking for new things, I always have a look into the latest programmes</c:v>
                </c:pt>
                <c:pt idx="8">
                  <c:v>At the end of the day I cannot wait to sit down to watch TV</c:v>
                </c:pt>
                <c:pt idx="9">
                  <c:v>I prefer short programmes to the few hours long ones</c:v>
                </c:pt>
                <c:pt idx="10">
                  <c:v>Watching TV is  a social activity, it is good to do it together</c:v>
                </c:pt>
              </c:strCache>
            </c:strRef>
          </c:cat>
          <c:val>
            <c:numRef>
              <c:f>Sheet1!$C$2:$C$12</c:f>
              <c:numCache>
                <c:formatCode>###0.000</c:formatCode>
                <c:ptCount val="11"/>
                <c:pt idx="0">
                  <c:v>38.802945816312224</c:v>
                </c:pt>
                <c:pt idx="1">
                  <c:v>31.54412226327165</c:v>
                </c:pt>
                <c:pt idx="2">
                  <c:v>32.868502721176426</c:v>
                </c:pt>
                <c:pt idx="3">
                  <c:v>25.069165399186861</c:v>
                </c:pt>
                <c:pt idx="4">
                  <c:v>26.748431444951681</c:v>
                </c:pt>
                <c:pt idx="5">
                  <c:v>18.07542855767452</c:v>
                </c:pt>
                <c:pt idx="6">
                  <c:v>15.779093493890874</c:v>
                </c:pt>
                <c:pt idx="7">
                  <c:v>15.528216058516097</c:v>
                </c:pt>
                <c:pt idx="8">
                  <c:v>11.581056580945678</c:v>
                </c:pt>
                <c:pt idx="9">
                  <c:v>9.2100215503411267</c:v>
                </c:pt>
                <c:pt idx="10">
                  <c:v>8.9828944813890441</c:v>
                </c:pt>
              </c:numCache>
            </c:numRef>
          </c:val>
          <c:extLst xmlns:c16r2="http://schemas.microsoft.com/office/drawing/2015/06/chart">
            <c:ext xmlns:c16="http://schemas.microsoft.com/office/drawing/2014/chart" uri="{C3380CC4-5D6E-409C-BE32-E72D297353CC}">
              <c16:uniqueId val="{00000001-D338-4463-BAE8-390C028E63D8}"/>
            </c:ext>
          </c:extLst>
        </c:ser>
        <c:dLbls>
          <c:showLegendKey val="0"/>
          <c:showVal val="0"/>
          <c:showCatName val="0"/>
          <c:showSerName val="0"/>
          <c:showPercent val="0"/>
          <c:showBubbleSize val="0"/>
        </c:dLbls>
        <c:axId val="215684512"/>
        <c:axId val="215684904"/>
      </c:radarChart>
      <c:catAx>
        <c:axId val="2156845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700" b="0" i="0" u="none" strike="noStrike" kern="1200" baseline="0">
                <a:solidFill>
                  <a:srgbClr val="404040"/>
                </a:solidFill>
                <a:latin typeface="+mn-lt"/>
                <a:ea typeface="+mn-ea"/>
                <a:cs typeface="+mn-cs"/>
              </a:defRPr>
            </a:pPr>
            <a:endParaRPr lang="hu-HU"/>
          </a:p>
        </c:txPr>
        <c:crossAx val="215684904"/>
        <c:crosses val="autoZero"/>
        <c:auto val="1"/>
        <c:lblAlgn val="ctr"/>
        <c:lblOffset val="100"/>
        <c:noMultiLvlLbl val="0"/>
      </c:catAx>
      <c:valAx>
        <c:axId val="215684904"/>
        <c:scaling>
          <c:orientation val="minMax"/>
          <c:max val="50"/>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lang="en-US" sz="800" b="0" i="0" u="none" strike="noStrike" kern="1200" baseline="0">
                <a:solidFill>
                  <a:schemeClr val="bg2"/>
                </a:solidFill>
                <a:latin typeface="+mn-lt"/>
                <a:ea typeface="+mn-ea"/>
                <a:cs typeface="+mn-cs"/>
              </a:defRPr>
            </a:pPr>
            <a:endParaRPr lang="hu-HU"/>
          </a:p>
        </c:txPr>
        <c:crossAx val="215684512"/>
        <c:crosses val="autoZero"/>
        <c:crossBetween val="between"/>
        <c:majorUnit val="10"/>
        <c:dispUnits>
          <c:builtInUnit val="hundreds"/>
        </c:dispUnits>
      </c:valAx>
      <c:spPr>
        <a:noFill/>
        <a:ln>
          <a:noFill/>
        </a:ln>
        <a:effectLst/>
      </c:spPr>
    </c:plotArea>
    <c:legend>
      <c:legendPos val="r"/>
      <c:layout>
        <c:manualLayout>
          <c:xMode val="edge"/>
          <c:yMode val="edge"/>
          <c:x val="3.4453906593911184E-2"/>
          <c:y val="0.66701505407857875"/>
          <c:w val="8.9714478144334892E-2"/>
          <c:h val="8.97157704295287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Calibri" panose="020F0502020204030204" pitchFamily="34" charset="0"/>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10121097655815"/>
          <c:y val="4.6830477380069478E-2"/>
          <c:w val="0.49744457405967263"/>
          <c:h val="0.76729423379561112"/>
        </c:manualLayout>
      </c:layout>
      <c:radarChart>
        <c:radarStyle val="filled"/>
        <c:varyColors val="0"/>
        <c:ser>
          <c:idx val="0"/>
          <c:order val="0"/>
          <c:tx>
            <c:strRef>
              <c:f>Sheet1!$B$1</c:f>
              <c:strCache>
                <c:ptCount val="1"/>
                <c:pt idx="0">
                  <c:v>&lt; Primary school</c:v>
                </c:pt>
              </c:strCache>
            </c:strRef>
          </c:tx>
          <c:spPr>
            <a:noFill/>
            <a:ln w="19050">
              <a:solidFill>
                <a:schemeClr val="accent1"/>
              </a:solidFill>
            </a:ln>
            <a:effectLst/>
          </c:spPr>
          <c:cat>
            <c:strRef>
              <c:f>Sheet1!$A$2:$A$12</c:f>
              <c:strCache>
                <c:ptCount val="11"/>
                <c:pt idx="0">
                  <c:v>I like to rewatch my favourite movies or series anytime</c:v>
                </c:pt>
                <c:pt idx="1">
                  <c:v>TV is mostly on only in the background</c:v>
                </c:pt>
                <c:pt idx="2">
                  <c:v>I mostly look for light and joyful programmes, that help me disconnect</c:v>
                </c:pt>
                <c:pt idx="3">
                  <c:v>I have my own watching routine, I know when and what I am going to watch</c:v>
                </c:pt>
                <c:pt idx="4">
                  <c:v>I like to immerse myself in watching TV and concentrate on one program or movie for a longer period</c:v>
                </c:pt>
                <c:pt idx="5">
                  <c:v>There are some programmes and video content that I usually do not watch on TV</c:v>
                </c:pt>
                <c:pt idx="6">
                  <c:v>I do not like if someone talks to me whilst I am watching TV</c:v>
                </c:pt>
                <c:pt idx="7">
                  <c:v>I am looking for new things, I always have a look into the latest programmes</c:v>
                </c:pt>
                <c:pt idx="8">
                  <c:v>At the end of the day I cannot wait to sit down to watch TV</c:v>
                </c:pt>
                <c:pt idx="9">
                  <c:v>I prefer short programmes to the few hours long ones</c:v>
                </c:pt>
                <c:pt idx="10">
                  <c:v>Watching TV is  a social activity, it is good to do it together</c:v>
                </c:pt>
              </c:strCache>
            </c:strRef>
          </c:cat>
          <c:val>
            <c:numRef>
              <c:f>Sheet1!$B$2:$B$12</c:f>
              <c:numCache>
                <c:formatCode>###0.000</c:formatCode>
                <c:ptCount val="11"/>
                <c:pt idx="0">
                  <c:v>32.668080239393262</c:v>
                </c:pt>
                <c:pt idx="1">
                  <c:v>24.37291964240627</c:v>
                </c:pt>
                <c:pt idx="2">
                  <c:v>10.85271579080325</c:v>
                </c:pt>
                <c:pt idx="3">
                  <c:v>28.004444281887526</c:v>
                </c:pt>
                <c:pt idx="4">
                  <c:v>26.043210766568585</c:v>
                </c:pt>
                <c:pt idx="5">
                  <c:v>13.893995703296518</c:v>
                </c:pt>
                <c:pt idx="6">
                  <c:v>18.866178679769966</c:v>
                </c:pt>
                <c:pt idx="7">
                  <c:v>9.8202057522029804</c:v>
                </c:pt>
                <c:pt idx="8">
                  <c:v>8.0053097877501624</c:v>
                </c:pt>
                <c:pt idx="9">
                  <c:v>2.1469522710319051</c:v>
                </c:pt>
                <c:pt idx="10">
                  <c:v>8.0929399503072172</c:v>
                </c:pt>
              </c:numCache>
            </c:numRef>
          </c:val>
          <c:extLst xmlns:c16r2="http://schemas.microsoft.com/office/drawing/2015/06/chart">
            <c:ext xmlns:c16="http://schemas.microsoft.com/office/drawing/2014/chart" uri="{C3380CC4-5D6E-409C-BE32-E72D297353CC}">
              <c16:uniqueId val="{00000000-4224-4CCA-8FC0-99C81EF80C6F}"/>
            </c:ext>
          </c:extLst>
        </c:ser>
        <c:ser>
          <c:idx val="1"/>
          <c:order val="1"/>
          <c:tx>
            <c:strRef>
              <c:f>Sheet1!$C$1</c:f>
              <c:strCache>
                <c:ptCount val="1"/>
                <c:pt idx="0">
                  <c:v>Primary school</c:v>
                </c:pt>
              </c:strCache>
            </c:strRef>
          </c:tx>
          <c:spPr>
            <a:noFill/>
            <a:ln w="19050">
              <a:solidFill>
                <a:schemeClr val="accent2"/>
              </a:solidFill>
              <a:prstDash val="solid"/>
            </a:ln>
            <a:effectLst/>
          </c:spPr>
          <c:cat>
            <c:strRef>
              <c:f>Sheet1!$A$2:$A$12</c:f>
              <c:strCache>
                <c:ptCount val="11"/>
                <c:pt idx="0">
                  <c:v>I like to rewatch my favourite movies or series anytime</c:v>
                </c:pt>
                <c:pt idx="1">
                  <c:v>TV is mostly on only in the background</c:v>
                </c:pt>
                <c:pt idx="2">
                  <c:v>I mostly look for light and joyful programmes, that help me disconnect</c:v>
                </c:pt>
                <c:pt idx="3">
                  <c:v>I have my own watching routine, I know when and what I am going to watch</c:v>
                </c:pt>
                <c:pt idx="4">
                  <c:v>I like to immerse myself in watching TV and concentrate on one program or movie for a longer period</c:v>
                </c:pt>
                <c:pt idx="5">
                  <c:v>There are some programmes and video content that I usually do not watch on TV</c:v>
                </c:pt>
                <c:pt idx="6">
                  <c:v>I do not like if someone talks to me whilst I am watching TV</c:v>
                </c:pt>
                <c:pt idx="7">
                  <c:v>I am looking for new things, I always have a look into the latest programmes</c:v>
                </c:pt>
                <c:pt idx="8">
                  <c:v>At the end of the day I cannot wait to sit down to watch TV</c:v>
                </c:pt>
                <c:pt idx="9">
                  <c:v>I prefer short programmes to the few hours long ones</c:v>
                </c:pt>
                <c:pt idx="10">
                  <c:v>Watching TV is  a social activity, it is good to do it together</c:v>
                </c:pt>
              </c:strCache>
            </c:strRef>
          </c:cat>
          <c:val>
            <c:numRef>
              <c:f>Sheet1!$C$2:$C$12</c:f>
              <c:numCache>
                <c:formatCode>###0.000</c:formatCode>
                <c:ptCount val="11"/>
                <c:pt idx="0">
                  <c:v>34.232305989275922</c:v>
                </c:pt>
                <c:pt idx="1">
                  <c:v>28.42914635621845</c:v>
                </c:pt>
                <c:pt idx="2">
                  <c:v>24.215201281989803</c:v>
                </c:pt>
                <c:pt idx="3">
                  <c:v>27.841446918965225</c:v>
                </c:pt>
                <c:pt idx="4">
                  <c:v>23.119123584465186</c:v>
                </c:pt>
                <c:pt idx="5">
                  <c:v>12.634485389803087</c:v>
                </c:pt>
                <c:pt idx="6">
                  <c:v>17.19084395160386</c:v>
                </c:pt>
                <c:pt idx="7">
                  <c:v>11.341975625290235</c:v>
                </c:pt>
                <c:pt idx="8">
                  <c:v>9.0357873582677399</c:v>
                </c:pt>
                <c:pt idx="9">
                  <c:v>3.2426244696391318</c:v>
                </c:pt>
                <c:pt idx="10">
                  <c:v>4.6061428015745944</c:v>
                </c:pt>
              </c:numCache>
            </c:numRef>
          </c:val>
          <c:extLst xmlns:c16r2="http://schemas.microsoft.com/office/drawing/2015/06/chart">
            <c:ext xmlns:c16="http://schemas.microsoft.com/office/drawing/2014/chart" uri="{C3380CC4-5D6E-409C-BE32-E72D297353CC}">
              <c16:uniqueId val="{00000001-4224-4CCA-8FC0-99C81EF80C6F}"/>
            </c:ext>
          </c:extLst>
        </c:ser>
        <c:ser>
          <c:idx val="2"/>
          <c:order val="2"/>
          <c:tx>
            <c:strRef>
              <c:f>Sheet1!$D$1</c:f>
              <c:strCache>
                <c:ptCount val="1"/>
                <c:pt idx="0">
                  <c:v>Highschool</c:v>
                </c:pt>
              </c:strCache>
            </c:strRef>
          </c:tx>
          <c:spPr>
            <a:noFill/>
            <a:ln w="19050">
              <a:solidFill>
                <a:schemeClr val="accent3"/>
              </a:solidFill>
            </a:ln>
            <a:effectLst/>
          </c:spPr>
          <c:cat>
            <c:strRef>
              <c:f>Sheet1!$A$2:$A$12</c:f>
              <c:strCache>
                <c:ptCount val="11"/>
                <c:pt idx="0">
                  <c:v>I like to rewatch my favourite movies or series anytime</c:v>
                </c:pt>
                <c:pt idx="1">
                  <c:v>TV is mostly on only in the background</c:v>
                </c:pt>
                <c:pt idx="2">
                  <c:v>I mostly look for light and joyful programmes, that help me disconnect</c:v>
                </c:pt>
                <c:pt idx="3">
                  <c:v>I have my own watching routine, I know when and what I am going to watch</c:v>
                </c:pt>
                <c:pt idx="4">
                  <c:v>I like to immerse myself in watching TV and concentrate on one program or movie for a longer period</c:v>
                </c:pt>
                <c:pt idx="5">
                  <c:v>There are some programmes and video content that I usually do not watch on TV</c:v>
                </c:pt>
                <c:pt idx="6">
                  <c:v>I do not like if someone talks to me whilst I am watching TV</c:v>
                </c:pt>
                <c:pt idx="7">
                  <c:v>I am looking for new things, I always have a look into the latest programmes</c:v>
                </c:pt>
                <c:pt idx="8">
                  <c:v>At the end of the day I cannot wait to sit down to watch TV</c:v>
                </c:pt>
                <c:pt idx="9">
                  <c:v>I prefer short programmes to the few hours long ones</c:v>
                </c:pt>
                <c:pt idx="10">
                  <c:v>Watching TV is  a social activity, it is good to do it together</c:v>
                </c:pt>
              </c:strCache>
            </c:strRef>
          </c:cat>
          <c:val>
            <c:numRef>
              <c:f>Sheet1!$D$2:$D$12</c:f>
              <c:numCache>
                <c:formatCode>###0.000</c:formatCode>
                <c:ptCount val="11"/>
                <c:pt idx="0">
                  <c:v>43.114337433505426</c:v>
                </c:pt>
                <c:pt idx="1">
                  <c:v>32.497365880483372</c:v>
                </c:pt>
                <c:pt idx="2">
                  <c:v>32.64461938708876</c:v>
                </c:pt>
                <c:pt idx="3">
                  <c:v>25.963200672294619</c:v>
                </c:pt>
                <c:pt idx="4">
                  <c:v>26.323634177959001</c:v>
                </c:pt>
                <c:pt idx="5">
                  <c:v>21.532475033727525</c:v>
                </c:pt>
                <c:pt idx="6">
                  <c:v>15.857502149175509</c:v>
                </c:pt>
                <c:pt idx="7">
                  <c:v>16.723165862642347</c:v>
                </c:pt>
                <c:pt idx="8">
                  <c:v>11.843371464717618</c:v>
                </c:pt>
                <c:pt idx="9">
                  <c:v>11.804558434241876</c:v>
                </c:pt>
                <c:pt idx="10">
                  <c:v>8.8236264188575149</c:v>
                </c:pt>
              </c:numCache>
            </c:numRef>
          </c:val>
          <c:extLst xmlns:c16r2="http://schemas.microsoft.com/office/drawing/2015/06/chart">
            <c:ext xmlns:c16="http://schemas.microsoft.com/office/drawing/2014/chart" uri="{C3380CC4-5D6E-409C-BE32-E72D297353CC}">
              <c16:uniqueId val="{00000002-4224-4CCA-8FC0-99C81EF80C6F}"/>
            </c:ext>
          </c:extLst>
        </c:ser>
        <c:ser>
          <c:idx val="3"/>
          <c:order val="3"/>
          <c:tx>
            <c:strRef>
              <c:f>Sheet1!$E$1</c:f>
              <c:strCache>
                <c:ptCount val="1"/>
                <c:pt idx="0">
                  <c:v>University </c:v>
                </c:pt>
              </c:strCache>
            </c:strRef>
          </c:tx>
          <c:spPr>
            <a:noFill/>
            <a:ln w="19050">
              <a:solidFill>
                <a:schemeClr val="accent4"/>
              </a:solidFill>
            </a:ln>
            <a:effectLst/>
          </c:spPr>
          <c:cat>
            <c:strRef>
              <c:f>Sheet1!$A$2:$A$12</c:f>
              <c:strCache>
                <c:ptCount val="11"/>
                <c:pt idx="0">
                  <c:v>I like to rewatch my favourite movies or series anytime</c:v>
                </c:pt>
                <c:pt idx="1">
                  <c:v>TV is mostly on only in the background</c:v>
                </c:pt>
                <c:pt idx="2">
                  <c:v>I mostly look for light and joyful programmes, that help me disconnect</c:v>
                </c:pt>
                <c:pt idx="3">
                  <c:v>I have my own watching routine, I know when and what I am going to watch</c:v>
                </c:pt>
                <c:pt idx="4">
                  <c:v>I like to immerse myself in watching TV and concentrate on one program or movie for a longer period</c:v>
                </c:pt>
                <c:pt idx="5">
                  <c:v>There are some programmes and video content that I usually do not watch on TV</c:v>
                </c:pt>
                <c:pt idx="6">
                  <c:v>I do not like if someone talks to me whilst I am watching TV</c:v>
                </c:pt>
                <c:pt idx="7">
                  <c:v>I am looking for new things, I always have a look into the latest programmes</c:v>
                </c:pt>
                <c:pt idx="8">
                  <c:v>At the end of the day I cannot wait to sit down to watch TV</c:v>
                </c:pt>
                <c:pt idx="9">
                  <c:v>I prefer short programmes to the few hours long ones</c:v>
                </c:pt>
                <c:pt idx="10">
                  <c:v>Watching TV is  a social activity, it is good to do it together</c:v>
                </c:pt>
              </c:strCache>
            </c:strRef>
          </c:cat>
          <c:val>
            <c:numRef>
              <c:f>Sheet1!$E$2:$E$12</c:f>
              <c:numCache>
                <c:formatCode>###0.000</c:formatCode>
                <c:ptCount val="11"/>
                <c:pt idx="0">
                  <c:v>41.05133058596244</c:v>
                </c:pt>
                <c:pt idx="1">
                  <c:v>35.6811620985332</c:v>
                </c:pt>
                <c:pt idx="2">
                  <c:v>33.096910935073005</c:v>
                </c:pt>
                <c:pt idx="3">
                  <c:v>23.738685924549792</c:v>
                </c:pt>
                <c:pt idx="4">
                  <c:v>24.170040170682558</c:v>
                </c:pt>
                <c:pt idx="5">
                  <c:v>22.854954448771224</c:v>
                </c:pt>
                <c:pt idx="6">
                  <c:v>15.24118897961497</c:v>
                </c:pt>
                <c:pt idx="7">
                  <c:v>14.411837501839091</c:v>
                </c:pt>
                <c:pt idx="8">
                  <c:v>10.766324118769685</c:v>
                </c:pt>
                <c:pt idx="9">
                  <c:v>12.547571142271391</c:v>
                </c:pt>
                <c:pt idx="10">
                  <c:v>11.48432232372935</c:v>
                </c:pt>
              </c:numCache>
            </c:numRef>
          </c:val>
          <c:extLst xmlns:c16r2="http://schemas.microsoft.com/office/drawing/2015/06/chart">
            <c:ext xmlns:c16="http://schemas.microsoft.com/office/drawing/2014/chart" uri="{C3380CC4-5D6E-409C-BE32-E72D297353CC}">
              <c16:uniqueId val="{00000003-4224-4CCA-8FC0-99C81EF80C6F}"/>
            </c:ext>
          </c:extLst>
        </c:ser>
        <c:dLbls>
          <c:showLegendKey val="0"/>
          <c:showVal val="0"/>
          <c:showCatName val="0"/>
          <c:showSerName val="0"/>
          <c:showPercent val="0"/>
          <c:showBubbleSize val="0"/>
        </c:dLbls>
        <c:axId val="215685688"/>
        <c:axId val="215686080"/>
      </c:radarChart>
      <c:catAx>
        <c:axId val="215685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700" b="0" i="0" u="none" strike="noStrike" kern="1200" baseline="0">
                <a:solidFill>
                  <a:srgbClr val="404040"/>
                </a:solidFill>
                <a:latin typeface="+mn-lt"/>
                <a:ea typeface="+mn-ea"/>
                <a:cs typeface="+mn-cs"/>
              </a:defRPr>
            </a:pPr>
            <a:endParaRPr lang="hu-HU"/>
          </a:p>
        </c:txPr>
        <c:crossAx val="215686080"/>
        <c:crosses val="autoZero"/>
        <c:auto val="1"/>
        <c:lblAlgn val="ctr"/>
        <c:lblOffset val="100"/>
        <c:noMultiLvlLbl val="0"/>
      </c:catAx>
      <c:valAx>
        <c:axId val="215686080"/>
        <c:scaling>
          <c:orientation val="minMax"/>
          <c:max val="50"/>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lang="en-US" sz="800" b="0" i="0" u="none" strike="noStrike" kern="1200" baseline="0">
                <a:solidFill>
                  <a:schemeClr val="bg2"/>
                </a:solidFill>
                <a:latin typeface="+mn-lt"/>
                <a:ea typeface="+mn-ea"/>
                <a:cs typeface="+mn-cs"/>
              </a:defRPr>
            </a:pPr>
            <a:endParaRPr lang="hu-HU"/>
          </a:p>
        </c:txPr>
        <c:crossAx val="215685688"/>
        <c:crosses val="autoZero"/>
        <c:crossBetween val="between"/>
        <c:majorUnit val="25"/>
        <c:dispUnits>
          <c:builtInUnit val="hundreds"/>
        </c:dispUnits>
      </c:valAx>
      <c:spPr>
        <a:noFill/>
        <a:ln>
          <a:noFill/>
        </a:ln>
        <a:effectLst/>
      </c:spPr>
    </c:plotArea>
    <c:legend>
      <c:legendPos val="r"/>
      <c:layout>
        <c:manualLayout>
          <c:xMode val="edge"/>
          <c:yMode val="edge"/>
          <c:x val="0.78791406580715584"/>
          <c:y val="0.74432008657081494"/>
          <c:w val="0.20781540468898946"/>
          <c:h val="0.1450737486402858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Calibri" panose="020F0502020204030204" pitchFamily="34" charset="0"/>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426608411003546E-2"/>
          <c:y val="0.19596076018475994"/>
          <c:w val="0.87519429544404181"/>
          <c:h val="0.80193659226136638"/>
        </c:manualLayout>
      </c:layout>
      <c:barChart>
        <c:barDir val="col"/>
        <c:grouping val="clustered"/>
        <c:varyColors val="0"/>
        <c:ser>
          <c:idx val="0"/>
          <c:order val="0"/>
          <c:tx>
            <c:strRef>
              <c:f>Sheet1!$A$2</c:f>
              <c:strCache>
                <c:ptCount val="1"/>
                <c:pt idx="0">
                  <c:v>Category 1</c:v>
                </c:pt>
              </c:strCache>
            </c:strRef>
          </c:tx>
          <c:spPr>
            <a:blipFill>
              <a:blip xmlns:r="http://schemas.openxmlformats.org/officeDocument/2006/relationships" r:embed="rId2"/>
              <a:stretch>
                <a:fillRect/>
              </a:stretch>
            </a:blipFill>
          </c:spPr>
          <c:invertIfNegative val="0"/>
          <c:pictureOptions>
            <c:pictureFormat val="stack"/>
          </c:pictureOptions>
          <c:dPt>
            <c:idx val="0"/>
            <c:invertIfNegative val="0"/>
            <c:bubble3D val="0"/>
            <c:spPr>
              <a:blipFill dpi="0" rotWithShape="1">
                <a:blip xmlns:r="http://schemas.openxmlformats.org/officeDocument/2006/relationships" r:embed="rId3"/>
                <a:srcRect/>
                <a:stretch>
                  <a:fillRect/>
                </a:stretch>
              </a:blipFill>
            </c:spPr>
            <c:pictureOptions>
              <c:pictureFormat val="stackScale"/>
            </c:pictureOptions>
            <c:extLst xmlns:c16r2="http://schemas.microsoft.com/office/drawing/2015/06/chart">
              <c:ext xmlns:c16="http://schemas.microsoft.com/office/drawing/2014/chart" uri="{C3380CC4-5D6E-409C-BE32-E72D297353CC}">
                <c16:uniqueId val="{00000001-17DE-4F36-B529-BC9B849441E3}"/>
              </c:ext>
            </c:extLst>
          </c:dPt>
          <c:dPt>
            <c:idx val="1"/>
            <c:invertIfNegative val="0"/>
            <c:bubble3D val="0"/>
            <c:spPr>
              <a:blipFill>
                <a:blip xmlns:r="http://schemas.openxmlformats.org/officeDocument/2006/relationships" r:embed="rId4"/>
                <a:stretch>
                  <a:fillRect/>
                </a:stretch>
              </a:blipFill>
            </c:spPr>
            <c:pictureOptions>
              <c:pictureFormat val="stackScale"/>
            </c:pictureOptions>
            <c:extLst xmlns:c16r2="http://schemas.microsoft.com/office/drawing/2015/06/chart">
              <c:ext xmlns:c16="http://schemas.microsoft.com/office/drawing/2014/chart" uri="{C3380CC4-5D6E-409C-BE32-E72D297353CC}">
                <c16:uniqueId val="{00000003-17DE-4F36-B529-BC9B849441E3}"/>
              </c:ext>
            </c:extLst>
          </c:dPt>
          <c:dLbls>
            <c:delete val="1"/>
          </c:dLbls>
          <c:cat>
            <c:strRef>
              <c:f>Sheet1!$B$1:$C$1</c:f>
              <c:strCache>
                <c:ptCount val="2"/>
                <c:pt idx="0">
                  <c:v>Column2</c:v>
                </c:pt>
                <c:pt idx="1">
                  <c:v>Column1</c:v>
                </c:pt>
              </c:strCache>
            </c:strRef>
          </c:cat>
          <c:val>
            <c:numRef>
              <c:f>Sheet1!$B$2:$C$2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4-17DE-4F36-B529-BC9B849441E3}"/>
            </c:ext>
          </c:extLst>
        </c:ser>
        <c:ser>
          <c:idx val="1"/>
          <c:order val="1"/>
          <c:tx>
            <c:strRef>
              <c:f>Sheet1!$A$3</c:f>
              <c:strCache>
                <c:ptCount val="1"/>
                <c:pt idx="0">
                  <c:v>Category 2</c:v>
                </c:pt>
              </c:strCache>
            </c:strRef>
          </c:tx>
          <c:spPr>
            <a:blipFill dpi="0" rotWithShape="1">
              <a:blip xmlns:r="http://schemas.openxmlformats.org/officeDocument/2006/relationships" r:embed="rId5">
                <a:alphaModFix amt="75000"/>
              </a:blip>
              <a:srcRect/>
              <a:stretch>
                <a:fillRect/>
              </a:stretch>
            </a:blipFill>
          </c:spPr>
          <c:invertIfNegative val="0"/>
          <c:pictureOptions>
            <c:pictureFormat val="stackScale"/>
            <c:pictureStackUnit val="1"/>
          </c:pictureOptions>
          <c:dPt>
            <c:idx val="0"/>
            <c:invertIfNegative val="0"/>
            <c:bubble3D val="0"/>
            <c:spPr>
              <a:blipFill dpi="0" rotWithShape="1">
                <a:blip xmlns:r="http://schemas.openxmlformats.org/officeDocument/2006/relationships" r:embed="rId6"/>
                <a:srcRect/>
                <a:stretch>
                  <a:fillRect/>
                </a:stretch>
              </a:blipFill>
            </c:spPr>
            <c:pictureOptions>
              <c:pictureFormat val="stackScale"/>
              <c:pictureStackUnit val="1"/>
            </c:pictureOptions>
            <c:extLst xmlns:c16r2="http://schemas.microsoft.com/office/drawing/2015/06/chart">
              <c:ext xmlns:c16="http://schemas.microsoft.com/office/drawing/2014/chart" uri="{C3380CC4-5D6E-409C-BE32-E72D297353CC}">
                <c16:uniqueId val="{00000006-17DE-4F36-B529-BC9B849441E3}"/>
              </c:ext>
            </c:extLst>
          </c:dPt>
          <c:dPt>
            <c:idx val="1"/>
            <c:invertIfNegative val="0"/>
            <c:bubble3D val="0"/>
            <c:spPr>
              <a:blipFill dpi="0" rotWithShape="1">
                <a:blip xmlns:r="http://schemas.openxmlformats.org/officeDocument/2006/relationships" r:embed="rId7"/>
                <a:srcRect/>
                <a:stretch>
                  <a:fillRect/>
                </a:stretch>
              </a:blipFill>
            </c:spPr>
            <c:pictureOptions>
              <c:pictureFormat val="stackScale"/>
              <c:pictureStackUnit val="1"/>
            </c:pictureOptions>
            <c:extLst xmlns:c16r2="http://schemas.microsoft.com/office/drawing/2015/06/chart">
              <c:ext xmlns:c16="http://schemas.microsoft.com/office/drawing/2014/chart" uri="{C3380CC4-5D6E-409C-BE32-E72D297353CC}">
                <c16:uniqueId val="{00000008-17DE-4F36-B529-BC9B849441E3}"/>
              </c:ext>
            </c:extLst>
          </c:dPt>
          <c:dLbls>
            <c:delete val="1"/>
          </c:dLbls>
          <c:cat>
            <c:strRef>
              <c:f>Sheet1!$B$1:$C$1</c:f>
              <c:strCache>
                <c:ptCount val="2"/>
                <c:pt idx="0">
                  <c:v>Column2</c:v>
                </c:pt>
                <c:pt idx="1">
                  <c:v>Column1</c:v>
                </c:pt>
              </c:strCache>
            </c:strRef>
          </c:cat>
          <c:val>
            <c:numRef>
              <c:f>Sheet1!$B$3:$C$3</c:f>
              <c:numCache>
                <c:formatCode>0.0%</c:formatCode>
                <c:ptCount val="2"/>
                <c:pt idx="0">
                  <c:v>0.5</c:v>
                </c:pt>
                <c:pt idx="1">
                  <c:v>0.5</c:v>
                </c:pt>
              </c:numCache>
            </c:numRef>
          </c:val>
          <c:extLst xmlns:c16r2="http://schemas.microsoft.com/office/drawing/2015/06/chart">
            <c:ext xmlns:c16="http://schemas.microsoft.com/office/drawing/2014/chart" uri="{C3380CC4-5D6E-409C-BE32-E72D297353CC}">
              <c16:uniqueId val="{00000009-17DE-4F36-B529-BC9B849441E3}"/>
            </c:ext>
          </c:extLst>
        </c:ser>
        <c:dLbls>
          <c:showLegendKey val="0"/>
          <c:showVal val="1"/>
          <c:showCatName val="0"/>
          <c:showSerName val="0"/>
          <c:showPercent val="0"/>
          <c:showBubbleSize val="0"/>
        </c:dLbls>
        <c:gapWidth val="12"/>
        <c:overlap val="100"/>
        <c:axId val="209514336"/>
        <c:axId val="209514728"/>
      </c:barChart>
      <c:catAx>
        <c:axId val="209514336"/>
        <c:scaling>
          <c:orientation val="minMax"/>
        </c:scaling>
        <c:delete val="1"/>
        <c:axPos val="b"/>
        <c:numFmt formatCode="General" sourceLinked="0"/>
        <c:majorTickMark val="out"/>
        <c:minorTickMark val="none"/>
        <c:tickLblPos val="nextTo"/>
        <c:crossAx val="209514728"/>
        <c:crosses val="autoZero"/>
        <c:auto val="1"/>
        <c:lblAlgn val="ctr"/>
        <c:lblOffset val="100"/>
        <c:noMultiLvlLbl val="0"/>
      </c:catAx>
      <c:valAx>
        <c:axId val="209514728"/>
        <c:scaling>
          <c:orientation val="minMax"/>
          <c:max val="1"/>
        </c:scaling>
        <c:delete val="1"/>
        <c:axPos val="l"/>
        <c:numFmt formatCode="0%" sourceLinked="1"/>
        <c:majorTickMark val="out"/>
        <c:minorTickMark val="none"/>
        <c:tickLblPos val="nextTo"/>
        <c:crossAx val="209514336"/>
        <c:crosses val="autoZero"/>
        <c:crossBetween val="between"/>
      </c:valAx>
    </c:plotArea>
    <c:plotVisOnly val="1"/>
    <c:dispBlanksAs val="gap"/>
    <c:showDLblsOverMax val="0"/>
  </c:chart>
  <c:txPr>
    <a:bodyPr/>
    <a:lstStyle/>
    <a:p>
      <a:pPr>
        <a:defRPr sz="1800"/>
      </a:pPr>
      <a:endParaRPr lang="hu-HU"/>
    </a:p>
  </c:txPr>
  <c:externalData r:id="rId8">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10121097655815"/>
          <c:y val="4.6830477380069478E-2"/>
          <c:w val="0.49744457405967263"/>
          <c:h val="0.76729423379561112"/>
        </c:manualLayout>
      </c:layout>
      <c:radarChart>
        <c:radarStyle val="filled"/>
        <c:varyColors val="0"/>
        <c:ser>
          <c:idx val="0"/>
          <c:order val="0"/>
          <c:tx>
            <c:strRef>
              <c:f>Sheet1!$B$1</c:f>
              <c:strCache>
                <c:ptCount val="1"/>
                <c:pt idx="0">
                  <c:v>Good financial situation</c:v>
                </c:pt>
              </c:strCache>
            </c:strRef>
          </c:tx>
          <c:spPr>
            <a:noFill/>
            <a:ln w="19050">
              <a:solidFill>
                <a:schemeClr val="accent1"/>
              </a:solidFill>
            </a:ln>
            <a:effectLst/>
          </c:spPr>
          <c:cat>
            <c:strRef>
              <c:f>Sheet1!$A$2:$A$12</c:f>
              <c:strCache>
                <c:ptCount val="11"/>
                <c:pt idx="0">
                  <c:v>I like to rewatch my favourite movies or series anytime</c:v>
                </c:pt>
                <c:pt idx="1">
                  <c:v>TV is mostly on only in the background</c:v>
                </c:pt>
                <c:pt idx="2">
                  <c:v>I mostly look for light and joyful programmes, that help me disconnect</c:v>
                </c:pt>
                <c:pt idx="3">
                  <c:v>I have my own watching routine, I know when and what I am going to watch</c:v>
                </c:pt>
                <c:pt idx="4">
                  <c:v>I like to immerse myself in watching TV and concentrate on one program or movie for a longer period</c:v>
                </c:pt>
                <c:pt idx="5">
                  <c:v>There are some programmes and video content that I usually do not watch on TV</c:v>
                </c:pt>
                <c:pt idx="6">
                  <c:v>I do not like if someone talks to me whilst I am watching TV</c:v>
                </c:pt>
                <c:pt idx="7">
                  <c:v>I am looking for new things, I always have a look into the latest programmes</c:v>
                </c:pt>
                <c:pt idx="8">
                  <c:v>At the end of the day I cannot wait to sit down to watch TV</c:v>
                </c:pt>
                <c:pt idx="9">
                  <c:v>I prefer short programmes to the few hours long ones</c:v>
                </c:pt>
                <c:pt idx="10">
                  <c:v>Watching TV is  a social activity, it is good to do it together</c:v>
                </c:pt>
              </c:strCache>
            </c:strRef>
          </c:cat>
          <c:val>
            <c:numRef>
              <c:f>Sheet1!$B$2:$B$12</c:f>
              <c:numCache>
                <c:formatCode>###0.000</c:formatCode>
                <c:ptCount val="11"/>
                <c:pt idx="0">
                  <c:v>43.289887693160409</c:v>
                </c:pt>
                <c:pt idx="1">
                  <c:v>34.277343939596797</c:v>
                </c:pt>
                <c:pt idx="2">
                  <c:v>35.399716366120728</c:v>
                </c:pt>
                <c:pt idx="3">
                  <c:v>24.250304068895847</c:v>
                </c:pt>
                <c:pt idx="4">
                  <c:v>29.534710201774899</c:v>
                </c:pt>
                <c:pt idx="5">
                  <c:v>26.137559662505094</c:v>
                </c:pt>
                <c:pt idx="6">
                  <c:v>16.945371689219506</c:v>
                </c:pt>
                <c:pt idx="7">
                  <c:v>16.149513675524094</c:v>
                </c:pt>
                <c:pt idx="8">
                  <c:v>10.960935559255306</c:v>
                </c:pt>
                <c:pt idx="9">
                  <c:v>13.006553538332588</c:v>
                </c:pt>
                <c:pt idx="10">
                  <c:v>10.405522422543303</c:v>
                </c:pt>
              </c:numCache>
            </c:numRef>
          </c:val>
          <c:extLst xmlns:c16r2="http://schemas.microsoft.com/office/drawing/2015/06/chart">
            <c:ext xmlns:c16="http://schemas.microsoft.com/office/drawing/2014/chart" uri="{C3380CC4-5D6E-409C-BE32-E72D297353CC}">
              <c16:uniqueId val="{00000000-AB4C-47E5-B8E6-709CC5C22658}"/>
            </c:ext>
          </c:extLst>
        </c:ser>
        <c:ser>
          <c:idx val="1"/>
          <c:order val="1"/>
          <c:tx>
            <c:strRef>
              <c:f>Sheet1!$C$1</c:f>
              <c:strCache>
                <c:ptCount val="1"/>
                <c:pt idx="0">
                  <c:v>Average</c:v>
                </c:pt>
              </c:strCache>
            </c:strRef>
          </c:tx>
          <c:spPr>
            <a:noFill/>
            <a:ln w="19050">
              <a:solidFill>
                <a:schemeClr val="accent2"/>
              </a:solidFill>
              <a:prstDash val="solid"/>
            </a:ln>
            <a:effectLst/>
          </c:spPr>
          <c:cat>
            <c:strRef>
              <c:f>Sheet1!$A$2:$A$12</c:f>
              <c:strCache>
                <c:ptCount val="11"/>
                <c:pt idx="0">
                  <c:v>I like to rewatch my favourite movies or series anytime</c:v>
                </c:pt>
                <c:pt idx="1">
                  <c:v>TV is mostly on only in the background</c:v>
                </c:pt>
                <c:pt idx="2">
                  <c:v>I mostly look for light and joyful programmes, that help me disconnect</c:v>
                </c:pt>
                <c:pt idx="3">
                  <c:v>I have my own watching routine, I know when and what I am going to watch</c:v>
                </c:pt>
                <c:pt idx="4">
                  <c:v>I like to immerse myself in watching TV and concentrate on one program or movie for a longer period</c:v>
                </c:pt>
                <c:pt idx="5">
                  <c:v>There are some programmes and video content that I usually do not watch on TV</c:v>
                </c:pt>
                <c:pt idx="6">
                  <c:v>I do not like if someone talks to me whilst I am watching TV</c:v>
                </c:pt>
                <c:pt idx="7">
                  <c:v>I am looking for new things, I always have a look into the latest programmes</c:v>
                </c:pt>
                <c:pt idx="8">
                  <c:v>At the end of the day I cannot wait to sit down to watch TV</c:v>
                </c:pt>
                <c:pt idx="9">
                  <c:v>I prefer short programmes to the few hours long ones</c:v>
                </c:pt>
                <c:pt idx="10">
                  <c:v>Watching TV is  a social activity, it is good to do it together</c:v>
                </c:pt>
              </c:strCache>
            </c:strRef>
          </c:cat>
          <c:val>
            <c:numRef>
              <c:f>Sheet1!$C$2:$C$12</c:f>
              <c:numCache>
                <c:formatCode>###0.000</c:formatCode>
                <c:ptCount val="11"/>
                <c:pt idx="0">
                  <c:v>41.253607200617552</c:v>
                </c:pt>
                <c:pt idx="1">
                  <c:v>32.630037005186054</c:v>
                </c:pt>
                <c:pt idx="2">
                  <c:v>30.790137750974132</c:v>
                </c:pt>
                <c:pt idx="3">
                  <c:v>27.606778277554948</c:v>
                </c:pt>
                <c:pt idx="4">
                  <c:v>25.54481334435091</c:v>
                </c:pt>
                <c:pt idx="5">
                  <c:v>18.622839846402194</c:v>
                </c:pt>
                <c:pt idx="6">
                  <c:v>15.265910268075771</c:v>
                </c:pt>
                <c:pt idx="7">
                  <c:v>14.007606810980302</c:v>
                </c:pt>
                <c:pt idx="8">
                  <c:v>10.392126095322304</c:v>
                </c:pt>
                <c:pt idx="9">
                  <c:v>9.1450046717591817</c:v>
                </c:pt>
                <c:pt idx="10">
                  <c:v>9.2822012702849506</c:v>
                </c:pt>
              </c:numCache>
            </c:numRef>
          </c:val>
          <c:extLst xmlns:c16r2="http://schemas.microsoft.com/office/drawing/2015/06/chart">
            <c:ext xmlns:c16="http://schemas.microsoft.com/office/drawing/2014/chart" uri="{C3380CC4-5D6E-409C-BE32-E72D297353CC}">
              <c16:uniqueId val="{00000001-AB4C-47E5-B8E6-709CC5C22658}"/>
            </c:ext>
          </c:extLst>
        </c:ser>
        <c:ser>
          <c:idx val="2"/>
          <c:order val="2"/>
          <c:tx>
            <c:strRef>
              <c:f>Sheet1!$D$1</c:f>
              <c:strCache>
                <c:ptCount val="1"/>
                <c:pt idx="0">
                  <c:v>Indigent</c:v>
                </c:pt>
              </c:strCache>
            </c:strRef>
          </c:tx>
          <c:spPr>
            <a:noFill/>
            <a:ln w="19050">
              <a:solidFill>
                <a:schemeClr val="accent3"/>
              </a:solidFill>
            </a:ln>
            <a:effectLst/>
          </c:spPr>
          <c:cat>
            <c:strRef>
              <c:f>Sheet1!$A$2:$A$12</c:f>
              <c:strCache>
                <c:ptCount val="11"/>
                <c:pt idx="0">
                  <c:v>I like to rewatch my favourite movies or series anytime</c:v>
                </c:pt>
                <c:pt idx="1">
                  <c:v>TV is mostly on only in the background</c:v>
                </c:pt>
                <c:pt idx="2">
                  <c:v>I mostly look for light and joyful programmes, that help me disconnect</c:v>
                </c:pt>
                <c:pt idx="3">
                  <c:v>I have my own watching routine, I know when and what I am going to watch</c:v>
                </c:pt>
                <c:pt idx="4">
                  <c:v>I like to immerse myself in watching TV and concentrate on one program or movie for a longer period</c:v>
                </c:pt>
                <c:pt idx="5">
                  <c:v>There are some programmes and video content that I usually do not watch on TV</c:v>
                </c:pt>
                <c:pt idx="6">
                  <c:v>I do not like if someone talks to me whilst I am watching TV</c:v>
                </c:pt>
                <c:pt idx="7">
                  <c:v>I am looking for new things, I always have a look into the latest programmes</c:v>
                </c:pt>
                <c:pt idx="8">
                  <c:v>At the end of the day I cannot wait to sit down to watch TV</c:v>
                </c:pt>
                <c:pt idx="9">
                  <c:v>I prefer short programmes to the few hours long ones</c:v>
                </c:pt>
                <c:pt idx="10">
                  <c:v>Watching TV is  a social activity, it is good to do it together</c:v>
                </c:pt>
              </c:strCache>
            </c:strRef>
          </c:cat>
          <c:val>
            <c:numRef>
              <c:f>Sheet1!$D$2:$D$12</c:f>
              <c:numCache>
                <c:formatCode>###0.000</c:formatCode>
                <c:ptCount val="11"/>
                <c:pt idx="0">
                  <c:v>35.282171534777781</c:v>
                </c:pt>
                <c:pt idx="1">
                  <c:v>28.73075132533684</c:v>
                </c:pt>
                <c:pt idx="2">
                  <c:v>22.283050768478684</c:v>
                </c:pt>
                <c:pt idx="3">
                  <c:v>22.995883168507955</c:v>
                </c:pt>
                <c:pt idx="4">
                  <c:v>17.663264087980586</c:v>
                </c:pt>
                <c:pt idx="5">
                  <c:v>13.646067056433397</c:v>
                </c:pt>
                <c:pt idx="6">
                  <c:v>16.039935989924725</c:v>
                </c:pt>
                <c:pt idx="7">
                  <c:v>13.232327339371144</c:v>
                </c:pt>
                <c:pt idx="8">
                  <c:v>11.372368503439912</c:v>
                </c:pt>
                <c:pt idx="9">
                  <c:v>8.4625716702822249</c:v>
                </c:pt>
                <c:pt idx="10">
                  <c:v>6.2133253621064579</c:v>
                </c:pt>
              </c:numCache>
            </c:numRef>
          </c:val>
          <c:extLst xmlns:c16r2="http://schemas.microsoft.com/office/drawing/2015/06/chart">
            <c:ext xmlns:c16="http://schemas.microsoft.com/office/drawing/2014/chart" uri="{C3380CC4-5D6E-409C-BE32-E72D297353CC}">
              <c16:uniqueId val="{00000002-AB4C-47E5-B8E6-709CC5C22658}"/>
            </c:ext>
          </c:extLst>
        </c:ser>
        <c:dLbls>
          <c:showLegendKey val="0"/>
          <c:showVal val="0"/>
          <c:showCatName val="0"/>
          <c:showSerName val="0"/>
          <c:showPercent val="0"/>
          <c:showBubbleSize val="0"/>
        </c:dLbls>
        <c:axId val="216285072"/>
        <c:axId val="216285464"/>
      </c:radarChart>
      <c:catAx>
        <c:axId val="216285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700" b="0" i="0" u="none" strike="noStrike" kern="1200" baseline="0">
                <a:solidFill>
                  <a:srgbClr val="404040"/>
                </a:solidFill>
                <a:latin typeface="+mn-lt"/>
                <a:ea typeface="+mn-ea"/>
                <a:cs typeface="+mn-cs"/>
              </a:defRPr>
            </a:pPr>
            <a:endParaRPr lang="hu-HU"/>
          </a:p>
        </c:txPr>
        <c:crossAx val="216285464"/>
        <c:crosses val="autoZero"/>
        <c:auto val="1"/>
        <c:lblAlgn val="ctr"/>
        <c:lblOffset val="100"/>
        <c:noMultiLvlLbl val="0"/>
      </c:catAx>
      <c:valAx>
        <c:axId val="216285464"/>
        <c:scaling>
          <c:orientation val="minMax"/>
          <c:max val="50"/>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lang="en-US" sz="800" b="0" i="0" u="none" strike="noStrike" kern="1200" baseline="0">
                <a:solidFill>
                  <a:schemeClr val="bg2"/>
                </a:solidFill>
                <a:latin typeface="+mn-lt"/>
                <a:ea typeface="+mn-ea"/>
                <a:cs typeface="+mn-cs"/>
              </a:defRPr>
            </a:pPr>
            <a:endParaRPr lang="hu-HU"/>
          </a:p>
        </c:txPr>
        <c:crossAx val="216285072"/>
        <c:crosses val="autoZero"/>
        <c:crossBetween val="between"/>
        <c:majorUnit val="10"/>
        <c:dispUnits>
          <c:builtInUnit val="hundreds"/>
        </c:dispUnits>
      </c:valAx>
      <c:spPr>
        <a:noFill/>
        <a:ln>
          <a:noFill/>
        </a:ln>
        <a:effectLst/>
      </c:spPr>
    </c:plotArea>
    <c:legend>
      <c:legendPos val="r"/>
      <c:layout>
        <c:manualLayout>
          <c:xMode val="edge"/>
          <c:yMode val="edge"/>
          <c:x val="4.7860670992723404E-2"/>
          <c:y val="0.7529095346255078"/>
          <c:w val="0.33979096004045256"/>
          <c:h val="0.1345736556442931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Calibri" panose="020F0502020204030204" pitchFamily="34" charset="0"/>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412790990744672E-2"/>
          <c:y val="0.15555284070013536"/>
          <c:w val="0.51398642853081411"/>
          <c:h val="0.80057328115367254"/>
        </c:manualLayout>
      </c:layout>
      <c:doughnutChart>
        <c:varyColors val="1"/>
        <c:ser>
          <c:idx val="0"/>
          <c:order val="0"/>
          <c:tx>
            <c:strRef>
              <c:f>Sheet1!$B$1</c:f>
              <c:strCache>
                <c:ptCount val="1"/>
                <c:pt idx="0">
                  <c:v>Column1</c:v>
                </c:pt>
              </c:strCache>
            </c:strRef>
          </c:tx>
          <c:spPr>
            <a:solidFill>
              <a:schemeClr val="accent2"/>
            </a:solidFill>
          </c:spPr>
          <c:dPt>
            <c:idx val="0"/>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1-D131-48B9-8C8D-73C9AFDA762A}"/>
              </c:ext>
            </c:extLst>
          </c:dPt>
          <c:dPt>
            <c:idx val="1"/>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D131-48B9-8C8D-73C9AFDA762A}"/>
              </c:ext>
            </c:extLst>
          </c:dPt>
          <c:dPt>
            <c:idx val="2"/>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5-D131-48B9-8C8D-73C9AFDA762A}"/>
              </c:ext>
            </c:extLst>
          </c:dPt>
          <c:dPt>
            <c:idx val="3"/>
            <c:bubble3D val="0"/>
            <c:spPr>
              <a:solidFill>
                <a:schemeClr val="accent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D131-48B9-8C8D-73C9AFDA762A}"/>
              </c:ext>
            </c:extLst>
          </c:dPt>
          <c:dPt>
            <c:idx val="4"/>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9-D131-48B9-8C8D-73C9AFDA762A}"/>
              </c:ext>
            </c:extLst>
          </c:dPt>
          <c:dPt>
            <c:idx val="5"/>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B-D131-48B9-8C8D-73C9AFDA762A}"/>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Sheet1!$A$2:$A$7</c:f>
              <c:strCache>
                <c:ptCount val="6"/>
                <c:pt idx="0">
                  <c:v>Morning (06.00-08.00)</c:v>
                </c:pt>
                <c:pt idx="1">
                  <c:v>Forenoon (08.00-12.00)</c:v>
                </c:pt>
                <c:pt idx="2">
                  <c:v>Afternoon (12.00-17.00)</c:v>
                </c:pt>
                <c:pt idx="3">
                  <c:v>Early evening (17.00-19.00)</c:v>
                </c:pt>
                <c:pt idx="4">
                  <c:v>Evening (19.00-22.00)</c:v>
                </c:pt>
                <c:pt idx="5">
                  <c:v>Late evening (22.00 után)</c:v>
                </c:pt>
              </c:strCache>
            </c:strRef>
          </c:cat>
          <c:val>
            <c:numRef>
              <c:f>Sheet1!$B$2:$B$7</c:f>
              <c:numCache>
                <c:formatCode>###0</c:formatCode>
                <c:ptCount val="6"/>
                <c:pt idx="0">
                  <c:v>3.8467485900547818</c:v>
                </c:pt>
                <c:pt idx="1">
                  <c:v>5.6465690707601706</c:v>
                </c:pt>
                <c:pt idx="2">
                  <c:v>12.632260490026137</c:v>
                </c:pt>
                <c:pt idx="3">
                  <c:v>20.39550703506438</c:v>
                </c:pt>
                <c:pt idx="4">
                  <c:v>47.673102938594134</c:v>
                </c:pt>
                <c:pt idx="5">
                  <c:v>9.8058118755005133</c:v>
                </c:pt>
              </c:numCache>
            </c:numRef>
          </c:val>
          <c:extLst xmlns:c16r2="http://schemas.microsoft.com/office/drawing/2015/06/chart">
            <c:ext xmlns:c16="http://schemas.microsoft.com/office/drawing/2014/chart" uri="{C3380CC4-5D6E-409C-BE32-E72D297353CC}">
              <c16:uniqueId val="{0000000C-D131-48B9-8C8D-73C9AFDA762A}"/>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60033538600702785"/>
          <c:y val="0.32276216420186399"/>
          <c:w val="0.38199074557283519"/>
          <c:h val="0.4726411209381585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hu-H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30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71B4-4FD5-BA92-C00F5D6FE482}"/>
            </c:ext>
          </c:extLst>
        </c:ser>
        <c:dLbls>
          <c:showLegendKey val="0"/>
          <c:showVal val="0"/>
          <c:showCatName val="0"/>
          <c:showSerName val="0"/>
          <c:showPercent val="0"/>
          <c:showBubbleSize val="0"/>
        </c:dLbls>
        <c:gapWidth val="0"/>
        <c:overlap val="100"/>
        <c:axId val="216287424"/>
        <c:axId val="216287816"/>
      </c:barChart>
      <c:catAx>
        <c:axId val="216287424"/>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16287816"/>
        <c:crosses val="autoZero"/>
        <c:auto val="1"/>
        <c:lblAlgn val="ctr"/>
        <c:lblOffset val="100"/>
        <c:noMultiLvlLbl val="0"/>
      </c:catAx>
      <c:valAx>
        <c:axId val="216287816"/>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16287424"/>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70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BEC4-4BBF-83FB-FAB2ACD7E8B6}"/>
            </c:ext>
          </c:extLst>
        </c:ser>
        <c:dLbls>
          <c:showLegendKey val="0"/>
          <c:showVal val="0"/>
          <c:showCatName val="0"/>
          <c:showSerName val="0"/>
          <c:showPercent val="0"/>
          <c:showBubbleSize val="0"/>
        </c:dLbls>
        <c:gapWidth val="0"/>
        <c:overlap val="100"/>
        <c:axId val="216956128"/>
        <c:axId val="216956520"/>
      </c:barChart>
      <c:catAx>
        <c:axId val="216956128"/>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16956520"/>
        <c:crosses val="autoZero"/>
        <c:auto val="1"/>
        <c:lblAlgn val="ctr"/>
        <c:lblOffset val="100"/>
        <c:noMultiLvlLbl val="0"/>
      </c:catAx>
      <c:valAx>
        <c:axId val="216956520"/>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16956128"/>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30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1A7E-4FB0-A730-9C0741FA7995}"/>
            </c:ext>
          </c:extLst>
        </c:ser>
        <c:dLbls>
          <c:showLegendKey val="0"/>
          <c:showVal val="0"/>
          <c:showCatName val="0"/>
          <c:showSerName val="0"/>
          <c:showPercent val="0"/>
          <c:showBubbleSize val="0"/>
        </c:dLbls>
        <c:gapWidth val="0"/>
        <c:overlap val="100"/>
        <c:axId val="216957696"/>
        <c:axId val="216958088"/>
      </c:barChart>
      <c:catAx>
        <c:axId val="216957696"/>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16958088"/>
        <c:crosses val="autoZero"/>
        <c:auto val="1"/>
        <c:lblAlgn val="ctr"/>
        <c:lblOffset val="100"/>
        <c:noMultiLvlLbl val="0"/>
      </c:catAx>
      <c:valAx>
        <c:axId val="21695808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16957696"/>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70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053F-4249-8C20-614ECC7994CC}"/>
            </c:ext>
          </c:extLst>
        </c:ser>
        <c:dLbls>
          <c:showLegendKey val="0"/>
          <c:showVal val="0"/>
          <c:showCatName val="0"/>
          <c:showSerName val="0"/>
          <c:showPercent val="0"/>
          <c:showBubbleSize val="0"/>
        </c:dLbls>
        <c:gapWidth val="0"/>
        <c:overlap val="100"/>
        <c:axId val="216959264"/>
        <c:axId val="218734176"/>
      </c:barChart>
      <c:catAx>
        <c:axId val="216959264"/>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18734176"/>
        <c:crosses val="autoZero"/>
        <c:auto val="1"/>
        <c:lblAlgn val="ctr"/>
        <c:lblOffset val="100"/>
        <c:noMultiLvlLbl val="0"/>
      </c:catAx>
      <c:valAx>
        <c:axId val="218734176"/>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16959264"/>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60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5BFA-4008-A52C-7C34A40CABFB}"/>
            </c:ext>
          </c:extLst>
        </c:ser>
        <c:dLbls>
          <c:showLegendKey val="0"/>
          <c:showVal val="0"/>
          <c:showCatName val="0"/>
          <c:showSerName val="0"/>
          <c:showPercent val="0"/>
          <c:showBubbleSize val="0"/>
        </c:dLbls>
        <c:gapWidth val="0"/>
        <c:overlap val="100"/>
        <c:axId val="218734960"/>
        <c:axId val="218735352"/>
      </c:barChart>
      <c:catAx>
        <c:axId val="218734960"/>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18735352"/>
        <c:crosses val="autoZero"/>
        <c:auto val="1"/>
        <c:lblAlgn val="ctr"/>
        <c:lblOffset val="100"/>
        <c:noMultiLvlLbl val="0"/>
      </c:catAx>
      <c:valAx>
        <c:axId val="218735352"/>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18734960"/>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60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1A93-42F0-A939-E90661A9D9F9}"/>
            </c:ext>
          </c:extLst>
        </c:ser>
        <c:dLbls>
          <c:showLegendKey val="0"/>
          <c:showVal val="0"/>
          <c:showCatName val="0"/>
          <c:showSerName val="0"/>
          <c:showPercent val="0"/>
          <c:showBubbleSize val="0"/>
        </c:dLbls>
        <c:gapWidth val="0"/>
        <c:overlap val="100"/>
        <c:axId val="218736528"/>
        <c:axId val="218736920"/>
      </c:barChart>
      <c:catAx>
        <c:axId val="218736528"/>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18736920"/>
        <c:crosses val="autoZero"/>
        <c:auto val="1"/>
        <c:lblAlgn val="ctr"/>
        <c:lblOffset val="100"/>
        <c:noMultiLvlLbl val="0"/>
      </c:catAx>
      <c:valAx>
        <c:axId val="218736920"/>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18736528"/>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50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D1BC-4443-AAB8-203CC7B49406}"/>
            </c:ext>
          </c:extLst>
        </c:ser>
        <c:dLbls>
          <c:showLegendKey val="0"/>
          <c:showVal val="0"/>
          <c:showCatName val="0"/>
          <c:showSerName val="0"/>
          <c:showPercent val="0"/>
          <c:showBubbleSize val="0"/>
        </c:dLbls>
        <c:gapWidth val="0"/>
        <c:overlap val="100"/>
        <c:axId val="242643736"/>
        <c:axId val="242644128"/>
      </c:barChart>
      <c:catAx>
        <c:axId val="242643736"/>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42644128"/>
        <c:crosses val="autoZero"/>
        <c:auto val="1"/>
        <c:lblAlgn val="ctr"/>
        <c:lblOffset val="100"/>
        <c:noMultiLvlLbl val="0"/>
      </c:catAx>
      <c:valAx>
        <c:axId val="24264412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42643736"/>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40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7411-4726-9D23-C4CF054F0FBD}"/>
            </c:ext>
          </c:extLst>
        </c:ser>
        <c:dLbls>
          <c:showLegendKey val="0"/>
          <c:showVal val="0"/>
          <c:showCatName val="0"/>
          <c:showSerName val="0"/>
          <c:showPercent val="0"/>
          <c:showBubbleSize val="0"/>
        </c:dLbls>
        <c:gapWidth val="0"/>
        <c:overlap val="100"/>
        <c:axId val="242645696"/>
        <c:axId val="242646088"/>
      </c:barChart>
      <c:catAx>
        <c:axId val="242645696"/>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42646088"/>
        <c:crosses val="autoZero"/>
        <c:auto val="1"/>
        <c:lblAlgn val="ctr"/>
        <c:lblOffset val="100"/>
        <c:noMultiLvlLbl val="0"/>
      </c:catAx>
      <c:valAx>
        <c:axId val="24264608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42645696"/>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303579815989898"/>
          <c:y val="3.4925759635272065E-2"/>
          <c:w val="0.42649929545684789"/>
          <c:h val="0.93014848072945588"/>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4"/>
              <c:delete val="1"/>
              <c:extLst xmlns:c16r2="http://schemas.microsoft.com/office/drawing/2015/06/chart">
                <c:ext xmlns:c16="http://schemas.microsoft.com/office/drawing/2014/chart" uri="{C3380CC4-5D6E-409C-BE32-E72D297353CC}">
                  <c16:uniqueId val="{00000000-4A12-4136-A971-13F6322E260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lang="hu-HU" sz="1050" b="0" i="0" u="none" strike="noStrike" kern="1200" baseline="0">
                    <a:solidFill>
                      <a:srgbClr val="404040"/>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Have enough money to finance our everyday lives, also have some savings</c:v>
                </c:pt>
                <c:pt idx="1">
                  <c:v>Have enough money to finance our everyday lives, however cannot afford more significant expenses</c:v>
                </c:pt>
                <c:pt idx="2">
                  <c:v>Cannot afford to spend anymore than our basic needs</c:v>
                </c:pt>
                <c:pt idx="3">
                  <c:v>We are wealthy, no need to so save for bigger expenses</c:v>
                </c:pt>
                <c:pt idx="4">
                  <c:v>Unable to finance our basic needs</c:v>
                </c:pt>
              </c:strCache>
            </c:strRef>
          </c:cat>
          <c:val>
            <c:numRef>
              <c:f>Sheet1!$B$2:$B$6</c:f>
              <c:numCache>
                <c:formatCode>###0</c:formatCode>
                <c:ptCount val="5"/>
                <c:pt idx="0">
                  <c:v>56.157635467980292</c:v>
                </c:pt>
                <c:pt idx="1">
                  <c:v>37.931034482758619</c:v>
                </c:pt>
                <c:pt idx="2">
                  <c:v>2.9556650246305418</c:v>
                </c:pt>
                <c:pt idx="3">
                  <c:v>2.9556650246305418</c:v>
                </c:pt>
                <c:pt idx="4">
                  <c:v>0</c:v>
                </c:pt>
              </c:numCache>
            </c:numRef>
          </c:val>
          <c:extLst xmlns:c16r2="http://schemas.microsoft.com/office/drawing/2015/06/chart">
            <c:ext xmlns:c16="http://schemas.microsoft.com/office/drawing/2014/chart" uri="{C3380CC4-5D6E-409C-BE32-E72D297353CC}">
              <c16:uniqueId val="{00000001-4A12-4136-A971-13F6322E2600}"/>
            </c:ext>
          </c:extLst>
        </c:ser>
        <c:dLbls>
          <c:showLegendKey val="0"/>
          <c:showVal val="0"/>
          <c:showCatName val="0"/>
          <c:showSerName val="0"/>
          <c:showPercent val="0"/>
          <c:showBubbleSize val="0"/>
        </c:dLbls>
        <c:gapWidth val="160"/>
        <c:axId val="210532472"/>
        <c:axId val="210532864"/>
      </c:barChart>
      <c:catAx>
        <c:axId val="210532472"/>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hu-HU" sz="800" b="0" i="0" u="none" strike="noStrike" kern="1200" baseline="0">
                <a:solidFill>
                  <a:srgbClr val="404040"/>
                </a:solidFill>
                <a:latin typeface="+mn-lt"/>
                <a:ea typeface="+mn-ea"/>
                <a:cs typeface="+mn-cs"/>
              </a:defRPr>
            </a:pPr>
            <a:endParaRPr lang="hu-HU"/>
          </a:p>
        </c:txPr>
        <c:crossAx val="210532864"/>
        <c:crosses val="autoZero"/>
        <c:auto val="1"/>
        <c:lblAlgn val="ctr"/>
        <c:lblOffset val="100"/>
        <c:noMultiLvlLbl val="0"/>
      </c:catAx>
      <c:valAx>
        <c:axId val="210532864"/>
        <c:scaling>
          <c:orientation val="minMax"/>
        </c:scaling>
        <c:delete val="1"/>
        <c:axPos val="t"/>
        <c:numFmt formatCode="###0" sourceLinked="1"/>
        <c:majorTickMark val="none"/>
        <c:minorTickMark val="none"/>
        <c:tickLblPos val="nextTo"/>
        <c:crossAx val="210532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bg1">
                <a:lumMod val="50000"/>
              </a:schemeClr>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7C1D-462E-A94F-E487181743E1}"/>
            </c:ext>
          </c:extLst>
        </c:ser>
        <c:dLbls>
          <c:showLegendKey val="0"/>
          <c:showVal val="0"/>
          <c:showCatName val="0"/>
          <c:showSerName val="0"/>
          <c:showPercent val="0"/>
          <c:showBubbleSize val="0"/>
        </c:dLbls>
        <c:gapWidth val="0"/>
        <c:overlap val="100"/>
        <c:axId val="242646872"/>
        <c:axId val="242647264"/>
      </c:barChart>
      <c:catAx>
        <c:axId val="2426468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42647264"/>
        <c:crosses val="autoZero"/>
        <c:auto val="1"/>
        <c:lblAlgn val="ctr"/>
        <c:lblOffset val="100"/>
        <c:noMultiLvlLbl val="0"/>
      </c:catAx>
      <c:valAx>
        <c:axId val="242647264"/>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426468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293E-2"/>
          <c:y val="0"/>
          <c:w val="0.93894940035902497"/>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F488-4AAE-BE2A-03A99F3DD91E}"/>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F488-4AAE-BE2A-03A99F3DD91E}"/>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F488-4AAE-BE2A-03A99F3DD91E}"/>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0.48</c:v>
                </c:pt>
                <c:pt idx="2">
                  <c:v>0.52</c:v>
                </c:pt>
              </c:numCache>
            </c:numRef>
          </c:val>
          <c:extLst xmlns:c16r2="http://schemas.microsoft.com/office/drawing/2015/06/chart">
            <c:ext xmlns:c16="http://schemas.microsoft.com/office/drawing/2014/chart" uri="{C3380CC4-5D6E-409C-BE32-E72D297353CC}">
              <c16:uniqueId val="{00000006-F488-4AAE-BE2A-03A99F3DD91E}"/>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293E-2"/>
          <c:y val="0"/>
          <c:w val="0.93894940035902497"/>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1A62-4873-A16A-35BEBAA46B05}"/>
              </c:ext>
            </c:extLst>
          </c:dPt>
          <c:dPt>
            <c:idx val="1"/>
            <c:bubble3D val="0"/>
            <c:spPr>
              <a:solidFill>
                <a:srgbClr val="FF4343"/>
              </a:solidFill>
              <a:ln w="12700">
                <a:noFill/>
                <a:prstDash val="solid"/>
              </a:ln>
            </c:spPr>
            <c:extLst xmlns:c16r2="http://schemas.microsoft.com/office/drawing/2015/06/chart">
              <c:ext xmlns:c16="http://schemas.microsoft.com/office/drawing/2014/chart" uri="{C3380CC4-5D6E-409C-BE32-E72D297353CC}">
                <c16:uniqueId val="{00000003-1A62-4873-A16A-35BEBAA46B05}"/>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1A62-4873-A16A-35BEBAA46B05}"/>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0.36</c:v>
                </c:pt>
                <c:pt idx="2">
                  <c:v>0.64</c:v>
                </c:pt>
              </c:numCache>
            </c:numRef>
          </c:val>
          <c:extLst xmlns:c16r2="http://schemas.microsoft.com/office/drawing/2015/06/chart">
            <c:ext xmlns:c16="http://schemas.microsoft.com/office/drawing/2014/chart" uri="{C3380CC4-5D6E-409C-BE32-E72D297353CC}">
              <c16:uniqueId val="{00000006-1A62-4873-A16A-35BEBAA46B05}"/>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293E-2"/>
          <c:y val="0"/>
          <c:w val="0.93894940035902497"/>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6FDC-43D7-8C8B-9DCF74E19B5D}"/>
              </c:ext>
            </c:extLst>
          </c:dPt>
          <c:dPt>
            <c:idx val="1"/>
            <c:bubble3D val="0"/>
            <c:spPr>
              <a:solidFill>
                <a:srgbClr val="FF4343"/>
              </a:solidFill>
              <a:ln w="12700">
                <a:noFill/>
                <a:prstDash val="solid"/>
              </a:ln>
            </c:spPr>
            <c:extLst xmlns:c16r2="http://schemas.microsoft.com/office/drawing/2015/06/chart">
              <c:ext xmlns:c16="http://schemas.microsoft.com/office/drawing/2014/chart" uri="{C3380CC4-5D6E-409C-BE32-E72D297353CC}">
                <c16:uniqueId val="{00000003-6FDC-43D7-8C8B-9DCF74E19B5D}"/>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6FDC-43D7-8C8B-9DCF74E19B5D}"/>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0.12</c:v>
                </c:pt>
                <c:pt idx="2">
                  <c:v>0.88</c:v>
                </c:pt>
              </c:numCache>
            </c:numRef>
          </c:val>
          <c:extLst xmlns:c16r2="http://schemas.microsoft.com/office/drawing/2015/06/chart">
            <c:ext xmlns:c16="http://schemas.microsoft.com/office/drawing/2014/chart" uri="{C3380CC4-5D6E-409C-BE32-E72D297353CC}">
              <c16:uniqueId val="{00000006-6FDC-43D7-8C8B-9DCF74E19B5D}"/>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293E-2"/>
          <c:y val="0"/>
          <c:w val="0.93894940035902497"/>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86BB-4757-8778-402A5CC44FFA}"/>
              </c:ext>
            </c:extLst>
          </c:dPt>
          <c:dPt>
            <c:idx val="1"/>
            <c:bubble3D val="0"/>
            <c:spPr>
              <a:solidFill>
                <a:srgbClr val="FF4343"/>
              </a:solidFill>
              <a:ln w="12700">
                <a:noFill/>
                <a:prstDash val="solid"/>
              </a:ln>
            </c:spPr>
            <c:extLst xmlns:c16r2="http://schemas.microsoft.com/office/drawing/2015/06/chart">
              <c:ext xmlns:c16="http://schemas.microsoft.com/office/drawing/2014/chart" uri="{C3380CC4-5D6E-409C-BE32-E72D297353CC}">
                <c16:uniqueId val="{00000003-86BB-4757-8778-402A5CC44FFA}"/>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86BB-4757-8778-402A5CC44FF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0.06</c:v>
                </c:pt>
                <c:pt idx="2">
                  <c:v>0.94</c:v>
                </c:pt>
              </c:numCache>
            </c:numRef>
          </c:val>
          <c:extLst xmlns:c16r2="http://schemas.microsoft.com/office/drawing/2015/06/chart">
            <c:ext xmlns:c16="http://schemas.microsoft.com/office/drawing/2014/chart" uri="{C3380CC4-5D6E-409C-BE32-E72D297353CC}">
              <c16:uniqueId val="{00000006-86BB-4757-8778-402A5CC44FF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293E-2"/>
          <c:y val="0"/>
          <c:w val="0.93894940035902497"/>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6647-4C36-B49E-FE7BD946C445}"/>
              </c:ext>
            </c:extLst>
          </c:dPt>
          <c:dPt>
            <c:idx val="1"/>
            <c:bubble3D val="0"/>
            <c:spPr>
              <a:solidFill>
                <a:srgbClr val="FF4343"/>
              </a:solidFill>
              <a:ln w="12700">
                <a:noFill/>
                <a:prstDash val="solid"/>
              </a:ln>
            </c:spPr>
            <c:extLst xmlns:c16r2="http://schemas.microsoft.com/office/drawing/2015/06/chart">
              <c:ext xmlns:c16="http://schemas.microsoft.com/office/drawing/2014/chart" uri="{C3380CC4-5D6E-409C-BE32-E72D297353CC}">
                <c16:uniqueId val="{00000003-6647-4C36-B49E-FE7BD946C445}"/>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6647-4C36-B49E-FE7BD946C445}"/>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0.02</c:v>
                </c:pt>
                <c:pt idx="2">
                  <c:v>0.98</c:v>
                </c:pt>
              </c:numCache>
            </c:numRef>
          </c:val>
          <c:extLst xmlns:c16r2="http://schemas.microsoft.com/office/drawing/2015/06/chart">
            <c:ext xmlns:c16="http://schemas.microsoft.com/office/drawing/2014/chart" uri="{C3380CC4-5D6E-409C-BE32-E72D297353CC}">
              <c16:uniqueId val="{00000006-6647-4C36-B49E-FE7BD946C445}"/>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293E-2"/>
          <c:y val="0"/>
          <c:w val="0.93894940035902497"/>
          <c:h val="1"/>
        </c:manualLayout>
      </c:layout>
      <c:doughnutChart>
        <c:varyColors val="1"/>
        <c:ser>
          <c:idx val="0"/>
          <c:order val="0"/>
          <c:tx>
            <c:strRef>
              <c:f>Sheet1!$A$2</c:f>
              <c:strCache>
                <c:ptCount val="1"/>
                <c:pt idx="0">
                  <c:v>2</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6117-4DF6-9C64-232FDCD157E6}"/>
              </c:ext>
            </c:extLst>
          </c:dPt>
          <c:dPt>
            <c:idx val="1"/>
            <c:bubble3D val="0"/>
            <c:spPr>
              <a:solidFill>
                <a:srgbClr val="FF4343"/>
              </a:solidFill>
              <a:ln w="12700">
                <a:noFill/>
                <a:prstDash val="solid"/>
              </a:ln>
            </c:spPr>
            <c:extLst xmlns:c16r2="http://schemas.microsoft.com/office/drawing/2015/06/chart">
              <c:ext xmlns:c16="http://schemas.microsoft.com/office/drawing/2014/chart" uri="{C3380CC4-5D6E-409C-BE32-E72D297353CC}">
                <c16:uniqueId val="{00000003-6117-4DF6-9C64-232FDCD157E6}"/>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6117-4DF6-9C64-232FDCD157E6}"/>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0.01</c:v>
                </c:pt>
                <c:pt idx="2">
                  <c:v>0.99</c:v>
                </c:pt>
              </c:numCache>
            </c:numRef>
          </c:val>
          <c:extLst xmlns:c16r2="http://schemas.microsoft.com/office/drawing/2015/06/chart">
            <c:ext xmlns:c16="http://schemas.microsoft.com/office/drawing/2014/chart" uri="{C3380CC4-5D6E-409C-BE32-E72D297353CC}">
              <c16:uniqueId val="{00000006-6117-4DF6-9C64-232FDCD157E6}"/>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60111183224623"/>
          <c:y val="4.6830477380069478E-2"/>
          <c:w val="0.54894456430697325"/>
          <c:h val="0.82345416206263189"/>
        </c:manualLayout>
      </c:layout>
      <c:radarChart>
        <c:radarStyle val="filled"/>
        <c:varyColors val="0"/>
        <c:ser>
          <c:idx val="0"/>
          <c:order val="0"/>
          <c:tx>
            <c:strRef>
              <c:f>Sheet1!$B$1</c:f>
              <c:strCache>
                <c:ptCount val="1"/>
                <c:pt idx="0">
                  <c:v>Alone</c:v>
                </c:pt>
              </c:strCache>
            </c:strRef>
          </c:tx>
          <c:spPr>
            <a:noFill/>
            <a:ln w="19050">
              <a:solidFill>
                <a:schemeClr val="accent1"/>
              </a:solidFill>
            </a:ln>
            <a:effectLst/>
          </c:spPr>
          <c:cat>
            <c:strRef>
              <c:f>Sheet1!$A$2:$A$7</c:f>
              <c:strCache>
                <c:ptCount val="6"/>
                <c:pt idx="0">
                  <c:v>Morning</c:v>
                </c:pt>
                <c:pt idx="1">
                  <c:v>Foremoon</c:v>
                </c:pt>
                <c:pt idx="2">
                  <c:v>Afternoon</c:v>
                </c:pt>
                <c:pt idx="3">
                  <c:v>Early Evening</c:v>
                </c:pt>
                <c:pt idx="4">
                  <c:v>Evening</c:v>
                </c:pt>
                <c:pt idx="5">
                  <c:v>Late night</c:v>
                </c:pt>
              </c:strCache>
            </c:strRef>
          </c:cat>
          <c:val>
            <c:numRef>
              <c:f>Sheet1!$B$2:$B$7</c:f>
              <c:numCache>
                <c:formatCode>0</c:formatCode>
                <c:ptCount val="6"/>
                <c:pt idx="0">
                  <c:v>64.756231319724563</c:v>
                </c:pt>
                <c:pt idx="1">
                  <c:v>53.306901401066668</c:v>
                </c:pt>
                <c:pt idx="2">
                  <c:v>49.07577460362554</c:v>
                </c:pt>
                <c:pt idx="3">
                  <c:v>45.336290909267127</c:v>
                </c:pt>
                <c:pt idx="4">
                  <c:v>44.500923262459501</c:v>
                </c:pt>
                <c:pt idx="5">
                  <c:v>52.086304672542447</c:v>
                </c:pt>
              </c:numCache>
            </c:numRef>
          </c:val>
          <c:extLst xmlns:c16r2="http://schemas.microsoft.com/office/drawing/2015/06/chart">
            <c:ext xmlns:c16="http://schemas.microsoft.com/office/drawing/2014/chart" uri="{C3380CC4-5D6E-409C-BE32-E72D297353CC}">
              <c16:uniqueId val="{00000000-FDE6-45F7-83B4-03FBECA6D8A4}"/>
            </c:ext>
          </c:extLst>
        </c:ser>
        <c:ser>
          <c:idx val="1"/>
          <c:order val="1"/>
          <c:tx>
            <c:strRef>
              <c:f>Sheet1!$C$1</c:f>
              <c:strCache>
                <c:ptCount val="1"/>
                <c:pt idx="0">
                  <c:v>With company</c:v>
                </c:pt>
              </c:strCache>
            </c:strRef>
          </c:tx>
          <c:spPr>
            <a:noFill/>
            <a:ln w="19050">
              <a:solidFill>
                <a:schemeClr val="accent2"/>
              </a:solidFill>
              <a:prstDash val="solid"/>
            </a:ln>
            <a:effectLst/>
          </c:spPr>
          <c:cat>
            <c:strRef>
              <c:f>Sheet1!$A$2:$A$7</c:f>
              <c:strCache>
                <c:ptCount val="6"/>
                <c:pt idx="0">
                  <c:v>Morning</c:v>
                </c:pt>
                <c:pt idx="1">
                  <c:v>Foremoon</c:v>
                </c:pt>
                <c:pt idx="2">
                  <c:v>Afternoon</c:v>
                </c:pt>
                <c:pt idx="3">
                  <c:v>Early Evening</c:v>
                </c:pt>
                <c:pt idx="4">
                  <c:v>Evening</c:v>
                </c:pt>
                <c:pt idx="5">
                  <c:v>Late night</c:v>
                </c:pt>
              </c:strCache>
            </c:strRef>
          </c:cat>
          <c:val>
            <c:numRef>
              <c:f>Sheet1!$C$2:$C$7</c:f>
              <c:numCache>
                <c:formatCode>0</c:formatCode>
                <c:ptCount val="6"/>
                <c:pt idx="0">
                  <c:v>35.243768680275437</c:v>
                </c:pt>
                <c:pt idx="1">
                  <c:v>46.693098598933325</c:v>
                </c:pt>
                <c:pt idx="2">
                  <c:v>50.924225396374467</c:v>
                </c:pt>
                <c:pt idx="3">
                  <c:v>54.663709090732873</c:v>
                </c:pt>
                <c:pt idx="4">
                  <c:v>55.499076737540499</c:v>
                </c:pt>
                <c:pt idx="5">
                  <c:v>47.913695327457539</c:v>
                </c:pt>
              </c:numCache>
            </c:numRef>
          </c:val>
          <c:extLst xmlns:c16r2="http://schemas.microsoft.com/office/drawing/2015/06/chart">
            <c:ext xmlns:c16="http://schemas.microsoft.com/office/drawing/2014/chart" uri="{C3380CC4-5D6E-409C-BE32-E72D297353CC}">
              <c16:uniqueId val="{00000001-FDE6-45F7-83B4-03FBECA6D8A4}"/>
            </c:ext>
          </c:extLst>
        </c:ser>
        <c:dLbls>
          <c:showLegendKey val="0"/>
          <c:showVal val="0"/>
          <c:showCatName val="0"/>
          <c:showSerName val="0"/>
          <c:showPercent val="0"/>
          <c:showBubbleSize val="0"/>
        </c:dLbls>
        <c:axId val="219702016"/>
        <c:axId val="216286640"/>
      </c:radarChart>
      <c:catAx>
        <c:axId val="219702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50" b="0" i="0" u="none" strike="noStrike" kern="1200" baseline="0">
                <a:solidFill>
                  <a:srgbClr val="404040"/>
                </a:solidFill>
                <a:latin typeface="+mn-lt"/>
                <a:ea typeface="+mn-ea"/>
                <a:cs typeface="+mn-cs"/>
              </a:defRPr>
            </a:pPr>
            <a:endParaRPr lang="hu-HU"/>
          </a:p>
        </c:txPr>
        <c:crossAx val="216286640"/>
        <c:crosses val="autoZero"/>
        <c:auto val="1"/>
        <c:lblAlgn val="ctr"/>
        <c:lblOffset val="100"/>
        <c:noMultiLvlLbl val="0"/>
      </c:catAx>
      <c:valAx>
        <c:axId val="216286640"/>
        <c:scaling>
          <c:orientation val="minMax"/>
          <c:max val="100"/>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lang="en-US" sz="800" b="0" i="0" u="none" strike="noStrike" kern="1200" baseline="0">
                <a:solidFill>
                  <a:schemeClr val="bg2"/>
                </a:solidFill>
                <a:latin typeface="+mn-lt"/>
                <a:ea typeface="+mn-ea"/>
                <a:cs typeface="+mn-cs"/>
              </a:defRPr>
            </a:pPr>
            <a:endParaRPr lang="hu-HU"/>
          </a:p>
        </c:txPr>
        <c:crossAx val="219702016"/>
        <c:crosses val="autoZero"/>
        <c:crossBetween val="between"/>
        <c:majorUnit val="25"/>
        <c:dispUnits>
          <c:builtInUnit val="hundreds"/>
        </c:dispUnits>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Calibri" panose="020F0502020204030204" pitchFamily="34" charset="0"/>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10121097655815"/>
          <c:y val="4.6830477380069478E-2"/>
          <c:w val="0.49744457405967263"/>
          <c:h val="0.76729423379561112"/>
        </c:manualLayout>
      </c:layout>
      <c:radarChart>
        <c:radarStyle val="filled"/>
        <c:varyColors val="0"/>
        <c:ser>
          <c:idx val="0"/>
          <c:order val="0"/>
          <c:tx>
            <c:strRef>
              <c:f>Sheet1!$B$1</c:f>
              <c:strCache>
                <c:ptCount val="1"/>
                <c:pt idx="0">
                  <c:v>Alone</c:v>
                </c:pt>
              </c:strCache>
            </c:strRef>
          </c:tx>
          <c:spPr>
            <a:noFill/>
            <a:ln w="19050">
              <a:solidFill>
                <a:schemeClr val="accent1"/>
              </a:solidFill>
            </a:ln>
            <a:effectLst/>
          </c:spPr>
          <c:cat>
            <c:strRef>
              <c:f>Sheet1!$A$2:$A$12</c:f>
              <c:strCache>
                <c:ptCount val="11"/>
                <c:pt idx="0">
                  <c:v>Sport</c:v>
                </c:pt>
                <c:pt idx="1">
                  <c:v>Music entertainment / talent show</c:v>
                </c:pt>
                <c:pt idx="2">
                  <c:v>News</c:v>
                </c:pt>
                <c:pt idx="3">
                  <c:v>Series (1 hour long episodes)</c:v>
                </c:pt>
                <c:pt idx="4">
                  <c:v>Factual</c:v>
                </c:pt>
                <c:pt idx="5">
                  <c:v>Series (30 minutes long episodes)</c:v>
                </c:pt>
                <c:pt idx="6">
                  <c:v>Quiz</c:v>
                </c:pt>
                <c:pt idx="7">
                  <c:v>Movie</c:v>
                </c:pt>
                <c:pt idx="8">
                  <c:v>Reality show</c:v>
                </c:pt>
                <c:pt idx="9">
                  <c:v>Gastronomy</c:v>
                </c:pt>
                <c:pt idx="10">
                  <c:v>Animation</c:v>
                </c:pt>
              </c:strCache>
            </c:strRef>
          </c:cat>
          <c:val>
            <c:numRef>
              <c:f>Sheet1!$B$2:$B$12</c:f>
              <c:numCache>
                <c:formatCode>0</c:formatCode>
                <c:ptCount val="11"/>
                <c:pt idx="0">
                  <c:v>60.38856742692905</c:v>
                </c:pt>
                <c:pt idx="1">
                  <c:v>54.092026505164078</c:v>
                </c:pt>
                <c:pt idx="2">
                  <c:v>50.216172715597509</c:v>
                </c:pt>
                <c:pt idx="3">
                  <c:v>48.874830961926776</c:v>
                </c:pt>
                <c:pt idx="4">
                  <c:v>48.269941326520872</c:v>
                </c:pt>
                <c:pt idx="5">
                  <c:v>46.382655656967799</c:v>
                </c:pt>
                <c:pt idx="6">
                  <c:v>45.460062097912825</c:v>
                </c:pt>
                <c:pt idx="7">
                  <c:v>44.390062278122436</c:v>
                </c:pt>
                <c:pt idx="8">
                  <c:v>39.220782751763693</c:v>
                </c:pt>
                <c:pt idx="9">
                  <c:v>32.19662048672722</c:v>
                </c:pt>
                <c:pt idx="10">
                  <c:v>31.247556464762084</c:v>
                </c:pt>
              </c:numCache>
            </c:numRef>
          </c:val>
          <c:extLst xmlns:c16r2="http://schemas.microsoft.com/office/drawing/2015/06/chart">
            <c:ext xmlns:c16="http://schemas.microsoft.com/office/drawing/2014/chart" uri="{C3380CC4-5D6E-409C-BE32-E72D297353CC}">
              <c16:uniqueId val="{00000000-6E78-4F1A-A7C9-8B1FD97A9C34}"/>
            </c:ext>
          </c:extLst>
        </c:ser>
        <c:ser>
          <c:idx val="1"/>
          <c:order val="1"/>
          <c:tx>
            <c:strRef>
              <c:f>Sheet1!$C$1</c:f>
              <c:strCache>
                <c:ptCount val="1"/>
                <c:pt idx="0">
                  <c:v>With someone</c:v>
                </c:pt>
              </c:strCache>
            </c:strRef>
          </c:tx>
          <c:spPr>
            <a:noFill/>
            <a:ln w="19050">
              <a:solidFill>
                <a:schemeClr val="accent2"/>
              </a:solidFill>
              <a:prstDash val="solid"/>
            </a:ln>
            <a:effectLst/>
          </c:spPr>
          <c:cat>
            <c:strRef>
              <c:f>Sheet1!$A$2:$A$12</c:f>
              <c:strCache>
                <c:ptCount val="11"/>
                <c:pt idx="0">
                  <c:v>Sport</c:v>
                </c:pt>
                <c:pt idx="1">
                  <c:v>Music entertainment / talent show</c:v>
                </c:pt>
                <c:pt idx="2">
                  <c:v>News</c:v>
                </c:pt>
                <c:pt idx="3">
                  <c:v>Series (1 hour long episodes)</c:v>
                </c:pt>
                <c:pt idx="4">
                  <c:v>Factual</c:v>
                </c:pt>
                <c:pt idx="5">
                  <c:v>Series (30 minutes long episodes)</c:v>
                </c:pt>
                <c:pt idx="6">
                  <c:v>Quiz</c:v>
                </c:pt>
                <c:pt idx="7">
                  <c:v>Movie</c:v>
                </c:pt>
                <c:pt idx="8">
                  <c:v>Reality show</c:v>
                </c:pt>
                <c:pt idx="9">
                  <c:v>Gastronomy</c:v>
                </c:pt>
                <c:pt idx="10">
                  <c:v>Animation</c:v>
                </c:pt>
              </c:strCache>
            </c:strRef>
          </c:cat>
          <c:val>
            <c:numRef>
              <c:f>Sheet1!$C$2:$C$12</c:f>
              <c:numCache>
                <c:formatCode>0</c:formatCode>
                <c:ptCount val="11"/>
                <c:pt idx="0">
                  <c:v>39.611432573070935</c:v>
                </c:pt>
                <c:pt idx="1">
                  <c:v>45.907973494835922</c:v>
                </c:pt>
                <c:pt idx="2">
                  <c:v>49.783827284402506</c:v>
                </c:pt>
                <c:pt idx="3">
                  <c:v>51.125169038073238</c:v>
                </c:pt>
                <c:pt idx="4">
                  <c:v>51.730058673479142</c:v>
                </c:pt>
                <c:pt idx="5">
                  <c:v>53.617344343032194</c:v>
                </c:pt>
                <c:pt idx="6">
                  <c:v>54.539937902087175</c:v>
                </c:pt>
                <c:pt idx="7">
                  <c:v>55.609937721877579</c:v>
                </c:pt>
                <c:pt idx="8">
                  <c:v>60.779217248236314</c:v>
                </c:pt>
                <c:pt idx="9">
                  <c:v>67.803379513272787</c:v>
                </c:pt>
                <c:pt idx="10">
                  <c:v>68.75244353523793</c:v>
                </c:pt>
              </c:numCache>
            </c:numRef>
          </c:val>
          <c:extLst xmlns:c16r2="http://schemas.microsoft.com/office/drawing/2015/06/chart">
            <c:ext xmlns:c16="http://schemas.microsoft.com/office/drawing/2014/chart" uri="{C3380CC4-5D6E-409C-BE32-E72D297353CC}">
              <c16:uniqueId val="{00000001-6E78-4F1A-A7C9-8B1FD97A9C34}"/>
            </c:ext>
          </c:extLst>
        </c:ser>
        <c:dLbls>
          <c:showLegendKey val="0"/>
          <c:showVal val="0"/>
          <c:showCatName val="0"/>
          <c:showSerName val="0"/>
          <c:showPercent val="0"/>
          <c:showBubbleSize val="0"/>
        </c:dLbls>
        <c:axId val="243133776"/>
        <c:axId val="243134168"/>
      </c:radarChart>
      <c:catAx>
        <c:axId val="2431337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50" b="0" i="0" u="none" strike="noStrike" kern="1200" baseline="0">
                <a:solidFill>
                  <a:srgbClr val="404040"/>
                </a:solidFill>
                <a:latin typeface="+mn-lt"/>
                <a:ea typeface="+mn-ea"/>
                <a:cs typeface="+mn-cs"/>
              </a:defRPr>
            </a:pPr>
            <a:endParaRPr lang="hu-HU"/>
          </a:p>
        </c:txPr>
        <c:crossAx val="243134168"/>
        <c:crosses val="autoZero"/>
        <c:auto val="1"/>
        <c:lblAlgn val="ctr"/>
        <c:lblOffset val="100"/>
        <c:noMultiLvlLbl val="0"/>
      </c:catAx>
      <c:valAx>
        <c:axId val="243134168"/>
        <c:scaling>
          <c:orientation val="minMax"/>
          <c:max val="100"/>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lang="en-US" sz="800" b="0" i="0" u="none" strike="noStrike" kern="1200" baseline="0">
                <a:solidFill>
                  <a:schemeClr val="bg2"/>
                </a:solidFill>
                <a:latin typeface="+mn-lt"/>
                <a:ea typeface="+mn-ea"/>
                <a:cs typeface="+mn-cs"/>
              </a:defRPr>
            </a:pPr>
            <a:endParaRPr lang="hu-HU"/>
          </a:p>
        </c:txPr>
        <c:crossAx val="243133776"/>
        <c:crosses val="autoZero"/>
        <c:crossBetween val="between"/>
        <c:majorUnit val="25"/>
        <c:dispUnits>
          <c:builtInUnit val="hundreds"/>
        </c:dispUnits>
      </c:valAx>
      <c:spPr>
        <a:noFill/>
        <a:ln>
          <a:noFill/>
        </a:ln>
        <a:effectLst/>
      </c:spPr>
    </c:plotArea>
    <c:legend>
      <c:legendPos val="r"/>
      <c:layout>
        <c:manualLayout>
          <c:xMode val="edge"/>
          <c:yMode val="edge"/>
          <c:x val="0.84434584427726611"/>
          <c:y val="0.63683428357052996"/>
          <c:w val="0.13823530084099694"/>
          <c:h val="0.1820938000045304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Calibri" panose="020F0502020204030204" pitchFamily="34" charset="0"/>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50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5291-4AE7-AD7A-31CD4934DD44}"/>
            </c:ext>
          </c:extLst>
        </c:ser>
        <c:dLbls>
          <c:showLegendKey val="0"/>
          <c:showVal val="0"/>
          <c:showCatName val="0"/>
          <c:showSerName val="0"/>
          <c:showPercent val="0"/>
          <c:showBubbleSize val="0"/>
        </c:dLbls>
        <c:gapWidth val="0"/>
        <c:overlap val="100"/>
        <c:axId val="243135736"/>
        <c:axId val="243136128"/>
      </c:barChart>
      <c:catAx>
        <c:axId val="243135736"/>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43136128"/>
        <c:crosses val="autoZero"/>
        <c:auto val="1"/>
        <c:lblAlgn val="ctr"/>
        <c:lblOffset val="100"/>
        <c:noMultiLvlLbl val="0"/>
      </c:catAx>
      <c:valAx>
        <c:axId val="24313612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43135736"/>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8A63-44F6-B85D-DC7805491CEF}"/>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8A63-44F6-B85D-DC7805491CEF}"/>
              </c:ext>
            </c:extLst>
          </c:dPt>
          <c:dLbls>
            <c:delete val="1"/>
          </c:dLbls>
          <c:cat>
            <c:strRef>
              <c:f>Sheet1!$A$2:$A$3</c:f>
              <c:strCache>
                <c:ptCount val="2"/>
                <c:pt idx="0">
                  <c:v>yes</c:v>
                </c:pt>
                <c:pt idx="1">
                  <c:v>no</c:v>
                </c:pt>
              </c:strCache>
            </c:strRef>
          </c:cat>
          <c:val>
            <c:numRef>
              <c:f>Sheet1!$B$2:$B$3</c:f>
              <c:numCache>
                <c:formatCode>General</c:formatCode>
                <c:ptCount val="2"/>
                <c:pt idx="0">
                  <c:v>72</c:v>
                </c:pt>
                <c:pt idx="1">
                  <c:v>28</c:v>
                </c:pt>
              </c:numCache>
            </c:numRef>
          </c:val>
          <c:extLst xmlns:c16r2="http://schemas.microsoft.com/office/drawing/2015/06/chart">
            <c:ext xmlns:c16="http://schemas.microsoft.com/office/drawing/2014/chart" uri="{C3380CC4-5D6E-409C-BE32-E72D297353CC}">
              <c16:uniqueId val="{00000004-8A63-44F6-B85D-DC7805491CEF}"/>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950E-45AA-A3A8-5EAE3B63007A}"/>
            </c:ext>
          </c:extLst>
        </c:ser>
        <c:dLbls>
          <c:showLegendKey val="0"/>
          <c:showVal val="0"/>
          <c:showCatName val="0"/>
          <c:showSerName val="0"/>
          <c:showPercent val="0"/>
          <c:showBubbleSize val="0"/>
        </c:dLbls>
        <c:gapWidth val="0"/>
        <c:overlap val="100"/>
        <c:axId val="243136912"/>
        <c:axId val="218299728"/>
      </c:barChart>
      <c:catAx>
        <c:axId val="24313691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18299728"/>
        <c:crosses val="autoZero"/>
        <c:auto val="1"/>
        <c:lblAlgn val="ctr"/>
        <c:lblOffset val="100"/>
        <c:noMultiLvlLbl val="0"/>
      </c:catAx>
      <c:valAx>
        <c:axId val="21829972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4313691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60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1E9A-4A43-820A-AFC0D25F3F22}"/>
            </c:ext>
          </c:extLst>
        </c:ser>
        <c:dLbls>
          <c:showLegendKey val="0"/>
          <c:showVal val="0"/>
          <c:showCatName val="0"/>
          <c:showSerName val="0"/>
          <c:showPercent val="0"/>
          <c:showBubbleSize val="0"/>
        </c:dLbls>
        <c:gapWidth val="0"/>
        <c:overlap val="100"/>
        <c:axId val="218300904"/>
        <c:axId val="218301296"/>
      </c:barChart>
      <c:catAx>
        <c:axId val="218300904"/>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18301296"/>
        <c:crosses val="autoZero"/>
        <c:auto val="1"/>
        <c:lblAlgn val="ctr"/>
        <c:lblOffset val="100"/>
        <c:noMultiLvlLbl val="0"/>
      </c:catAx>
      <c:valAx>
        <c:axId val="218301296"/>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18300904"/>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50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1948-433A-8ECB-61752632CEFD}"/>
            </c:ext>
          </c:extLst>
        </c:ser>
        <c:dLbls>
          <c:showLegendKey val="0"/>
          <c:showVal val="0"/>
          <c:showCatName val="0"/>
          <c:showSerName val="0"/>
          <c:showPercent val="0"/>
          <c:showBubbleSize val="0"/>
        </c:dLbls>
        <c:gapWidth val="0"/>
        <c:overlap val="100"/>
        <c:axId val="218302864"/>
        <c:axId val="218303256"/>
      </c:barChart>
      <c:catAx>
        <c:axId val="218302864"/>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18303256"/>
        <c:crosses val="autoZero"/>
        <c:auto val="1"/>
        <c:lblAlgn val="ctr"/>
        <c:lblOffset val="100"/>
        <c:noMultiLvlLbl val="0"/>
      </c:catAx>
      <c:valAx>
        <c:axId val="218303256"/>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18302864"/>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30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4B94-4AAF-B1F0-DA1DB1A19730}"/>
            </c:ext>
          </c:extLst>
        </c:ser>
        <c:dLbls>
          <c:showLegendKey val="0"/>
          <c:showVal val="0"/>
          <c:showCatName val="0"/>
          <c:showSerName val="0"/>
          <c:showPercent val="0"/>
          <c:showBubbleSize val="0"/>
        </c:dLbls>
        <c:gapWidth val="0"/>
        <c:overlap val="100"/>
        <c:axId val="245281880"/>
        <c:axId val="245282272"/>
      </c:barChart>
      <c:catAx>
        <c:axId val="245281880"/>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45282272"/>
        <c:crosses val="autoZero"/>
        <c:auto val="1"/>
        <c:lblAlgn val="ctr"/>
        <c:lblOffset val="100"/>
        <c:noMultiLvlLbl val="0"/>
      </c:catAx>
      <c:valAx>
        <c:axId val="245282272"/>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45281880"/>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30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A695-46C1-AFA3-A43049D2E546}"/>
            </c:ext>
          </c:extLst>
        </c:ser>
        <c:dLbls>
          <c:showLegendKey val="0"/>
          <c:showVal val="0"/>
          <c:showCatName val="0"/>
          <c:showSerName val="0"/>
          <c:showPercent val="0"/>
          <c:showBubbleSize val="0"/>
        </c:dLbls>
        <c:gapWidth val="0"/>
        <c:overlap val="100"/>
        <c:axId val="245283056"/>
        <c:axId val="245283448"/>
      </c:barChart>
      <c:catAx>
        <c:axId val="245283056"/>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45283448"/>
        <c:crosses val="autoZero"/>
        <c:auto val="1"/>
        <c:lblAlgn val="ctr"/>
        <c:lblOffset val="100"/>
        <c:noMultiLvlLbl val="0"/>
      </c:catAx>
      <c:valAx>
        <c:axId val="24528344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45283056"/>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30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1A35-4D52-AF99-0600B1DFA324}"/>
            </c:ext>
          </c:extLst>
        </c:ser>
        <c:dLbls>
          <c:showLegendKey val="0"/>
          <c:showVal val="0"/>
          <c:showCatName val="0"/>
          <c:showSerName val="0"/>
          <c:showPercent val="0"/>
          <c:showBubbleSize val="0"/>
        </c:dLbls>
        <c:gapWidth val="0"/>
        <c:overlap val="100"/>
        <c:axId val="245284232"/>
        <c:axId val="245284624"/>
      </c:barChart>
      <c:catAx>
        <c:axId val="24528423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45284624"/>
        <c:crosses val="autoZero"/>
        <c:auto val="1"/>
        <c:lblAlgn val="ctr"/>
        <c:lblOffset val="100"/>
        <c:noMultiLvlLbl val="0"/>
      </c:catAx>
      <c:valAx>
        <c:axId val="245284624"/>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4528423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30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877C-40D4-BF36-00C7F1A63ABD}"/>
            </c:ext>
          </c:extLst>
        </c:ser>
        <c:dLbls>
          <c:showLegendKey val="0"/>
          <c:showVal val="0"/>
          <c:showCatName val="0"/>
          <c:showSerName val="0"/>
          <c:showPercent val="0"/>
          <c:showBubbleSize val="0"/>
        </c:dLbls>
        <c:gapWidth val="0"/>
        <c:overlap val="100"/>
        <c:axId val="245521936"/>
        <c:axId val="245522328"/>
      </c:barChart>
      <c:catAx>
        <c:axId val="245521936"/>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45522328"/>
        <c:crosses val="autoZero"/>
        <c:auto val="1"/>
        <c:lblAlgn val="ctr"/>
        <c:lblOffset val="100"/>
        <c:noMultiLvlLbl val="0"/>
      </c:catAx>
      <c:valAx>
        <c:axId val="24552232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45521936"/>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bg1">
                <a:lumMod val="50000"/>
              </a:schemeClr>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40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D37A-48A3-8985-DDAFB18DCD54}"/>
            </c:ext>
          </c:extLst>
        </c:ser>
        <c:dLbls>
          <c:showLegendKey val="0"/>
          <c:showVal val="0"/>
          <c:showCatName val="0"/>
          <c:showSerName val="0"/>
          <c:showPercent val="0"/>
          <c:showBubbleSize val="0"/>
        </c:dLbls>
        <c:gapWidth val="0"/>
        <c:overlap val="100"/>
        <c:axId val="174966632"/>
        <c:axId val="174967024"/>
      </c:barChart>
      <c:catAx>
        <c:axId val="17496663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174967024"/>
        <c:crosses val="autoZero"/>
        <c:auto val="1"/>
        <c:lblAlgn val="ctr"/>
        <c:lblOffset val="100"/>
        <c:noMultiLvlLbl val="0"/>
      </c:catAx>
      <c:valAx>
        <c:axId val="174967024"/>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17496663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40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9341-48A3-9796-75C1B181C86B}"/>
            </c:ext>
          </c:extLst>
        </c:ser>
        <c:dLbls>
          <c:showLegendKey val="0"/>
          <c:showVal val="0"/>
          <c:showCatName val="0"/>
          <c:showSerName val="0"/>
          <c:showPercent val="0"/>
          <c:showBubbleSize val="0"/>
        </c:dLbls>
        <c:gapWidth val="0"/>
        <c:overlap val="100"/>
        <c:axId val="174967808"/>
        <c:axId val="174968200"/>
      </c:barChart>
      <c:catAx>
        <c:axId val="174967808"/>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174968200"/>
        <c:crosses val="autoZero"/>
        <c:auto val="1"/>
        <c:lblAlgn val="ctr"/>
        <c:lblOffset val="100"/>
        <c:noMultiLvlLbl val="0"/>
      </c:catAx>
      <c:valAx>
        <c:axId val="174968200"/>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174967808"/>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40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40CA-49DD-9948-57EB5EBDC7BF}"/>
            </c:ext>
          </c:extLst>
        </c:ser>
        <c:dLbls>
          <c:showLegendKey val="0"/>
          <c:showVal val="0"/>
          <c:showCatName val="0"/>
          <c:showSerName val="0"/>
          <c:showPercent val="0"/>
          <c:showBubbleSize val="0"/>
        </c:dLbls>
        <c:gapWidth val="0"/>
        <c:overlap val="100"/>
        <c:axId val="245519192"/>
        <c:axId val="174968984"/>
      </c:barChart>
      <c:catAx>
        <c:axId val="24551919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174968984"/>
        <c:crosses val="autoZero"/>
        <c:auto val="1"/>
        <c:lblAlgn val="ctr"/>
        <c:lblOffset val="100"/>
        <c:noMultiLvlLbl val="0"/>
      </c:catAx>
      <c:valAx>
        <c:axId val="174968984"/>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4551919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22F3-4B7E-988F-E072AAD40F8B}"/>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22F3-4B7E-988F-E072AAD40F8B}"/>
              </c:ext>
            </c:extLst>
          </c:dPt>
          <c:dLbls>
            <c:delete val="1"/>
          </c:dLbls>
          <c:cat>
            <c:strRef>
              <c:f>Sheet1!$A$2:$A$3</c:f>
              <c:strCache>
                <c:ptCount val="2"/>
                <c:pt idx="0">
                  <c:v>yes</c:v>
                </c:pt>
                <c:pt idx="1">
                  <c:v>no</c:v>
                </c:pt>
              </c:strCache>
            </c:strRef>
          </c:cat>
          <c:val>
            <c:numRef>
              <c:f>Sheet1!$B$2:$B$3</c:f>
              <c:numCache>
                <c:formatCode>General</c:formatCode>
                <c:ptCount val="2"/>
                <c:pt idx="0">
                  <c:v>7</c:v>
                </c:pt>
                <c:pt idx="1">
                  <c:v>93</c:v>
                </c:pt>
              </c:numCache>
            </c:numRef>
          </c:val>
          <c:extLst xmlns:c16r2="http://schemas.microsoft.com/office/drawing/2015/06/chart">
            <c:ext xmlns:c16="http://schemas.microsoft.com/office/drawing/2014/chart" uri="{C3380CC4-5D6E-409C-BE32-E72D297353CC}">
              <c16:uniqueId val="{00000004-22F3-4B7E-988F-E072AAD40F8B}"/>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30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AF5F-46F5-B531-A56E6E1AE62F}"/>
            </c:ext>
          </c:extLst>
        </c:ser>
        <c:dLbls>
          <c:showLegendKey val="0"/>
          <c:showVal val="0"/>
          <c:showCatName val="0"/>
          <c:showSerName val="0"/>
          <c:showPercent val="0"/>
          <c:showBubbleSize val="0"/>
        </c:dLbls>
        <c:gapWidth val="0"/>
        <c:overlap val="100"/>
        <c:axId val="174969768"/>
        <c:axId val="174970160"/>
      </c:barChart>
      <c:catAx>
        <c:axId val="174969768"/>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174970160"/>
        <c:crosses val="autoZero"/>
        <c:auto val="1"/>
        <c:lblAlgn val="ctr"/>
        <c:lblOffset val="100"/>
        <c:noMultiLvlLbl val="0"/>
      </c:catAx>
      <c:valAx>
        <c:axId val="174970160"/>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174969768"/>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30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1163-4071-B94F-9F04EFD7DEBD}"/>
            </c:ext>
          </c:extLst>
        </c:ser>
        <c:dLbls>
          <c:showLegendKey val="0"/>
          <c:showVal val="0"/>
          <c:showCatName val="0"/>
          <c:showSerName val="0"/>
          <c:showPercent val="0"/>
          <c:showBubbleSize val="0"/>
        </c:dLbls>
        <c:gapWidth val="0"/>
        <c:overlap val="100"/>
        <c:axId val="174970944"/>
        <c:axId val="174971336"/>
      </c:barChart>
      <c:catAx>
        <c:axId val="174970944"/>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174971336"/>
        <c:crosses val="autoZero"/>
        <c:auto val="1"/>
        <c:lblAlgn val="ctr"/>
        <c:lblOffset val="100"/>
        <c:noMultiLvlLbl val="0"/>
      </c:catAx>
      <c:valAx>
        <c:axId val="174971336"/>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174970944"/>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F375-4F25-BC49-BBDE6CCA4BBA}"/>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F375-4F25-BC49-BBDE6CCA4BBA}"/>
              </c:ext>
            </c:extLst>
          </c:dPt>
          <c:dLbls>
            <c:delete val="1"/>
          </c:dLbls>
          <c:cat>
            <c:strRef>
              <c:f>Sheet1!$A$2:$A$3</c:f>
              <c:strCache>
                <c:ptCount val="2"/>
                <c:pt idx="0">
                  <c:v>yes</c:v>
                </c:pt>
                <c:pt idx="1">
                  <c:v>no</c:v>
                </c:pt>
              </c:strCache>
            </c:strRef>
          </c:cat>
          <c:val>
            <c:numRef>
              <c:f>Sheet1!$B$2:$B$3</c:f>
              <c:numCache>
                <c:formatCode>General</c:formatCode>
                <c:ptCount val="2"/>
                <c:pt idx="0">
                  <c:v>64</c:v>
                </c:pt>
                <c:pt idx="1">
                  <c:v>36</c:v>
                </c:pt>
              </c:numCache>
            </c:numRef>
          </c:val>
          <c:extLst xmlns:c16r2="http://schemas.microsoft.com/office/drawing/2015/06/chart">
            <c:ext xmlns:c16="http://schemas.microsoft.com/office/drawing/2014/chart" uri="{C3380CC4-5D6E-409C-BE32-E72D297353CC}">
              <c16:uniqueId val="{00000004-F375-4F25-BC49-BBDE6CCA4BBA}"/>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1-DEB8-462F-85D4-E6BBB48AAA89}"/>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DEB8-462F-85D4-E6BBB48AAA89}"/>
              </c:ext>
            </c:extLst>
          </c:dPt>
          <c:dLbls>
            <c:delete val="1"/>
          </c:dLbls>
          <c:cat>
            <c:strRef>
              <c:f>Sheet1!$A$2:$A$3</c:f>
              <c:strCache>
                <c:ptCount val="2"/>
                <c:pt idx="0">
                  <c:v>yes</c:v>
                </c:pt>
                <c:pt idx="1">
                  <c:v>no</c:v>
                </c:pt>
              </c:strCache>
            </c:strRef>
          </c:cat>
          <c:val>
            <c:numRef>
              <c:f>Sheet1!$B$2:$B$3</c:f>
              <c:numCache>
                <c:formatCode>General</c:formatCode>
                <c:ptCount val="2"/>
                <c:pt idx="0">
                  <c:v>32</c:v>
                </c:pt>
                <c:pt idx="1">
                  <c:v>68</c:v>
                </c:pt>
              </c:numCache>
            </c:numRef>
          </c:val>
          <c:extLst xmlns:c16r2="http://schemas.microsoft.com/office/drawing/2015/06/chart">
            <c:ext xmlns:c16="http://schemas.microsoft.com/office/drawing/2014/chart" uri="{C3380CC4-5D6E-409C-BE32-E72D297353CC}">
              <c16:uniqueId val="{00000004-DEB8-462F-85D4-E6BBB48AAA89}"/>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1-A7B4-4EDC-B0AC-1915E97284CA}"/>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A7B4-4EDC-B0AC-1915E97284CA}"/>
              </c:ext>
            </c:extLst>
          </c:dPt>
          <c:dLbls>
            <c:delete val="1"/>
          </c:dLbls>
          <c:cat>
            <c:strRef>
              <c:f>Sheet1!$A$2:$A$3</c:f>
              <c:strCache>
                <c:ptCount val="2"/>
                <c:pt idx="0">
                  <c:v>yes</c:v>
                </c:pt>
                <c:pt idx="1">
                  <c:v>no</c:v>
                </c:pt>
              </c:strCache>
            </c:strRef>
          </c:cat>
          <c:val>
            <c:numRef>
              <c:f>Sheet1!$B$2:$B$3</c:f>
              <c:numCache>
                <c:formatCode>General</c:formatCode>
                <c:ptCount val="2"/>
                <c:pt idx="0">
                  <c:v>5</c:v>
                </c:pt>
                <c:pt idx="1">
                  <c:v>95</c:v>
                </c:pt>
              </c:numCache>
            </c:numRef>
          </c:val>
          <c:extLst xmlns:c16r2="http://schemas.microsoft.com/office/drawing/2015/06/chart">
            <c:ext xmlns:c16="http://schemas.microsoft.com/office/drawing/2014/chart" uri="{C3380CC4-5D6E-409C-BE32-E72D297353CC}">
              <c16:uniqueId val="{00000004-A7B4-4EDC-B0AC-1915E97284CA}"/>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rgbClr val="FF4343"/>
              </a:solidFill>
              <a:ln>
                <a:solidFill>
                  <a:schemeClr val="bg1"/>
                </a:solidFill>
              </a:ln>
            </c:spPr>
            <c:extLst xmlns:c16r2="http://schemas.microsoft.com/office/drawing/2015/06/chart">
              <c:ext xmlns:c16="http://schemas.microsoft.com/office/drawing/2014/chart" uri="{C3380CC4-5D6E-409C-BE32-E72D297353CC}">
                <c16:uniqueId val="{00000001-7420-4EAE-B3B2-1C3733A03B01}"/>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7420-4EAE-B3B2-1C3733A03B01}"/>
              </c:ext>
            </c:extLst>
          </c:dPt>
          <c:dLbls>
            <c:delete val="1"/>
          </c:dLbls>
          <c:cat>
            <c:strRef>
              <c:f>Sheet1!$A$2:$A$3</c:f>
              <c:strCache>
                <c:ptCount val="2"/>
                <c:pt idx="0">
                  <c:v>yes</c:v>
                </c:pt>
                <c:pt idx="1">
                  <c:v>no</c:v>
                </c:pt>
              </c:strCache>
            </c:strRef>
          </c:cat>
          <c:val>
            <c:numRef>
              <c:f>Sheet1!$B$2:$B$3</c:f>
              <c:numCache>
                <c:formatCode>General</c:formatCode>
                <c:ptCount val="2"/>
                <c:pt idx="0">
                  <c:v>56</c:v>
                </c:pt>
                <c:pt idx="1">
                  <c:v>44</c:v>
                </c:pt>
              </c:numCache>
            </c:numRef>
          </c:val>
          <c:extLst xmlns:c16r2="http://schemas.microsoft.com/office/drawing/2015/06/chart">
            <c:ext xmlns:c16="http://schemas.microsoft.com/office/drawing/2014/chart" uri="{C3380CC4-5D6E-409C-BE32-E72D297353CC}">
              <c16:uniqueId val="{00000004-7420-4EAE-B3B2-1C3733A03B01}"/>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E1C5-4165-997A-3B1C373EA796}"/>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E1C5-4165-997A-3B1C373EA796}"/>
              </c:ext>
            </c:extLst>
          </c:dPt>
          <c:dLbls>
            <c:delete val="1"/>
          </c:dLbls>
          <c:cat>
            <c:strRef>
              <c:f>Sheet1!$A$2:$A$3</c:f>
              <c:strCache>
                <c:ptCount val="2"/>
                <c:pt idx="0">
                  <c:v>yes</c:v>
                </c:pt>
                <c:pt idx="1">
                  <c:v>no</c:v>
                </c:pt>
              </c:strCache>
            </c:strRef>
          </c:cat>
          <c:val>
            <c:numRef>
              <c:f>Sheet1!$B$2:$B$3</c:f>
              <c:numCache>
                <c:formatCode>General</c:formatCode>
                <c:ptCount val="2"/>
                <c:pt idx="0">
                  <c:v>34</c:v>
                </c:pt>
                <c:pt idx="1">
                  <c:v>66</c:v>
                </c:pt>
              </c:numCache>
            </c:numRef>
          </c:val>
          <c:extLst xmlns:c16r2="http://schemas.microsoft.com/office/drawing/2015/06/chart">
            <c:ext xmlns:c16="http://schemas.microsoft.com/office/drawing/2014/chart" uri="{C3380CC4-5D6E-409C-BE32-E72D297353CC}">
              <c16:uniqueId val="{00000004-E1C5-4165-997A-3B1C373EA796}"/>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358F-41F6-B2DD-16F067C87E3C}"/>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358F-41F6-B2DD-16F067C87E3C}"/>
              </c:ext>
            </c:extLst>
          </c:dPt>
          <c:dLbls>
            <c:delete val="1"/>
          </c:dLbls>
          <c:cat>
            <c:strRef>
              <c:f>Sheet1!$A$2:$A$3</c:f>
              <c:strCache>
                <c:ptCount val="2"/>
                <c:pt idx="0">
                  <c:v>yes</c:v>
                </c:pt>
                <c:pt idx="1">
                  <c:v>no</c:v>
                </c:pt>
              </c:strCache>
            </c:strRef>
          </c:cat>
          <c:val>
            <c:numRef>
              <c:f>Sheet1!$B$2:$B$3</c:f>
              <c:numCache>
                <c:formatCode>General</c:formatCode>
                <c:ptCount val="2"/>
                <c:pt idx="0">
                  <c:v>7</c:v>
                </c:pt>
                <c:pt idx="1">
                  <c:v>93</c:v>
                </c:pt>
              </c:numCache>
            </c:numRef>
          </c:val>
          <c:extLst xmlns:c16r2="http://schemas.microsoft.com/office/drawing/2015/06/chart">
            <c:ext xmlns:c16="http://schemas.microsoft.com/office/drawing/2014/chart" uri="{C3380CC4-5D6E-409C-BE32-E72D297353CC}">
              <c16:uniqueId val="{00000004-358F-41F6-B2DD-16F067C87E3C}"/>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61B0-4892-8BE4-0F9018CBF27A}"/>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61B0-4892-8BE4-0F9018CBF27A}"/>
              </c:ext>
            </c:extLst>
          </c:dPt>
          <c:dLbls>
            <c:delete val="1"/>
          </c:dLbls>
          <c:cat>
            <c:strRef>
              <c:f>Sheet1!$A$2:$A$3</c:f>
              <c:strCache>
                <c:ptCount val="2"/>
                <c:pt idx="0">
                  <c:v>yes</c:v>
                </c:pt>
                <c:pt idx="1">
                  <c:v>no</c:v>
                </c:pt>
              </c:strCache>
            </c:strRef>
          </c:cat>
          <c:val>
            <c:numRef>
              <c:f>Sheet1!$B$2:$B$3</c:f>
              <c:numCache>
                <c:formatCode>General</c:formatCode>
                <c:ptCount val="2"/>
                <c:pt idx="0">
                  <c:v>5</c:v>
                </c:pt>
                <c:pt idx="1">
                  <c:v>95</c:v>
                </c:pt>
              </c:numCache>
            </c:numRef>
          </c:val>
          <c:extLst xmlns:c16r2="http://schemas.microsoft.com/office/drawing/2015/06/chart">
            <c:ext xmlns:c16="http://schemas.microsoft.com/office/drawing/2014/chart" uri="{C3380CC4-5D6E-409C-BE32-E72D297353CC}">
              <c16:uniqueId val="{00000004-61B0-4892-8BE4-0F9018CBF27A}"/>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F56F-40A5-B6D5-AE5591BB317B}"/>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F56F-40A5-B6D5-AE5591BB317B}"/>
              </c:ext>
            </c:extLst>
          </c:dPt>
          <c:dLbls>
            <c:delete val="1"/>
          </c:dLbls>
          <c:cat>
            <c:strRef>
              <c:f>Sheet1!$A$2:$A$3</c:f>
              <c:strCache>
                <c:ptCount val="2"/>
                <c:pt idx="0">
                  <c:v>yes</c:v>
                </c:pt>
                <c:pt idx="1">
                  <c:v>no</c:v>
                </c:pt>
              </c:strCache>
            </c:strRef>
          </c:cat>
          <c:val>
            <c:numRef>
              <c:f>Sheet1!$B$2:$B$3</c:f>
              <c:numCache>
                <c:formatCode>General</c:formatCode>
                <c:ptCount val="2"/>
                <c:pt idx="0">
                  <c:v>3</c:v>
                </c:pt>
                <c:pt idx="1">
                  <c:v>97</c:v>
                </c:pt>
              </c:numCache>
            </c:numRef>
          </c:val>
          <c:extLst xmlns:c16r2="http://schemas.microsoft.com/office/drawing/2015/06/chart">
            <c:ext xmlns:c16="http://schemas.microsoft.com/office/drawing/2014/chart" uri="{C3380CC4-5D6E-409C-BE32-E72D297353CC}">
              <c16:uniqueId val="{00000004-F56F-40A5-B6D5-AE5591BB317B}"/>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7CA6-4EFD-A461-66DE0FCD97C0}"/>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7CA6-4EFD-A461-66DE0FCD97C0}"/>
              </c:ext>
            </c:extLst>
          </c:dPt>
          <c:dLbls>
            <c:delete val="1"/>
          </c:dLbls>
          <c:cat>
            <c:strRef>
              <c:f>Sheet1!$A$2:$A$3</c:f>
              <c:strCache>
                <c:ptCount val="2"/>
                <c:pt idx="0">
                  <c:v>yes</c:v>
                </c:pt>
                <c:pt idx="1">
                  <c:v>no</c:v>
                </c:pt>
              </c:strCache>
            </c:strRef>
          </c:cat>
          <c:val>
            <c:numRef>
              <c:f>Sheet1!$B$2:$B$3</c:f>
              <c:numCache>
                <c:formatCode>General</c:formatCode>
                <c:ptCount val="2"/>
                <c:pt idx="0">
                  <c:v>6</c:v>
                </c:pt>
                <c:pt idx="1">
                  <c:v>94</c:v>
                </c:pt>
              </c:numCache>
            </c:numRef>
          </c:val>
          <c:extLst xmlns:c16r2="http://schemas.microsoft.com/office/drawing/2015/06/chart">
            <c:ext xmlns:c16="http://schemas.microsoft.com/office/drawing/2014/chart" uri="{C3380CC4-5D6E-409C-BE32-E72D297353CC}">
              <c16:uniqueId val="{00000004-7CA6-4EFD-A461-66DE0FCD97C0}"/>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5D17-4D3F-85FA-39B6949CBB31}"/>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5D17-4D3F-85FA-39B6949CBB31}"/>
              </c:ext>
            </c:extLst>
          </c:dPt>
          <c:dLbls>
            <c:delete val="1"/>
          </c:dLbls>
          <c:cat>
            <c:strRef>
              <c:f>Sheet1!$A$2:$A$3</c:f>
              <c:strCache>
                <c:ptCount val="2"/>
                <c:pt idx="0">
                  <c:v>yes</c:v>
                </c:pt>
                <c:pt idx="1">
                  <c:v>no</c:v>
                </c:pt>
              </c:strCache>
            </c:strRef>
          </c:cat>
          <c:val>
            <c:numRef>
              <c:f>Sheet1!$B$2:$B$3</c:f>
              <c:numCache>
                <c:formatCode>General</c:formatCode>
                <c:ptCount val="2"/>
                <c:pt idx="0">
                  <c:v>34</c:v>
                </c:pt>
                <c:pt idx="1">
                  <c:v>66</c:v>
                </c:pt>
              </c:numCache>
            </c:numRef>
          </c:val>
          <c:extLst xmlns:c16r2="http://schemas.microsoft.com/office/drawing/2015/06/chart">
            <c:ext xmlns:c16="http://schemas.microsoft.com/office/drawing/2014/chart" uri="{C3380CC4-5D6E-409C-BE32-E72D297353CC}">
              <c16:uniqueId val="{00000004-5D17-4D3F-85FA-39B6949CBB31}"/>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18F5-4360-A8B1-742663982FD7}"/>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18F5-4360-A8B1-742663982FD7}"/>
              </c:ext>
            </c:extLst>
          </c:dPt>
          <c:dLbls>
            <c:delete val="1"/>
          </c:dLbls>
          <c:cat>
            <c:strRef>
              <c:f>Sheet1!$A$2:$A$3</c:f>
              <c:strCache>
                <c:ptCount val="2"/>
                <c:pt idx="0">
                  <c:v>yes</c:v>
                </c:pt>
                <c:pt idx="1">
                  <c:v>no</c:v>
                </c:pt>
              </c:strCache>
            </c:strRef>
          </c:cat>
          <c:val>
            <c:numRef>
              <c:f>Sheet1!$B$2:$B$3</c:f>
              <c:numCache>
                <c:formatCode>General</c:formatCode>
                <c:ptCount val="2"/>
                <c:pt idx="0">
                  <c:v>30</c:v>
                </c:pt>
                <c:pt idx="1">
                  <c:v>70</c:v>
                </c:pt>
              </c:numCache>
            </c:numRef>
          </c:val>
          <c:extLst xmlns:c16r2="http://schemas.microsoft.com/office/drawing/2015/06/chart">
            <c:ext xmlns:c16="http://schemas.microsoft.com/office/drawing/2014/chart" uri="{C3380CC4-5D6E-409C-BE32-E72D297353CC}">
              <c16:uniqueId val="{00000004-18F5-4360-A8B1-742663982FD7}"/>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1-E359-4C45-8210-B81FB354A1BC}"/>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E359-4C45-8210-B81FB354A1BC}"/>
              </c:ext>
            </c:extLst>
          </c:dPt>
          <c:dLbls>
            <c:delete val="1"/>
          </c:dLbls>
          <c:cat>
            <c:strRef>
              <c:f>Sheet1!$A$2:$A$3</c:f>
              <c:strCache>
                <c:ptCount val="2"/>
                <c:pt idx="0">
                  <c:v>yes</c:v>
                </c:pt>
                <c:pt idx="1">
                  <c:v>no</c:v>
                </c:pt>
              </c:strCache>
            </c:strRef>
          </c:cat>
          <c:val>
            <c:numRef>
              <c:f>Sheet1!$B$2:$B$3</c:f>
              <c:numCache>
                <c:formatCode>General</c:formatCode>
                <c:ptCount val="2"/>
                <c:pt idx="0">
                  <c:v>38</c:v>
                </c:pt>
                <c:pt idx="1">
                  <c:v>62</c:v>
                </c:pt>
              </c:numCache>
            </c:numRef>
          </c:val>
          <c:extLst xmlns:c16r2="http://schemas.microsoft.com/office/drawing/2015/06/chart">
            <c:ext xmlns:c16="http://schemas.microsoft.com/office/drawing/2014/chart" uri="{C3380CC4-5D6E-409C-BE32-E72D297353CC}">
              <c16:uniqueId val="{00000004-E359-4C45-8210-B81FB354A1BC}"/>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3468-4361-B6C2-CE3E9C24770F}"/>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3468-4361-B6C2-CE3E9C24770F}"/>
              </c:ext>
            </c:extLst>
          </c:dPt>
          <c:dLbls>
            <c:delete val="1"/>
          </c:dLbls>
          <c:cat>
            <c:strRef>
              <c:f>Sheet1!$A$2:$A$3</c:f>
              <c:strCache>
                <c:ptCount val="2"/>
                <c:pt idx="0">
                  <c:v>yes</c:v>
                </c:pt>
                <c:pt idx="1">
                  <c:v>no</c:v>
                </c:pt>
              </c:strCache>
            </c:strRef>
          </c:cat>
          <c:val>
            <c:numRef>
              <c:f>Sheet1!$B$2:$B$3</c:f>
              <c:numCache>
                <c:formatCode>General</c:formatCode>
                <c:ptCount val="2"/>
                <c:pt idx="0">
                  <c:v>46</c:v>
                </c:pt>
                <c:pt idx="1">
                  <c:v>54</c:v>
                </c:pt>
              </c:numCache>
            </c:numRef>
          </c:val>
          <c:extLst xmlns:c16r2="http://schemas.microsoft.com/office/drawing/2015/06/chart">
            <c:ext xmlns:c16="http://schemas.microsoft.com/office/drawing/2014/chart" uri="{C3380CC4-5D6E-409C-BE32-E72D297353CC}">
              <c16:uniqueId val="{00000004-3468-4361-B6C2-CE3E9C24770F}"/>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1-E0B4-4FBC-92E7-1878F458360D}"/>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E0B4-4FBC-92E7-1878F458360D}"/>
              </c:ext>
            </c:extLst>
          </c:dPt>
          <c:dLbls>
            <c:delete val="1"/>
          </c:dLbls>
          <c:cat>
            <c:strRef>
              <c:f>Sheet1!$A$2:$A$3</c:f>
              <c:strCache>
                <c:ptCount val="2"/>
                <c:pt idx="0">
                  <c:v>yes</c:v>
                </c:pt>
                <c:pt idx="1">
                  <c:v>no</c:v>
                </c:pt>
              </c:strCache>
            </c:strRef>
          </c:cat>
          <c:val>
            <c:numRef>
              <c:f>Sheet1!$B$2:$B$3</c:f>
              <c:numCache>
                <c:formatCode>General</c:formatCode>
                <c:ptCount val="2"/>
                <c:pt idx="0">
                  <c:v>27</c:v>
                </c:pt>
                <c:pt idx="1">
                  <c:v>73</c:v>
                </c:pt>
              </c:numCache>
            </c:numRef>
          </c:val>
          <c:extLst xmlns:c16r2="http://schemas.microsoft.com/office/drawing/2015/06/chart">
            <c:ext xmlns:c16="http://schemas.microsoft.com/office/drawing/2014/chart" uri="{C3380CC4-5D6E-409C-BE32-E72D297353CC}">
              <c16:uniqueId val="{00000004-E0B4-4FBC-92E7-1878F458360D}"/>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3150-46D9-941C-1DD118D9DAE5}"/>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3150-46D9-941C-1DD118D9DAE5}"/>
              </c:ext>
            </c:extLst>
          </c:dPt>
          <c:dLbls>
            <c:delete val="1"/>
          </c:dLbls>
          <c:cat>
            <c:strRef>
              <c:f>Sheet1!$A$2:$A$3</c:f>
              <c:strCache>
                <c:ptCount val="2"/>
                <c:pt idx="0">
                  <c:v>yes</c:v>
                </c:pt>
                <c:pt idx="1">
                  <c:v>no</c:v>
                </c:pt>
              </c:strCache>
            </c:strRef>
          </c:cat>
          <c:val>
            <c:numRef>
              <c:f>Sheet1!$B$2:$B$3</c:f>
              <c:numCache>
                <c:formatCode>General</c:formatCode>
                <c:ptCount val="2"/>
                <c:pt idx="0">
                  <c:v>38</c:v>
                </c:pt>
                <c:pt idx="1">
                  <c:v>62</c:v>
                </c:pt>
              </c:numCache>
            </c:numRef>
          </c:val>
          <c:extLst xmlns:c16r2="http://schemas.microsoft.com/office/drawing/2015/06/chart">
            <c:ext xmlns:c16="http://schemas.microsoft.com/office/drawing/2014/chart" uri="{C3380CC4-5D6E-409C-BE32-E72D297353CC}">
              <c16:uniqueId val="{00000004-3150-46D9-941C-1DD118D9DAE5}"/>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1-4F4C-4C33-9447-EA022E469D19}"/>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4F4C-4C33-9447-EA022E469D19}"/>
              </c:ext>
            </c:extLst>
          </c:dPt>
          <c:dLbls>
            <c:delete val="1"/>
          </c:dLbls>
          <c:cat>
            <c:strRef>
              <c:f>Sheet1!$A$2:$A$3</c:f>
              <c:strCache>
                <c:ptCount val="2"/>
                <c:pt idx="0">
                  <c:v>yes</c:v>
                </c:pt>
                <c:pt idx="1">
                  <c:v>no</c:v>
                </c:pt>
              </c:strCache>
            </c:strRef>
          </c:cat>
          <c:val>
            <c:numRef>
              <c:f>Sheet1!$B$2:$B$3</c:f>
              <c:numCache>
                <c:formatCode>General</c:formatCode>
                <c:ptCount val="2"/>
                <c:pt idx="0">
                  <c:v>32</c:v>
                </c:pt>
                <c:pt idx="1">
                  <c:v>68</c:v>
                </c:pt>
              </c:numCache>
            </c:numRef>
          </c:val>
          <c:extLst xmlns:c16r2="http://schemas.microsoft.com/office/drawing/2015/06/chart">
            <c:ext xmlns:c16="http://schemas.microsoft.com/office/drawing/2014/chart" uri="{C3380CC4-5D6E-409C-BE32-E72D297353CC}">
              <c16:uniqueId val="{00000004-4F4C-4C33-9447-EA022E469D19}"/>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1-2BA0-4AA6-B84F-CA0D1F9E621B}"/>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2BA0-4AA6-B84F-CA0D1F9E621B}"/>
              </c:ext>
            </c:extLst>
          </c:dPt>
          <c:dLbls>
            <c:delete val="1"/>
          </c:dLbls>
          <c:cat>
            <c:strRef>
              <c:f>Sheet1!$A$2:$A$3</c:f>
              <c:strCache>
                <c:ptCount val="2"/>
                <c:pt idx="0">
                  <c:v>yes</c:v>
                </c:pt>
                <c:pt idx="1">
                  <c:v>no</c:v>
                </c:pt>
              </c:strCache>
            </c:strRef>
          </c:cat>
          <c:val>
            <c:numRef>
              <c:f>Sheet1!$B$2:$B$3</c:f>
              <c:numCache>
                <c:formatCode>General</c:formatCode>
                <c:ptCount val="2"/>
                <c:pt idx="0">
                  <c:v>32</c:v>
                </c:pt>
                <c:pt idx="1">
                  <c:v>68</c:v>
                </c:pt>
              </c:numCache>
            </c:numRef>
          </c:val>
          <c:extLst xmlns:c16r2="http://schemas.microsoft.com/office/drawing/2015/06/chart">
            <c:ext xmlns:c16="http://schemas.microsoft.com/office/drawing/2014/chart" uri="{C3380CC4-5D6E-409C-BE32-E72D297353CC}">
              <c16:uniqueId val="{00000004-2BA0-4AA6-B84F-CA0D1F9E621B}"/>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3833-458B-B83F-6AF42E9A4DE1}"/>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3833-458B-B83F-6AF42E9A4DE1}"/>
              </c:ext>
            </c:extLst>
          </c:dPt>
          <c:dLbls>
            <c:delete val="1"/>
          </c:dLbls>
          <c:cat>
            <c:strRef>
              <c:f>Sheet1!$A$2:$A$3</c:f>
              <c:strCache>
                <c:ptCount val="2"/>
                <c:pt idx="0">
                  <c:v>yes</c:v>
                </c:pt>
                <c:pt idx="1">
                  <c:v>no</c:v>
                </c:pt>
              </c:strCache>
            </c:strRef>
          </c:cat>
          <c:val>
            <c:numRef>
              <c:f>Sheet1!$B$2:$B$3</c:f>
              <c:numCache>
                <c:formatCode>General</c:formatCode>
                <c:ptCount val="2"/>
                <c:pt idx="0">
                  <c:v>34</c:v>
                </c:pt>
                <c:pt idx="1">
                  <c:v>66</c:v>
                </c:pt>
              </c:numCache>
            </c:numRef>
          </c:val>
          <c:extLst xmlns:c16r2="http://schemas.microsoft.com/office/drawing/2015/06/chart">
            <c:ext xmlns:c16="http://schemas.microsoft.com/office/drawing/2014/chart" uri="{C3380CC4-5D6E-409C-BE32-E72D297353CC}">
              <c16:uniqueId val="{00000004-3833-458B-B83F-6AF42E9A4DE1}"/>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1FB8-4020-9A4F-04C1A59A6357}"/>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1FB8-4020-9A4F-04C1A59A6357}"/>
              </c:ext>
            </c:extLst>
          </c:dPt>
          <c:dLbls>
            <c:delete val="1"/>
          </c:dLbls>
          <c:cat>
            <c:strRef>
              <c:f>Sheet1!$A$2:$A$3</c:f>
              <c:strCache>
                <c:ptCount val="2"/>
                <c:pt idx="0">
                  <c:v>yes</c:v>
                </c:pt>
                <c:pt idx="1">
                  <c:v>no</c:v>
                </c:pt>
              </c:strCache>
            </c:strRef>
          </c:cat>
          <c:val>
            <c:numRef>
              <c:f>Sheet1!$B$2:$B$3</c:f>
              <c:numCache>
                <c:formatCode>General</c:formatCode>
                <c:ptCount val="2"/>
                <c:pt idx="0">
                  <c:v>41</c:v>
                </c:pt>
                <c:pt idx="1">
                  <c:v>59</c:v>
                </c:pt>
              </c:numCache>
            </c:numRef>
          </c:val>
          <c:extLst xmlns:c16r2="http://schemas.microsoft.com/office/drawing/2015/06/chart">
            <c:ext xmlns:c16="http://schemas.microsoft.com/office/drawing/2014/chart" uri="{C3380CC4-5D6E-409C-BE32-E72D297353CC}">
              <c16:uniqueId val="{00000004-1FB8-4020-9A4F-04C1A59A6357}"/>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2125-48F9-B022-7F7E7E108312}"/>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2125-48F9-B022-7F7E7E108312}"/>
              </c:ext>
            </c:extLst>
          </c:dPt>
          <c:dLbls>
            <c:delete val="1"/>
          </c:dLbls>
          <c:cat>
            <c:strRef>
              <c:f>Sheet1!$A$2:$A$3</c:f>
              <c:strCache>
                <c:ptCount val="2"/>
                <c:pt idx="0">
                  <c:v>yes</c:v>
                </c:pt>
                <c:pt idx="1">
                  <c:v>no</c:v>
                </c:pt>
              </c:strCache>
            </c:strRef>
          </c:cat>
          <c:val>
            <c:numRef>
              <c:f>Sheet1!$B$2:$B$3</c:f>
              <c:numCache>
                <c:formatCode>General</c:formatCode>
                <c:ptCount val="2"/>
                <c:pt idx="0">
                  <c:v>14</c:v>
                </c:pt>
                <c:pt idx="1">
                  <c:v>86</c:v>
                </c:pt>
              </c:numCache>
            </c:numRef>
          </c:val>
          <c:extLst xmlns:c16r2="http://schemas.microsoft.com/office/drawing/2015/06/chart">
            <c:ext xmlns:c16="http://schemas.microsoft.com/office/drawing/2014/chart" uri="{C3380CC4-5D6E-409C-BE32-E72D297353CC}">
              <c16:uniqueId val="{00000004-2125-48F9-B022-7F7E7E108312}"/>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1-C9AF-419A-940F-A2C011AB6428}"/>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C9AF-419A-940F-A2C011AB6428}"/>
              </c:ext>
            </c:extLst>
          </c:dPt>
          <c:dLbls>
            <c:delete val="1"/>
          </c:dLbls>
          <c:cat>
            <c:strRef>
              <c:f>Sheet1!$A$2:$A$3</c:f>
              <c:strCache>
                <c:ptCount val="2"/>
                <c:pt idx="0">
                  <c:v>yes</c:v>
                </c:pt>
                <c:pt idx="1">
                  <c:v>no</c:v>
                </c:pt>
              </c:strCache>
            </c:strRef>
          </c:cat>
          <c:val>
            <c:numRef>
              <c:f>Sheet1!$B$2:$B$3</c:f>
              <c:numCache>
                <c:formatCode>General</c:formatCode>
                <c:ptCount val="2"/>
                <c:pt idx="0">
                  <c:v>32</c:v>
                </c:pt>
                <c:pt idx="1">
                  <c:v>68</c:v>
                </c:pt>
              </c:numCache>
            </c:numRef>
          </c:val>
          <c:extLst xmlns:c16r2="http://schemas.microsoft.com/office/drawing/2015/06/chart">
            <c:ext xmlns:c16="http://schemas.microsoft.com/office/drawing/2014/chart" uri="{C3380CC4-5D6E-409C-BE32-E72D297353CC}">
              <c16:uniqueId val="{00000004-C9AF-419A-940F-A2C011AB6428}"/>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BCF2-4300-AEDE-C4E40D9219F4}"/>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BCF2-4300-AEDE-C4E40D9219F4}"/>
              </c:ext>
            </c:extLst>
          </c:dPt>
          <c:dLbls>
            <c:delete val="1"/>
          </c:dLbls>
          <c:cat>
            <c:strRef>
              <c:f>Sheet1!$A$2:$A$3</c:f>
              <c:strCache>
                <c:ptCount val="2"/>
                <c:pt idx="0">
                  <c:v>yes</c:v>
                </c:pt>
                <c:pt idx="1">
                  <c:v>no</c:v>
                </c:pt>
              </c:strCache>
            </c:strRef>
          </c:cat>
          <c:val>
            <c:numRef>
              <c:f>Sheet1!$B$2:$B$3</c:f>
              <c:numCache>
                <c:formatCode>General</c:formatCode>
                <c:ptCount val="2"/>
                <c:pt idx="0">
                  <c:v>32</c:v>
                </c:pt>
                <c:pt idx="1">
                  <c:v>68</c:v>
                </c:pt>
              </c:numCache>
            </c:numRef>
          </c:val>
          <c:extLst xmlns:c16r2="http://schemas.microsoft.com/office/drawing/2015/06/chart">
            <c:ext xmlns:c16="http://schemas.microsoft.com/office/drawing/2014/chart" uri="{C3380CC4-5D6E-409C-BE32-E72D297353CC}">
              <c16:uniqueId val="{00000004-BCF2-4300-AEDE-C4E40D9219F4}"/>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1-B3CB-4A40-8038-C5D890BDED83}"/>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B3CB-4A40-8038-C5D890BDED83}"/>
              </c:ext>
            </c:extLst>
          </c:dPt>
          <c:dLbls>
            <c:delete val="1"/>
          </c:dLbls>
          <c:cat>
            <c:strRef>
              <c:f>Sheet1!$A$2:$A$3</c:f>
              <c:strCache>
                <c:ptCount val="2"/>
                <c:pt idx="0">
                  <c:v>yes</c:v>
                </c:pt>
                <c:pt idx="1">
                  <c:v>no</c:v>
                </c:pt>
              </c:strCache>
            </c:strRef>
          </c:cat>
          <c:val>
            <c:numRef>
              <c:f>Sheet1!$B$2:$B$3</c:f>
              <c:numCache>
                <c:formatCode>General</c:formatCode>
                <c:ptCount val="2"/>
                <c:pt idx="0">
                  <c:v>35</c:v>
                </c:pt>
                <c:pt idx="1">
                  <c:v>65</c:v>
                </c:pt>
              </c:numCache>
            </c:numRef>
          </c:val>
          <c:extLst xmlns:c16r2="http://schemas.microsoft.com/office/drawing/2015/06/chart">
            <c:ext xmlns:c16="http://schemas.microsoft.com/office/drawing/2014/chart" uri="{C3380CC4-5D6E-409C-BE32-E72D297353CC}">
              <c16:uniqueId val="{00000004-B3CB-4A40-8038-C5D890BDED83}"/>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1-0A38-48AE-A321-CC34C1F26195}"/>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0A38-48AE-A321-CC34C1F26195}"/>
              </c:ext>
            </c:extLst>
          </c:dPt>
          <c:dLbls>
            <c:delete val="1"/>
          </c:dLbls>
          <c:cat>
            <c:strRef>
              <c:f>Sheet1!$A$2:$A$3</c:f>
              <c:strCache>
                <c:ptCount val="2"/>
                <c:pt idx="0">
                  <c:v>yes</c:v>
                </c:pt>
                <c:pt idx="1">
                  <c:v>no</c:v>
                </c:pt>
              </c:strCache>
            </c:strRef>
          </c:cat>
          <c:val>
            <c:numRef>
              <c:f>Sheet1!$B$2:$B$3</c:f>
              <c:numCache>
                <c:formatCode>General</c:formatCode>
                <c:ptCount val="2"/>
                <c:pt idx="0">
                  <c:v>34</c:v>
                </c:pt>
                <c:pt idx="1">
                  <c:v>66</c:v>
                </c:pt>
              </c:numCache>
            </c:numRef>
          </c:val>
          <c:extLst xmlns:c16r2="http://schemas.microsoft.com/office/drawing/2015/06/chart">
            <c:ext xmlns:c16="http://schemas.microsoft.com/office/drawing/2014/chart" uri="{C3380CC4-5D6E-409C-BE32-E72D297353CC}">
              <c16:uniqueId val="{00000004-0A38-48AE-A321-CC34C1F26195}"/>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4911-463F-8323-467B73CCD822}"/>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4911-463F-8323-467B73CCD822}"/>
              </c:ext>
            </c:extLst>
          </c:dPt>
          <c:dLbls>
            <c:delete val="1"/>
          </c:dLbls>
          <c:cat>
            <c:strRef>
              <c:f>Sheet1!$A$2:$A$3</c:f>
              <c:strCache>
                <c:ptCount val="2"/>
                <c:pt idx="0">
                  <c:v>yes</c:v>
                </c:pt>
                <c:pt idx="1">
                  <c:v>no</c:v>
                </c:pt>
              </c:strCache>
            </c:strRef>
          </c:cat>
          <c:val>
            <c:numRef>
              <c:f>Sheet1!$B$2:$B$3</c:f>
              <c:numCache>
                <c:formatCode>General</c:formatCode>
                <c:ptCount val="2"/>
                <c:pt idx="0">
                  <c:v>38</c:v>
                </c:pt>
                <c:pt idx="1">
                  <c:v>62</c:v>
                </c:pt>
              </c:numCache>
            </c:numRef>
          </c:val>
          <c:extLst xmlns:c16r2="http://schemas.microsoft.com/office/drawing/2015/06/chart">
            <c:ext xmlns:c16="http://schemas.microsoft.com/office/drawing/2014/chart" uri="{C3380CC4-5D6E-409C-BE32-E72D297353CC}">
              <c16:uniqueId val="{00000004-4911-463F-8323-467B73CCD822}"/>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1-8B1D-4D6A-BFB6-DCFF528375AF}"/>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8B1D-4D6A-BFB6-DCFF528375AF}"/>
              </c:ext>
            </c:extLst>
          </c:dPt>
          <c:dLbls>
            <c:delete val="1"/>
          </c:dLbls>
          <c:cat>
            <c:strRef>
              <c:f>Sheet1!$A$2:$A$3</c:f>
              <c:strCache>
                <c:ptCount val="2"/>
                <c:pt idx="0">
                  <c:v>yes</c:v>
                </c:pt>
                <c:pt idx="1">
                  <c:v>no</c:v>
                </c:pt>
              </c:strCache>
            </c:strRef>
          </c:cat>
          <c:val>
            <c:numRef>
              <c:f>Sheet1!$B$2:$B$3</c:f>
              <c:numCache>
                <c:formatCode>General</c:formatCode>
                <c:ptCount val="2"/>
                <c:pt idx="0">
                  <c:v>34</c:v>
                </c:pt>
                <c:pt idx="1">
                  <c:v>66</c:v>
                </c:pt>
              </c:numCache>
            </c:numRef>
          </c:val>
          <c:extLst xmlns:c16r2="http://schemas.microsoft.com/office/drawing/2015/06/chart">
            <c:ext xmlns:c16="http://schemas.microsoft.com/office/drawing/2014/chart" uri="{C3380CC4-5D6E-409C-BE32-E72D297353CC}">
              <c16:uniqueId val="{00000004-8B1D-4D6A-BFB6-DCFF528375AF}"/>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1-0DE2-4FD5-B034-D16DB5C39423}"/>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0DE2-4FD5-B034-D16DB5C39423}"/>
              </c:ext>
            </c:extLst>
          </c:dPt>
          <c:dLbls>
            <c:delete val="1"/>
          </c:dLbls>
          <c:cat>
            <c:strRef>
              <c:f>Sheet1!$A$2:$A$3</c:f>
              <c:strCache>
                <c:ptCount val="2"/>
                <c:pt idx="0">
                  <c:v>yes</c:v>
                </c:pt>
                <c:pt idx="1">
                  <c:v>no</c:v>
                </c:pt>
              </c:strCache>
            </c:strRef>
          </c:cat>
          <c:val>
            <c:numRef>
              <c:f>Sheet1!$B$2:$B$3</c:f>
              <c:numCache>
                <c:formatCode>General</c:formatCode>
                <c:ptCount val="2"/>
                <c:pt idx="0">
                  <c:v>25</c:v>
                </c:pt>
                <c:pt idx="1">
                  <c:v>75</c:v>
                </c:pt>
              </c:numCache>
            </c:numRef>
          </c:val>
          <c:extLst xmlns:c16r2="http://schemas.microsoft.com/office/drawing/2015/06/chart">
            <c:ext xmlns:c16="http://schemas.microsoft.com/office/drawing/2014/chart" uri="{C3380CC4-5D6E-409C-BE32-E72D297353CC}">
              <c16:uniqueId val="{00000004-0DE2-4FD5-B034-D16DB5C39423}"/>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0E5B-4924-99A2-0CFD5AAC7125}"/>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0E5B-4924-99A2-0CFD5AAC7125}"/>
              </c:ext>
            </c:extLst>
          </c:dPt>
          <c:dLbls>
            <c:delete val="1"/>
          </c:dLbls>
          <c:cat>
            <c:strRef>
              <c:f>Sheet1!$A$2:$A$3</c:f>
              <c:strCache>
                <c:ptCount val="2"/>
                <c:pt idx="0">
                  <c:v>yes</c:v>
                </c:pt>
                <c:pt idx="1">
                  <c:v>no</c:v>
                </c:pt>
              </c:strCache>
            </c:strRef>
          </c:cat>
          <c:val>
            <c:numRef>
              <c:f>Sheet1!$B$2:$B$3</c:f>
              <c:numCache>
                <c:formatCode>General</c:formatCode>
                <c:ptCount val="2"/>
                <c:pt idx="0">
                  <c:v>34</c:v>
                </c:pt>
                <c:pt idx="1">
                  <c:v>66</c:v>
                </c:pt>
              </c:numCache>
            </c:numRef>
          </c:val>
          <c:extLst xmlns:c16r2="http://schemas.microsoft.com/office/drawing/2015/06/chart">
            <c:ext xmlns:c16="http://schemas.microsoft.com/office/drawing/2014/chart" uri="{C3380CC4-5D6E-409C-BE32-E72D297353CC}">
              <c16:uniqueId val="{00000004-0E5B-4924-99A2-0CFD5AAC7125}"/>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1DBB-4637-9DBA-6ACD9E0E6AB5}"/>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1DBB-4637-9DBA-6ACD9E0E6AB5}"/>
              </c:ext>
            </c:extLst>
          </c:dPt>
          <c:dLbls>
            <c:delete val="1"/>
          </c:dLbls>
          <c:cat>
            <c:strRef>
              <c:f>Sheet1!$A$2:$A$3</c:f>
              <c:strCache>
                <c:ptCount val="2"/>
                <c:pt idx="0">
                  <c:v>yes</c:v>
                </c:pt>
                <c:pt idx="1">
                  <c:v>no</c:v>
                </c:pt>
              </c:strCache>
            </c:strRef>
          </c:cat>
          <c:val>
            <c:numRef>
              <c:f>Sheet1!$B$2:$B$3</c:f>
              <c:numCache>
                <c:formatCode>General</c:formatCode>
                <c:ptCount val="2"/>
                <c:pt idx="0">
                  <c:v>39</c:v>
                </c:pt>
                <c:pt idx="1">
                  <c:v>61</c:v>
                </c:pt>
              </c:numCache>
            </c:numRef>
          </c:val>
          <c:extLst xmlns:c16r2="http://schemas.microsoft.com/office/drawing/2015/06/chart">
            <c:ext xmlns:c16="http://schemas.microsoft.com/office/drawing/2014/chart" uri="{C3380CC4-5D6E-409C-BE32-E72D297353CC}">
              <c16:uniqueId val="{00000004-1DBB-4637-9DBA-6ACD9E0E6AB5}"/>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1-8DD8-43FE-A96D-2FF0121E199E}"/>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8DD8-43FE-A96D-2FF0121E199E}"/>
              </c:ext>
            </c:extLst>
          </c:dPt>
          <c:dLbls>
            <c:delete val="1"/>
          </c:dLbls>
          <c:cat>
            <c:strRef>
              <c:f>Sheet1!$A$2:$A$3</c:f>
              <c:strCache>
                <c:ptCount val="2"/>
                <c:pt idx="0">
                  <c:v>yes</c:v>
                </c:pt>
                <c:pt idx="1">
                  <c:v>no</c:v>
                </c:pt>
              </c:strCache>
            </c:strRef>
          </c:cat>
          <c:val>
            <c:numRef>
              <c:f>Sheet1!$B$2:$B$3</c:f>
              <c:numCache>
                <c:formatCode>General</c:formatCode>
                <c:ptCount val="2"/>
                <c:pt idx="0">
                  <c:v>28</c:v>
                </c:pt>
                <c:pt idx="1">
                  <c:v>72</c:v>
                </c:pt>
              </c:numCache>
            </c:numRef>
          </c:val>
          <c:extLst xmlns:c16r2="http://schemas.microsoft.com/office/drawing/2015/06/chart">
            <c:ext xmlns:c16="http://schemas.microsoft.com/office/drawing/2014/chart" uri="{C3380CC4-5D6E-409C-BE32-E72D297353CC}">
              <c16:uniqueId val="{00000004-8DD8-43FE-A96D-2FF0121E199E}"/>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99F0-43DF-B036-42F96F0CF743}"/>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99F0-43DF-B036-42F96F0CF743}"/>
              </c:ext>
            </c:extLst>
          </c:dPt>
          <c:dLbls>
            <c:delete val="1"/>
          </c:dLbls>
          <c:cat>
            <c:strRef>
              <c:f>Sheet1!$A$2:$A$3</c:f>
              <c:strCache>
                <c:ptCount val="2"/>
                <c:pt idx="0">
                  <c:v>yes</c:v>
                </c:pt>
                <c:pt idx="1">
                  <c:v>no</c:v>
                </c:pt>
              </c:strCache>
            </c:strRef>
          </c:cat>
          <c:val>
            <c:numRef>
              <c:f>Sheet1!$B$2:$B$3</c:f>
              <c:numCache>
                <c:formatCode>General</c:formatCode>
                <c:ptCount val="2"/>
                <c:pt idx="0">
                  <c:v>33</c:v>
                </c:pt>
                <c:pt idx="1">
                  <c:v>67</c:v>
                </c:pt>
              </c:numCache>
            </c:numRef>
          </c:val>
          <c:extLst xmlns:c16r2="http://schemas.microsoft.com/office/drawing/2015/06/chart">
            <c:ext xmlns:c16="http://schemas.microsoft.com/office/drawing/2014/chart" uri="{C3380CC4-5D6E-409C-BE32-E72D297353CC}">
              <c16:uniqueId val="{00000004-99F0-43DF-B036-42F96F0CF743}"/>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1-EDB8-4515-8889-582E07009BD7}"/>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EDB8-4515-8889-582E07009BD7}"/>
              </c:ext>
            </c:extLst>
          </c:dPt>
          <c:dLbls>
            <c:delete val="1"/>
          </c:dLbls>
          <c:cat>
            <c:strRef>
              <c:f>Sheet1!$A$2:$A$3</c:f>
              <c:strCache>
                <c:ptCount val="2"/>
                <c:pt idx="0">
                  <c:v>yes</c:v>
                </c:pt>
                <c:pt idx="1">
                  <c:v>no</c:v>
                </c:pt>
              </c:strCache>
            </c:strRef>
          </c:cat>
          <c:val>
            <c:numRef>
              <c:f>Sheet1!$B$2:$B$3</c:f>
              <c:numCache>
                <c:formatCode>General</c:formatCode>
                <c:ptCount val="2"/>
                <c:pt idx="0">
                  <c:v>18</c:v>
                </c:pt>
                <c:pt idx="1">
                  <c:v>82</c:v>
                </c:pt>
              </c:numCache>
            </c:numRef>
          </c:val>
          <c:extLst xmlns:c16r2="http://schemas.microsoft.com/office/drawing/2015/06/chart">
            <c:ext xmlns:c16="http://schemas.microsoft.com/office/drawing/2014/chart" uri="{C3380CC4-5D6E-409C-BE32-E72D297353CC}">
              <c16:uniqueId val="{00000004-EDB8-4515-8889-582E07009BD7}"/>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C800-4543-BDBE-25316B5DF9E4}"/>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C800-4543-BDBE-25316B5DF9E4}"/>
              </c:ext>
            </c:extLst>
          </c:dPt>
          <c:dLbls>
            <c:delete val="1"/>
          </c:dLbls>
          <c:cat>
            <c:strRef>
              <c:f>Sheet1!$A$2:$A$3</c:f>
              <c:strCache>
                <c:ptCount val="2"/>
                <c:pt idx="0">
                  <c:v>yes</c:v>
                </c:pt>
                <c:pt idx="1">
                  <c:v>no</c:v>
                </c:pt>
              </c:strCache>
            </c:strRef>
          </c:cat>
          <c:val>
            <c:numRef>
              <c:f>Sheet1!$B$2:$B$3</c:f>
              <c:numCache>
                <c:formatCode>General</c:formatCode>
                <c:ptCount val="2"/>
                <c:pt idx="0">
                  <c:v>15</c:v>
                </c:pt>
                <c:pt idx="1">
                  <c:v>85</c:v>
                </c:pt>
              </c:numCache>
            </c:numRef>
          </c:val>
          <c:extLst xmlns:c16r2="http://schemas.microsoft.com/office/drawing/2015/06/chart">
            <c:ext xmlns:c16="http://schemas.microsoft.com/office/drawing/2014/chart" uri="{C3380CC4-5D6E-409C-BE32-E72D297353CC}">
              <c16:uniqueId val="{00000004-C800-4543-BDBE-25316B5DF9E4}"/>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293E-2"/>
          <c:y val="0"/>
          <c:w val="0.93894940035902497"/>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A51E-4EB1-A9D9-3E50D6099F6C}"/>
              </c:ext>
            </c:extLst>
          </c:dPt>
          <c:dPt>
            <c:idx val="1"/>
            <c:bubble3D val="0"/>
            <c:spPr>
              <a:solidFill>
                <a:srgbClr val="FBB040"/>
              </a:solidFill>
              <a:ln w="12700">
                <a:noFill/>
                <a:prstDash val="solid"/>
              </a:ln>
            </c:spPr>
            <c:extLst xmlns:c16r2="http://schemas.microsoft.com/office/drawing/2015/06/chart">
              <c:ext xmlns:c16="http://schemas.microsoft.com/office/drawing/2014/chart" uri="{C3380CC4-5D6E-409C-BE32-E72D297353CC}">
                <c16:uniqueId val="{00000003-A51E-4EB1-A9D9-3E50D6099F6C}"/>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A51E-4EB1-A9D9-3E50D6099F6C}"/>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0.63</c:v>
                </c:pt>
                <c:pt idx="2">
                  <c:v>0.37</c:v>
                </c:pt>
              </c:numCache>
            </c:numRef>
          </c:val>
          <c:extLst xmlns:c16r2="http://schemas.microsoft.com/office/drawing/2015/06/chart">
            <c:ext xmlns:c16="http://schemas.microsoft.com/office/drawing/2014/chart" uri="{C3380CC4-5D6E-409C-BE32-E72D297353CC}">
              <c16:uniqueId val="{00000006-A51E-4EB1-A9D9-3E50D6099F6C}"/>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293E-2"/>
          <c:y val="0"/>
          <c:w val="0.93894940035902497"/>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556A-464D-9DF7-A6ACFDE88C52}"/>
              </c:ext>
            </c:extLst>
          </c:dPt>
          <c:dPt>
            <c:idx val="1"/>
            <c:bubble3D val="0"/>
            <c:spPr>
              <a:solidFill>
                <a:srgbClr val="ED6737"/>
              </a:solidFill>
              <a:ln w="12700">
                <a:noFill/>
                <a:prstDash val="solid"/>
              </a:ln>
            </c:spPr>
            <c:extLst xmlns:c16r2="http://schemas.microsoft.com/office/drawing/2015/06/chart">
              <c:ext xmlns:c16="http://schemas.microsoft.com/office/drawing/2014/chart" uri="{C3380CC4-5D6E-409C-BE32-E72D297353CC}">
                <c16:uniqueId val="{00000003-556A-464D-9DF7-A6ACFDE88C52}"/>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556A-464D-9DF7-A6ACFDE88C52}"/>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0.33</c:v>
                </c:pt>
                <c:pt idx="2">
                  <c:v>0.66999999999999993</c:v>
                </c:pt>
              </c:numCache>
            </c:numRef>
          </c:val>
          <c:extLst xmlns:c16r2="http://schemas.microsoft.com/office/drawing/2015/06/chart">
            <c:ext xmlns:c16="http://schemas.microsoft.com/office/drawing/2014/chart" uri="{C3380CC4-5D6E-409C-BE32-E72D297353CC}">
              <c16:uniqueId val="{00000006-556A-464D-9DF7-A6ACFDE88C52}"/>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293E-2"/>
          <c:y val="0"/>
          <c:w val="0.93894940035902497"/>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2057-42EB-B63A-EE1A2C10023A}"/>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2057-42EB-B63A-EE1A2C10023A}"/>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2057-42EB-B63A-EE1A2C10023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0.03</c:v>
                </c:pt>
                <c:pt idx="2">
                  <c:v>0.97</c:v>
                </c:pt>
              </c:numCache>
            </c:numRef>
          </c:val>
          <c:extLst xmlns:c16r2="http://schemas.microsoft.com/office/drawing/2015/06/chart">
            <c:ext xmlns:c16="http://schemas.microsoft.com/office/drawing/2014/chart" uri="{C3380CC4-5D6E-409C-BE32-E72D297353CC}">
              <c16:uniqueId val="{00000006-2057-42EB-B63A-EE1A2C10023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0F2D-4098-9378-F9711FAED0B5}"/>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0F2D-4098-9378-F9711FAED0B5}"/>
              </c:ext>
            </c:extLst>
          </c:dPt>
          <c:dLbls>
            <c:delete val="1"/>
          </c:dLbls>
          <c:cat>
            <c:strRef>
              <c:f>Sheet1!$A$2:$A$3</c:f>
              <c:strCache>
                <c:ptCount val="2"/>
                <c:pt idx="0">
                  <c:v>yes</c:v>
                </c:pt>
                <c:pt idx="1">
                  <c:v>no</c:v>
                </c:pt>
              </c:strCache>
            </c:strRef>
          </c:cat>
          <c:val>
            <c:numRef>
              <c:f>Sheet1!$B$2:$B$3</c:f>
              <c:numCache>
                <c:formatCode>General</c:formatCode>
                <c:ptCount val="2"/>
                <c:pt idx="0">
                  <c:v>83</c:v>
                </c:pt>
                <c:pt idx="1">
                  <c:v>17</c:v>
                </c:pt>
              </c:numCache>
            </c:numRef>
          </c:val>
          <c:extLst xmlns:c16r2="http://schemas.microsoft.com/office/drawing/2015/06/chart">
            <c:ext xmlns:c16="http://schemas.microsoft.com/office/drawing/2014/chart" uri="{C3380CC4-5D6E-409C-BE32-E72D297353CC}">
              <c16:uniqueId val="{00000004-0F2D-4098-9378-F9711FAED0B5}"/>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3"/>
              </a:solidFill>
              <a:ln>
                <a:solidFill>
                  <a:schemeClr val="bg1"/>
                </a:solidFill>
              </a:ln>
            </c:spPr>
            <c:extLst xmlns:c16r2="http://schemas.microsoft.com/office/drawing/2015/06/chart">
              <c:ext xmlns:c16="http://schemas.microsoft.com/office/drawing/2014/chart" uri="{C3380CC4-5D6E-409C-BE32-E72D297353CC}">
                <c16:uniqueId val="{00000001-BD0A-4923-BD8C-F50FA782B132}"/>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BD0A-4923-BD8C-F50FA782B132}"/>
              </c:ext>
            </c:extLst>
          </c:dPt>
          <c:dLbls>
            <c:delete val="1"/>
          </c:dLbls>
          <c:cat>
            <c:strRef>
              <c:f>Sheet1!$A$2:$A$3</c:f>
              <c:strCache>
                <c:ptCount val="2"/>
                <c:pt idx="0">
                  <c:v>yes</c:v>
                </c:pt>
                <c:pt idx="1">
                  <c:v>no</c:v>
                </c:pt>
              </c:strCache>
            </c:strRef>
          </c:cat>
          <c:val>
            <c:numRef>
              <c:f>Sheet1!$B$2:$B$3</c:f>
              <c:numCache>
                <c:formatCode>General</c:formatCode>
                <c:ptCount val="2"/>
                <c:pt idx="0">
                  <c:v>3</c:v>
                </c:pt>
                <c:pt idx="1">
                  <c:v>97</c:v>
                </c:pt>
              </c:numCache>
            </c:numRef>
          </c:val>
          <c:extLst xmlns:c16r2="http://schemas.microsoft.com/office/drawing/2015/06/chart">
            <c:ext xmlns:c16="http://schemas.microsoft.com/office/drawing/2014/chart" uri="{C3380CC4-5D6E-409C-BE32-E72D297353CC}">
              <c16:uniqueId val="{00000004-BD0A-4923-BD8C-F50FA782B132}"/>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899"/>
          <c:y val="0.18429945406209"/>
          <c:w val="0.91535566102465804"/>
          <c:h val="0.66117145689170898"/>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1-E83F-4808-9C77-A3BFF85F24EB}"/>
              </c:ext>
            </c:extLst>
          </c:dPt>
          <c:dPt>
            <c:idx val="1"/>
            <c:bubble3D val="0"/>
            <c:spPr>
              <a:solidFill>
                <a:srgbClr val="A6A6A6"/>
              </a:solidFill>
              <a:ln>
                <a:solidFill>
                  <a:schemeClr val="bg1"/>
                </a:solidFill>
              </a:ln>
            </c:spPr>
            <c:extLst xmlns:c16r2="http://schemas.microsoft.com/office/drawing/2015/06/chart">
              <c:ext xmlns:c16="http://schemas.microsoft.com/office/drawing/2014/chart" uri="{C3380CC4-5D6E-409C-BE32-E72D297353CC}">
                <c16:uniqueId val="{00000003-E83F-4808-9C77-A3BFF85F24EB}"/>
              </c:ext>
            </c:extLst>
          </c:dPt>
          <c:dLbls>
            <c:delete val="1"/>
          </c:dLbls>
          <c:cat>
            <c:strRef>
              <c:f>Sheet1!$A$2:$A$3</c:f>
              <c:strCache>
                <c:ptCount val="2"/>
                <c:pt idx="0">
                  <c:v>yes</c:v>
                </c:pt>
                <c:pt idx="1">
                  <c:v>no</c:v>
                </c:pt>
              </c:strCache>
            </c:strRef>
          </c:cat>
          <c:val>
            <c:numRef>
              <c:f>Sheet1!$B$2:$B$3</c:f>
              <c:numCache>
                <c:formatCode>General</c:formatCode>
                <c:ptCount val="2"/>
                <c:pt idx="0">
                  <c:v>14</c:v>
                </c:pt>
                <c:pt idx="1">
                  <c:v>86</c:v>
                </c:pt>
              </c:numCache>
            </c:numRef>
          </c:val>
          <c:extLst xmlns:c16r2="http://schemas.microsoft.com/office/drawing/2015/06/chart">
            <c:ext xmlns:c16="http://schemas.microsoft.com/office/drawing/2014/chart" uri="{C3380CC4-5D6E-409C-BE32-E72D297353CC}">
              <c16:uniqueId val="{00000004-E83F-4808-9C77-A3BFF85F24EB}"/>
            </c:ext>
          </c:extLst>
        </c:ser>
        <c:dLbls>
          <c:showLegendKey val="0"/>
          <c:showVal val="1"/>
          <c:showCatName val="0"/>
          <c:showSerName val="0"/>
          <c:showPercent val="0"/>
          <c:showBubbleSize val="0"/>
          <c:showLeaderLines val="1"/>
        </c:dLbls>
        <c:firstSliceAng val="0"/>
        <c:holeSize val="61"/>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B6EC-42FB-8588-659F6F430014}"/>
              </c:ext>
            </c:extLst>
          </c:dPt>
          <c:dPt>
            <c:idx val="1"/>
            <c:bubble3D val="0"/>
            <c:spPr>
              <a:solidFill>
                <a:srgbClr val="008BCA"/>
              </a:solidFill>
              <a:ln w="12700">
                <a:noFill/>
                <a:prstDash val="solid"/>
              </a:ln>
            </c:spPr>
            <c:extLst xmlns:c16r2="http://schemas.microsoft.com/office/drawing/2015/06/chart">
              <c:ext xmlns:c16="http://schemas.microsoft.com/office/drawing/2014/chart" uri="{C3380CC4-5D6E-409C-BE32-E72D297353CC}">
                <c16:uniqueId val="{00000003-B6EC-42FB-8588-659F6F430014}"/>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B6EC-42FB-8588-659F6F430014}"/>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7.0000000000000007E-2</c:v>
                </c:pt>
                <c:pt idx="2">
                  <c:v>0.92999999999999994</c:v>
                </c:pt>
              </c:numCache>
            </c:numRef>
          </c:val>
          <c:extLst xmlns:c16r2="http://schemas.microsoft.com/office/drawing/2015/06/chart">
            <c:ext xmlns:c16="http://schemas.microsoft.com/office/drawing/2014/chart" uri="{C3380CC4-5D6E-409C-BE32-E72D297353CC}">
              <c16:uniqueId val="{00000006-B6EC-42FB-8588-659F6F430014}"/>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5A86-4F83-9C4E-B3195D6A4DEF}"/>
              </c:ext>
            </c:extLst>
          </c:dPt>
          <c:dPt>
            <c:idx val="1"/>
            <c:bubble3D val="0"/>
            <c:spPr>
              <a:solidFill>
                <a:srgbClr val="008BCA"/>
              </a:solidFill>
              <a:ln w="12700">
                <a:noFill/>
                <a:prstDash val="solid"/>
              </a:ln>
            </c:spPr>
            <c:extLst xmlns:c16r2="http://schemas.microsoft.com/office/drawing/2015/06/chart">
              <c:ext xmlns:c16="http://schemas.microsoft.com/office/drawing/2014/chart" uri="{C3380CC4-5D6E-409C-BE32-E72D297353CC}">
                <c16:uniqueId val="{00000003-5A86-4F83-9C4E-B3195D6A4DEF}"/>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5A86-4F83-9C4E-B3195D6A4DEF}"/>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0.09</c:v>
                </c:pt>
                <c:pt idx="2">
                  <c:v>0.91</c:v>
                </c:pt>
              </c:numCache>
            </c:numRef>
          </c:val>
          <c:extLst xmlns:c16r2="http://schemas.microsoft.com/office/drawing/2015/06/chart">
            <c:ext xmlns:c16="http://schemas.microsoft.com/office/drawing/2014/chart" uri="{C3380CC4-5D6E-409C-BE32-E72D297353CC}">
              <c16:uniqueId val="{00000006-5A86-4F83-9C4E-B3195D6A4DEF}"/>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192D534-B974-4760-86F4-F05073FAA40C}" type="datetimeFigureOut">
              <a:rPr lang="cs-CZ" smtClean="0"/>
              <a:pPr/>
              <a:t>15.4.2019</a:t>
            </a:fld>
            <a:endParaRPr lang="cs-CZ" dirty="0"/>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41254B1-55D3-406F-BCAA-9CD0B79F27E7}" type="slidenum">
              <a:rPr lang="cs-CZ" smtClean="0"/>
              <a:pPr/>
              <a:t>‹#›</a:t>
            </a:fld>
            <a:endParaRPr lang="cs-CZ" dirty="0"/>
          </a:p>
        </p:txBody>
      </p:sp>
    </p:spTree>
    <p:extLst>
      <p:ext uri="{BB962C8B-B14F-4D97-AF65-F5344CB8AC3E}">
        <p14:creationId xmlns:p14="http://schemas.microsoft.com/office/powerpoint/2010/main" val="198570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0E51E23-EB4A-440C-969E-EE9D6D626A15}" type="datetimeFigureOut">
              <a:rPr lang="cs-CZ" smtClean="0"/>
              <a:pPr/>
              <a:t>15.4.2019</a:t>
            </a:fld>
            <a:endParaRPr lang="cs-CZ" dirty="0"/>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FD91549-E5CD-497E-ABAA-6CECD864B536}" type="slidenum">
              <a:rPr lang="cs-CZ" smtClean="0"/>
              <a:pPr/>
              <a:t>‹#›</a:t>
            </a:fld>
            <a:endParaRPr lang="cs-CZ" dirty="0"/>
          </a:p>
        </p:txBody>
      </p:sp>
    </p:spTree>
    <p:extLst>
      <p:ext uri="{BB962C8B-B14F-4D97-AF65-F5344CB8AC3E}">
        <p14:creationId xmlns:p14="http://schemas.microsoft.com/office/powerpoint/2010/main" val="919869491"/>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3 fázis magyarázata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cs-CZ"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658722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57</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203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8</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0696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9</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587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 18-49 éves nézők valamivel több, mint negyede nem nézte meg a műsort megszakító (vagy azt követő) reklámblokkot saját bevallása szerint. Ez az arány a fiatal nézőknél alacsonyabb (mint korábban megtudtuk elkapcsolás helyett </a:t>
            </a:r>
            <a:r>
              <a:rPr lang="hu-HU" dirty="0" err="1"/>
              <a:t>háttértévézés</a:t>
            </a:r>
            <a:r>
              <a:rPr lang="hu-HU" dirty="0"/>
              <a:t> jellemző). A férfiak a konkrét reklámblokkok tesztelése során szintén nagyobb türelmet tanúsítottak.</a:t>
            </a:r>
          </a:p>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28</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678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 18-49 éves nézők valamivel több, mint negyede nem nézte meg a műsort megszakító (vagy azt követő) reklámblokkot saját bevallása szerint. Ez az arány a fiatal nézőknél alacsonyabb (mint korábban megtudtuk elkapcsolás helyett </a:t>
            </a:r>
            <a:r>
              <a:rPr lang="hu-HU" dirty="0" err="1"/>
              <a:t>háttértévézés</a:t>
            </a:r>
            <a:r>
              <a:rPr lang="hu-HU" dirty="0"/>
              <a:t> jellemző). A férfiak a konkrét reklámblokkok tesztelése során szintén nagyobb türelmet tanúsítottak.</a:t>
            </a:r>
          </a:p>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29</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7569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 18-49 éves nézők valamivel több, mint negyede nem nézte meg a műsort megszakító (vagy azt követő) reklámblokkot saját bevallása szerint. Ez az arány a fiatal nézőknél alacsonyabb (mint korábban megtudtuk elkapcsolás helyett </a:t>
            </a:r>
            <a:r>
              <a:rPr lang="hu-HU" dirty="0" err="1"/>
              <a:t>háttértévézés</a:t>
            </a:r>
            <a:r>
              <a:rPr lang="hu-HU" dirty="0"/>
              <a:t> jellemző). A férfiak a konkrét reklámblokkok tesztelése során szintén nagyobb türelmet tanúsítottak.</a:t>
            </a:r>
          </a:p>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30</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069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 18-49 éves nézők valamivel több, mint negyede nem nézte meg a műsort megszakító (vagy azt követő) reklámblokkot saját bevallása szerint. Ez az arány a fiatal nézőknél alacsonyabb (mint korábban megtudtuk elkapcsolás helyett </a:t>
            </a:r>
            <a:r>
              <a:rPr lang="hu-HU" dirty="0" err="1"/>
              <a:t>háttértévézés</a:t>
            </a:r>
            <a:r>
              <a:rPr lang="hu-HU" dirty="0"/>
              <a:t> jellemző). A férfiak a konkrét reklámblokkok tesztelése során szintén nagyobb türelmet tanúsítottak.</a:t>
            </a:r>
          </a:p>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31</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4198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 18-49 éves nézők valamivel több, mint negyede nem nézte meg a műsort megszakító (vagy azt követő) reklámblokkot saját bevallása szerint. Ez az arány a fiatal nézőknél alacsonyabb (mint korábban megtudtuk elkapcsolás helyett </a:t>
            </a:r>
            <a:r>
              <a:rPr lang="hu-HU" dirty="0" err="1"/>
              <a:t>háttértévézés</a:t>
            </a:r>
            <a:r>
              <a:rPr lang="hu-HU" dirty="0"/>
              <a:t> jellemző). A férfiak a konkrét reklámblokkok tesztelése során szintén nagyobb türelmet tanúsítottak.</a:t>
            </a:r>
          </a:p>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34</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681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 18-49 éves nézők valamivel több, mint negyede nem nézte meg a műsort megszakító (vagy azt követő) reklámblokkot saját bevallása szerint. Ez az arány a fiatal nézőknél alacsonyabb (mint korábban megtudtuk elkapcsolás helyett </a:t>
            </a:r>
            <a:r>
              <a:rPr lang="hu-HU" dirty="0" err="1"/>
              <a:t>háttértévézés</a:t>
            </a:r>
            <a:r>
              <a:rPr lang="hu-HU" dirty="0"/>
              <a:t> jellemző). A férfiak a konkrét reklámblokkok tesztelése során szintén nagyobb türelmet tanúsítottak.</a:t>
            </a:r>
          </a:p>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35</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2127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
        <p:nvSpPr>
          <p:cNvPr id="54" name="Freeform 49"/>
          <p:cNvSpPr>
            <a:spLocks/>
          </p:cNvSpPr>
          <p:nvPr userDrawn="1"/>
        </p:nvSpPr>
        <p:spPr bwMode="ltGray">
          <a:xfrm>
            <a:off x="107322" y="795"/>
            <a:ext cx="8429540" cy="5141881"/>
          </a:xfrm>
          <a:custGeom>
            <a:avLst/>
            <a:gdLst>
              <a:gd name="T0" fmla="*/ 3262 w 6320"/>
              <a:gd name="T1" fmla="*/ 4762 h 4762"/>
              <a:gd name="T2" fmla="*/ 0 w 6320"/>
              <a:gd name="T3" fmla="*/ 4762 h 4762"/>
              <a:gd name="T4" fmla="*/ 0 w 6320"/>
              <a:gd name="T5" fmla="*/ 0 h 4762"/>
              <a:gd name="T6" fmla="*/ 6320 w 6320"/>
              <a:gd name="T7" fmla="*/ 0 h 4762"/>
              <a:gd name="T8" fmla="*/ 3262 w 6320"/>
              <a:gd name="T9" fmla="*/ 4762 h 4762"/>
            </a:gdLst>
            <a:ahLst/>
            <a:cxnLst>
              <a:cxn ang="0">
                <a:pos x="T0" y="T1"/>
              </a:cxn>
              <a:cxn ang="0">
                <a:pos x="T2" y="T3"/>
              </a:cxn>
              <a:cxn ang="0">
                <a:pos x="T4" y="T5"/>
              </a:cxn>
              <a:cxn ang="0">
                <a:pos x="T6" y="T7"/>
              </a:cxn>
              <a:cxn ang="0">
                <a:pos x="T8" y="T9"/>
              </a:cxn>
            </a:cxnLst>
            <a:rect l="0" t="0" r="r" b="b"/>
            <a:pathLst>
              <a:path w="6320" h="4762">
                <a:moveTo>
                  <a:pt x="3262" y="4762"/>
                </a:moveTo>
                <a:lnTo>
                  <a:pt x="0" y="4762"/>
                </a:lnTo>
                <a:lnTo>
                  <a:pt x="0" y="0"/>
                </a:lnTo>
                <a:lnTo>
                  <a:pt x="6320" y="0"/>
                </a:lnTo>
                <a:lnTo>
                  <a:pt x="3262" y="4762"/>
                </a:lnTo>
                <a:close/>
              </a:path>
            </a:pathLst>
          </a:custGeom>
          <a:solidFill>
            <a:srgbClr val="FFFFFF"/>
          </a:solidFill>
          <a:ln w="9525">
            <a:noFill/>
            <a:round/>
            <a:headEnd/>
            <a:tailEnd/>
          </a:ln>
          <a:effectLst/>
          <a:extLst/>
        </p:spPr>
        <p:txBody>
          <a:bodyPr vert="horz" wrap="square" lIns="91438" tIns="45719" rIns="91438" bIns="45719" numCol="1" anchor="t" anchorCtr="0" compatLnSpc="1">
            <a:prstTxWarp prst="textNoShape">
              <a:avLst/>
            </a:prstTxWarp>
          </a:bodyPr>
          <a:lstStyle/>
          <a:p>
            <a:pPr marL="0" marR="0" lvl="0" indent="0" defTabSz="1358856" eaLnBrk="1" fontAlgn="auto" latinLnBrk="0" hangingPunct="1">
              <a:lnSpc>
                <a:spcPct val="100000"/>
              </a:lnSpc>
              <a:spcBef>
                <a:spcPts val="0"/>
              </a:spcBef>
              <a:spcAft>
                <a:spcPts val="0"/>
              </a:spcAft>
              <a:buClrTx/>
              <a:buSzTx/>
              <a:buFontTx/>
              <a:buNone/>
              <a:tabLst/>
              <a:defRPr/>
            </a:pPr>
            <a:endParaRPr kumimoji="0" lang="en-GB" sz="2700" b="0" i="0" u="none" strike="noStrike" kern="0" cap="none" spc="0" normalizeH="0" baseline="0" noProof="0" dirty="0">
              <a:ln>
                <a:noFill/>
              </a:ln>
              <a:solidFill>
                <a:srgbClr val="1C1C1C"/>
              </a:solidFill>
              <a:effectLst/>
              <a:uLnTx/>
              <a:uFillTx/>
            </a:endParaRPr>
          </a:p>
        </p:txBody>
      </p:sp>
      <p:sp>
        <p:nvSpPr>
          <p:cNvPr id="73" name="Arc 3"/>
          <p:cNvSpPr/>
          <p:nvPr userDrawn="1"/>
        </p:nvSpPr>
        <p:spPr>
          <a:xfrm>
            <a:off x="0" y="1"/>
            <a:ext cx="1776413" cy="4251722"/>
          </a:xfrm>
          <a:custGeom>
            <a:avLst/>
            <a:gdLst/>
            <a:ahLst/>
            <a:cxnLst/>
            <a:rect l="l" t="t" r="r" b="b"/>
            <a:pathLst>
              <a:path w="1777200" h="5668420">
                <a:moveTo>
                  <a:pt x="0" y="0"/>
                </a:moveTo>
                <a:lnTo>
                  <a:pt x="1768724" y="0"/>
                </a:lnTo>
                <a:cubicBezTo>
                  <a:pt x="1842864" y="1684551"/>
                  <a:pt x="1430582" y="3384278"/>
                  <a:pt x="535352" y="4882011"/>
                </a:cubicBezTo>
                <a:cubicBezTo>
                  <a:pt x="371375" y="5156347"/>
                  <a:pt x="193756" y="5419621"/>
                  <a:pt x="0" y="5668420"/>
                </a:cubicBezTo>
                <a:close/>
              </a:path>
            </a:pathLst>
          </a:custGeom>
          <a:solidFill>
            <a:srgbClr val="FFFFFF"/>
          </a:solidFill>
          <a:ln w="9525" cap="flat" cmpd="sng" algn="ctr">
            <a:noFill/>
            <a:prstDash val="solid"/>
          </a:ln>
          <a:effectLst/>
        </p:spPr>
        <p:txBody>
          <a:bodyPr lIns="91438" tIns="45719" rIns="91438" bIns="45719"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333399"/>
              </a:solidFill>
              <a:effectLst/>
              <a:uLnTx/>
              <a:uFillTx/>
              <a:latin typeface="Calibri"/>
            </a:endParaRPr>
          </a:p>
        </p:txBody>
      </p:sp>
      <p:grpSp>
        <p:nvGrpSpPr>
          <p:cNvPr id="74" name="Group 4"/>
          <p:cNvGrpSpPr>
            <a:grpSpLocks noChangeAspect="1"/>
          </p:cNvGrpSpPr>
          <p:nvPr userDrawn="1"/>
        </p:nvGrpSpPr>
        <p:grpSpPr bwMode="auto">
          <a:xfrm>
            <a:off x="381000" y="381001"/>
            <a:ext cx="1079500" cy="968375"/>
            <a:chOff x="1352" y="681"/>
            <a:chExt cx="3519" cy="3153"/>
          </a:xfrm>
        </p:grpSpPr>
        <p:sp>
          <p:nvSpPr>
            <p:cNvPr id="75" name="Freeform 5"/>
            <p:cNvSpPr>
              <a:spLocks noChangeAspect="1"/>
            </p:cNvSpPr>
            <p:nvPr/>
          </p:nvSpPr>
          <p:spPr bwMode="auto">
            <a:xfrm>
              <a:off x="1352" y="681"/>
              <a:ext cx="3519" cy="3153"/>
            </a:xfrm>
            <a:custGeom>
              <a:avLst/>
              <a:gdLst>
                <a:gd name="T0" fmla="*/ 0 w 3862"/>
                <a:gd name="T1" fmla="*/ 215 h 3449"/>
                <a:gd name="T2" fmla="*/ 0 w 3862"/>
                <a:gd name="T3" fmla="*/ 215 h 3449"/>
                <a:gd name="T4" fmla="*/ 0 w 3862"/>
                <a:gd name="T5" fmla="*/ 0 h 3449"/>
                <a:gd name="T6" fmla="*/ 207 w 3862"/>
                <a:gd name="T7" fmla="*/ 0 h 3449"/>
                <a:gd name="T8" fmla="*/ 186 w 3862"/>
                <a:gd name="T9" fmla="*/ 215 h 3449"/>
                <a:gd name="T10" fmla="*/ 0 w 3862"/>
                <a:gd name="T11" fmla="*/ 215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6" name="Freeform 6"/>
            <p:cNvSpPr>
              <a:spLocks noChangeAspect="1"/>
            </p:cNvSpPr>
            <p:nvPr/>
          </p:nvSpPr>
          <p:spPr bwMode="auto">
            <a:xfrm>
              <a:off x="2708" y="1843"/>
              <a:ext cx="75" cy="54"/>
            </a:xfrm>
            <a:custGeom>
              <a:avLst/>
              <a:gdLst>
                <a:gd name="T0" fmla="*/ 6 w 81"/>
                <a:gd name="T1" fmla="*/ 2 h 66"/>
                <a:gd name="T2" fmla="*/ 6 w 81"/>
                <a:gd name="T3" fmla="*/ 2 h 66"/>
                <a:gd name="T4" fmla="*/ 0 w 81"/>
                <a:gd name="T5" fmla="*/ 2 h 66"/>
                <a:gd name="T6" fmla="*/ 6 w 81"/>
                <a:gd name="T7" fmla="*/ 2 h 66"/>
                <a:gd name="T8" fmla="*/ 7 w 81"/>
                <a:gd name="T9" fmla="*/ 0 h 66"/>
                <a:gd name="T10" fmla="*/ 6 w 81"/>
                <a:gd name="T11" fmla="*/ 2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7" name="Freeform 7"/>
            <p:cNvSpPr>
              <a:spLocks noChangeAspect="1"/>
            </p:cNvSpPr>
            <p:nvPr/>
          </p:nvSpPr>
          <p:spPr bwMode="auto">
            <a:xfrm>
              <a:off x="2869" y="1972"/>
              <a:ext cx="65" cy="54"/>
            </a:xfrm>
            <a:custGeom>
              <a:avLst/>
              <a:gdLst>
                <a:gd name="T0" fmla="*/ 2 w 81"/>
                <a:gd name="T1" fmla="*/ 1 h 63"/>
                <a:gd name="T2" fmla="*/ 2 w 81"/>
                <a:gd name="T3" fmla="*/ 1 h 63"/>
                <a:gd name="T4" fmla="*/ 0 w 81"/>
                <a:gd name="T5" fmla="*/ 0 h 63"/>
                <a:gd name="T6" fmla="*/ 2 w 81"/>
                <a:gd name="T7" fmla="*/ 3 h 63"/>
                <a:gd name="T8" fmla="*/ 2 w 81"/>
                <a:gd name="T9" fmla="*/ 3 h 63"/>
                <a:gd name="T10" fmla="*/ 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8" name="Freeform 8"/>
            <p:cNvSpPr>
              <a:spLocks noChangeAspect="1"/>
            </p:cNvSpPr>
            <p:nvPr/>
          </p:nvSpPr>
          <p:spPr bwMode="auto">
            <a:xfrm>
              <a:off x="2622" y="1413"/>
              <a:ext cx="86" cy="75"/>
            </a:xfrm>
            <a:custGeom>
              <a:avLst/>
              <a:gdLst>
                <a:gd name="T0" fmla="*/ 4 w 96"/>
                <a:gd name="T1" fmla="*/ 9 h 79"/>
                <a:gd name="T2" fmla="*/ 4 w 96"/>
                <a:gd name="T3" fmla="*/ 9 h 79"/>
                <a:gd name="T4" fmla="*/ 0 w 96"/>
                <a:gd name="T5" fmla="*/ 13 h 79"/>
                <a:gd name="T6" fmla="*/ 4 w 96"/>
                <a:gd name="T7" fmla="*/ 9 h 79"/>
                <a:gd name="T8" fmla="*/ 4 w 96"/>
                <a:gd name="T9" fmla="*/ 0 h 79"/>
                <a:gd name="T10" fmla="*/ 4 w 96"/>
                <a:gd name="T11" fmla="*/ 9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9" name="Freeform 9"/>
            <p:cNvSpPr>
              <a:spLocks noChangeAspect="1"/>
            </p:cNvSpPr>
            <p:nvPr/>
          </p:nvSpPr>
          <p:spPr bwMode="auto">
            <a:xfrm>
              <a:off x="2568" y="1563"/>
              <a:ext cx="75" cy="76"/>
            </a:xfrm>
            <a:custGeom>
              <a:avLst/>
              <a:gdLst>
                <a:gd name="T0" fmla="*/ 36 w 77"/>
                <a:gd name="T1" fmla="*/ 22 h 77"/>
                <a:gd name="T2" fmla="*/ 36 w 77"/>
                <a:gd name="T3" fmla="*/ 22 h 77"/>
                <a:gd name="T4" fmla="*/ 33 w 77"/>
                <a:gd name="T5" fmla="*/ 0 h 77"/>
                <a:gd name="T6" fmla="*/ 0 w 77"/>
                <a:gd name="T7" fmla="*/ 38 h 77"/>
                <a:gd name="T8" fmla="*/ 0 w 77"/>
                <a:gd name="T9" fmla="*/ 38 h 77"/>
                <a:gd name="T10" fmla="*/ 36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80" name="Freeform 10"/>
            <p:cNvSpPr>
              <a:spLocks noChangeAspect="1"/>
            </p:cNvSpPr>
            <p:nvPr/>
          </p:nvSpPr>
          <p:spPr bwMode="auto">
            <a:xfrm>
              <a:off x="2547" y="1725"/>
              <a:ext cx="86" cy="64"/>
            </a:xfrm>
            <a:custGeom>
              <a:avLst/>
              <a:gdLst>
                <a:gd name="T0" fmla="*/ 0 w 90"/>
                <a:gd name="T1" fmla="*/ 3 h 74"/>
                <a:gd name="T2" fmla="*/ 0 w 90"/>
                <a:gd name="T3" fmla="*/ 3 h 74"/>
                <a:gd name="T4" fmla="*/ 11 w 90"/>
                <a:gd name="T5" fmla="*/ 3 h 74"/>
                <a:gd name="T6" fmla="*/ 19 w 90"/>
                <a:gd name="T7" fmla="*/ 3 h 74"/>
                <a:gd name="T8" fmla="*/ 23 w 90"/>
                <a:gd name="T9" fmla="*/ 3 h 74"/>
                <a:gd name="T10" fmla="*/ 0 w 90"/>
                <a:gd name="T11" fmla="*/ 3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97" name="Freeform 11"/>
            <p:cNvSpPr>
              <a:spLocks noChangeAspect="1"/>
            </p:cNvSpPr>
            <p:nvPr/>
          </p:nvSpPr>
          <p:spPr bwMode="auto">
            <a:xfrm>
              <a:off x="2773" y="1176"/>
              <a:ext cx="86" cy="75"/>
            </a:xfrm>
            <a:custGeom>
              <a:avLst/>
              <a:gdLst>
                <a:gd name="T0" fmla="*/ 16 w 88"/>
                <a:gd name="T1" fmla="*/ 4 h 72"/>
                <a:gd name="T2" fmla="*/ 16 w 88"/>
                <a:gd name="T3" fmla="*/ 4 h 72"/>
                <a:gd name="T4" fmla="*/ 0 w 88"/>
                <a:gd name="T5" fmla="*/ 28 h 72"/>
                <a:gd name="T6" fmla="*/ 45 w 88"/>
                <a:gd name="T7" fmla="*/ 172 h 72"/>
                <a:gd name="T8" fmla="*/ 46 w 88"/>
                <a:gd name="T9" fmla="*/ 74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98" name="Freeform 12"/>
            <p:cNvSpPr>
              <a:spLocks noChangeAspect="1"/>
            </p:cNvSpPr>
            <p:nvPr/>
          </p:nvSpPr>
          <p:spPr bwMode="auto">
            <a:xfrm>
              <a:off x="2955" y="1111"/>
              <a:ext cx="76" cy="87"/>
            </a:xfrm>
            <a:custGeom>
              <a:avLst/>
              <a:gdLst>
                <a:gd name="T0" fmla="*/ 4 w 86"/>
                <a:gd name="T1" fmla="*/ 7 h 92"/>
                <a:gd name="T2" fmla="*/ 4 w 86"/>
                <a:gd name="T3" fmla="*/ 7 h 92"/>
                <a:gd name="T4" fmla="*/ 4 w 86"/>
                <a:gd name="T5" fmla="*/ 0 h 92"/>
                <a:gd name="T6" fmla="*/ 4 w 86"/>
                <a:gd name="T7" fmla="*/ 11 h 92"/>
                <a:gd name="T8" fmla="*/ 4 w 86"/>
                <a:gd name="T9" fmla="*/ 17 h 92"/>
                <a:gd name="T10" fmla="*/ 4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99" name="Freeform 13"/>
            <p:cNvSpPr>
              <a:spLocks noChangeAspect="1" noEditPoints="1"/>
            </p:cNvSpPr>
            <p:nvPr/>
          </p:nvSpPr>
          <p:spPr bwMode="auto">
            <a:xfrm>
              <a:off x="3149" y="929"/>
              <a:ext cx="667" cy="1678"/>
            </a:xfrm>
            <a:custGeom>
              <a:avLst/>
              <a:gdLst>
                <a:gd name="T0" fmla="*/ 36 w 724"/>
                <a:gd name="T1" fmla="*/ 43 h 1845"/>
                <a:gd name="T2" fmla="*/ 36 w 724"/>
                <a:gd name="T3" fmla="*/ 43 h 1845"/>
                <a:gd name="T4" fmla="*/ 26 w 724"/>
                <a:gd name="T5" fmla="*/ 41 h 1845"/>
                <a:gd name="T6" fmla="*/ 38 w 724"/>
                <a:gd name="T7" fmla="*/ 39 h 1845"/>
                <a:gd name="T8" fmla="*/ 39 w 724"/>
                <a:gd name="T9" fmla="*/ 41 h 1845"/>
                <a:gd name="T10" fmla="*/ 36 w 724"/>
                <a:gd name="T11" fmla="*/ 43 h 1845"/>
                <a:gd name="T12" fmla="*/ 36 w 724"/>
                <a:gd name="T13" fmla="*/ 43 h 1845"/>
                <a:gd name="T14" fmla="*/ 50 w 724"/>
                <a:gd name="T15" fmla="*/ 45 h 1845"/>
                <a:gd name="T16" fmla="*/ 50 w 724"/>
                <a:gd name="T17" fmla="*/ 45 h 1845"/>
                <a:gd name="T18" fmla="*/ 46 w 724"/>
                <a:gd name="T19" fmla="*/ 37 h 1845"/>
                <a:gd name="T20" fmla="*/ 50 w 724"/>
                <a:gd name="T21" fmla="*/ 34 h 1845"/>
                <a:gd name="T22" fmla="*/ 50 w 724"/>
                <a:gd name="T23" fmla="*/ 25 h 1845"/>
                <a:gd name="T24" fmla="*/ 50 w 724"/>
                <a:gd name="T25" fmla="*/ 24 h 1845"/>
                <a:gd name="T26" fmla="*/ 50 w 724"/>
                <a:gd name="T27" fmla="*/ 22 h 1845"/>
                <a:gd name="T28" fmla="*/ 49 w 724"/>
                <a:gd name="T29" fmla="*/ 18 h 1845"/>
                <a:gd name="T30" fmla="*/ 46 w 724"/>
                <a:gd name="T31" fmla="*/ 15 h 1845"/>
                <a:gd name="T32" fmla="*/ 47 w 724"/>
                <a:gd name="T33" fmla="*/ 14 h 1845"/>
                <a:gd name="T34" fmla="*/ 44 w 724"/>
                <a:gd name="T35" fmla="*/ 13 h 1845"/>
                <a:gd name="T36" fmla="*/ 41 w 724"/>
                <a:gd name="T37" fmla="*/ 12 h 1845"/>
                <a:gd name="T38" fmla="*/ 41 w 724"/>
                <a:gd name="T39" fmla="*/ 10 h 1845"/>
                <a:gd name="T40" fmla="*/ 38 w 724"/>
                <a:gd name="T41" fmla="*/ 11 h 1845"/>
                <a:gd name="T42" fmla="*/ 38 w 724"/>
                <a:gd name="T43" fmla="*/ 8 h 1845"/>
                <a:gd name="T44" fmla="*/ 34 w 724"/>
                <a:gd name="T45" fmla="*/ 9 h 1845"/>
                <a:gd name="T46" fmla="*/ 32 w 724"/>
                <a:gd name="T47" fmla="*/ 5 h 1845"/>
                <a:gd name="T48" fmla="*/ 30 w 724"/>
                <a:gd name="T49" fmla="*/ 6 h 1845"/>
                <a:gd name="T50" fmla="*/ 28 w 724"/>
                <a:gd name="T51" fmla="*/ 8 h 1845"/>
                <a:gd name="T52" fmla="*/ 28 w 724"/>
                <a:gd name="T53" fmla="*/ 5 h 1845"/>
                <a:gd name="T54" fmla="*/ 27 w 724"/>
                <a:gd name="T55" fmla="*/ 5 h 1845"/>
                <a:gd name="T56" fmla="*/ 25 w 724"/>
                <a:gd name="T57" fmla="*/ 5 h 1845"/>
                <a:gd name="T58" fmla="*/ 22 w 724"/>
                <a:gd name="T59" fmla="*/ 5 h 1845"/>
                <a:gd name="T60" fmla="*/ 23 w 724"/>
                <a:gd name="T61" fmla="*/ 5 h 1845"/>
                <a:gd name="T62" fmla="*/ 19 w 724"/>
                <a:gd name="T63" fmla="*/ 5 h 1845"/>
                <a:gd name="T64" fmla="*/ 17 w 724"/>
                <a:gd name="T65" fmla="*/ 5 h 1845"/>
                <a:gd name="T66" fmla="*/ 21 w 724"/>
                <a:gd name="T67" fmla="*/ 5 h 1845"/>
                <a:gd name="T68" fmla="*/ 17 w 724"/>
                <a:gd name="T69" fmla="*/ 5 h 1845"/>
                <a:gd name="T70" fmla="*/ 14 w 724"/>
                <a:gd name="T71" fmla="*/ 5 h 1845"/>
                <a:gd name="T72" fmla="*/ 15 w 724"/>
                <a:gd name="T73" fmla="*/ 5 h 1845"/>
                <a:gd name="T74" fmla="*/ 14 w 724"/>
                <a:gd name="T75" fmla="*/ 5 h 1845"/>
                <a:gd name="T76" fmla="*/ 14 w 724"/>
                <a:gd name="T77" fmla="*/ 5 h 1845"/>
                <a:gd name="T78" fmla="*/ 12 w 724"/>
                <a:gd name="T79" fmla="*/ 5 h 1845"/>
                <a:gd name="T80" fmla="*/ 11 w 724"/>
                <a:gd name="T81" fmla="*/ 5 h 1845"/>
                <a:gd name="T82" fmla="*/ 6 w 724"/>
                <a:gd name="T83" fmla="*/ 5 h 1845"/>
                <a:gd name="T84" fmla="*/ 6 w 724"/>
                <a:gd name="T85" fmla="*/ 5 h 1845"/>
                <a:gd name="T86" fmla="*/ 6 w 724"/>
                <a:gd name="T87" fmla="*/ 5 h 1845"/>
                <a:gd name="T88" fmla="*/ 5 w 724"/>
                <a:gd name="T89" fmla="*/ 96 h 1845"/>
                <a:gd name="T90" fmla="*/ 0 w 724"/>
                <a:gd name="T91" fmla="*/ 96 h 1845"/>
                <a:gd name="T92" fmla="*/ 14 w 724"/>
                <a:gd name="T93" fmla="*/ 96 h 1845"/>
                <a:gd name="T94" fmla="*/ 42 w 724"/>
                <a:gd name="T95" fmla="*/ 96 h 1845"/>
                <a:gd name="T96" fmla="*/ 49 w 724"/>
                <a:gd name="T97" fmla="*/ 96 h 1845"/>
                <a:gd name="T98" fmla="*/ 33 w 724"/>
                <a:gd name="T99" fmla="*/ 95 h 1845"/>
                <a:gd name="T100" fmla="*/ 21 w 724"/>
                <a:gd name="T101" fmla="*/ 87 h 1845"/>
                <a:gd name="T102" fmla="*/ 18 w 724"/>
                <a:gd name="T103" fmla="*/ 84 h 1845"/>
                <a:gd name="T104" fmla="*/ 18 w 724"/>
                <a:gd name="T105" fmla="*/ 76 h 1845"/>
                <a:gd name="T106" fmla="*/ 25 w 724"/>
                <a:gd name="T107" fmla="*/ 74 h 1845"/>
                <a:gd name="T108" fmla="*/ 46 w 724"/>
                <a:gd name="T109" fmla="*/ 72 h 1845"/>
                <a:gd name="T110" fmla="*/ 47 w 724"/>
                <a:gd name="T111" fmla="*/ 68 h 1845"/>
                <a:gd name="T112" fmla="*/ 48 w 724"/>
                <a:gd name="T113" fmla="*/ 65 h 1845"/>
                <a:gd name="T114" fmla="*/ 50 w 724"/>
                <a:gd name="T115" fmla="*/ 62 h 1845"/>
                <a:gd name="T116" fmla="*/ 46 w 724"/>
                <a:gd name="T117" fmla="*/ 59 h 1845"/>
                <a:gd name="T118" fmla="*/ 50 w 724"/>
                <a:gd name="T119" fmla="*/ 57 h 1845"/>
                <a:gd name="T120" fmla="*/ 49 w 724"/>
                <a:gd name="T121" fmla="*/ 54 h 1845"/>
                <a:gd name="T122" fmla="*/ 54 w 724"/>
                <a:gd name="T123" fmla="*/ 50 h 1845"/>
                <a:gd name="T124" fmla="*/ 50 w 724"/>
                <a:gd name="T125" fmla="*/ 4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0" name="Freeform 14"/>
            <p:cNvSpPr>
              <a:spLocks noChangeAspect="1"/>
            </p:cNvSpPr>
            <p:nvPr/>
          </p:nvSpPr>
          <p:spPr bwMode="auto">
            <a:xfrm>
              <a:off x="1352" y="681"/>
              <a:ext cx="1829" cy="3153"/>
            </a:xfrm>
            <a:custGeom>
              <a:avLst/>
              <a:gdLst>
                <a:gd name="T0" fmla="*/ 106 w 2011"/>
                <a:gd name="T1" fmla="*/ 131 h 3449"/>
                <a:gd name="T2" fmla="*/ 0 w 2011"/>
                <a:gd name="T3" fmla="*/ 215 h 3449"/>
                <a:gd name="T4" fmla="*/ 105 w 2011"/>
                <a:gd name="T5" fmla="*/ 0 h 3449"/>
                <a:gd name="T6" fmla="*/ 106 w 2011"/>
                <a:gd name="T7" fmla="*/ 22 h 3449"/>
                <a:gd name="T8" fmla="*/ 106 w 2011"/>
                <a:gd name="T9" fmla="*/ 24 h 3449"/>
                <a:gd name="T10" fmla="*/ 101 w 2011"/>
                <a:gd name="T11" fmla="*/ 20 h 3449"/>
                <a:gd name="T12" fmla="*/ 100 w 2011"/>
                <a:gd name="T13" fmla="*/ 24 h 3449"/>
                <a:gd name="T14" fmla="*/ 98 w 2011"/>
                <a:gd name="T15" fmla="*/ 26 h 3449"/>
                <a:gd name="T16" fmla="*/ 96 w 2011"/>
                <a:gd name="T17" fmla="*/ 22 h 3449"/>
                <a:gd name="T18" fmla="*/ 94 w 2011"/>
                <a:gd name="T19" fmla="*/ 22 h 3449"/>
                <a:gd name="T20" fmla="*/ 91 w 2011"/>
                <a:gd name="T21" fmla="*/ 31 h 3449"/>
                <a:gd name="T22" fmla="*/ 87 w 2011"/>
                <a:gd name="T23" fmla="*/ 26 h 3449"/>
                <a:gd name="T24" fmla="*/ 85 w 2011"/>
                <a:gd name="T25" fmla="*/ 26 h 3449"/>
                <a:gd name="T26" fmla="*/ 86 w 2011"/>
                <a:gd name="T27" fmla="*/ 31 h 3449"/>
                <a:gd name="T28" fmla="*/ 79 w 2011"/>
                <a:gd name="T29" fmla="*/ 31 h 3449"/>
                <a:gd name="T30" fmla="*/ 79 w 2011"/>
                <a:gd name="T31" fmla="*/ 34 h 3449"/>
                <a:gd name="T32" fmla="*/ 75 w 2011"/>
                <a:gd name="T33" fmla="*/ 31 h 3449"/>
                <a:gd name="T34" fmla="*/ 79 w 2011"/>
                <a:gd name="T35" fmla="*/ 36 h 3449"/>
                <a:gd name="T36" fmla="*/ 77 w 2011"/>
                <a:gd name="T37" fmla="*/ 37 h 3449"/>
                <a:gd name="T38" fmla="*/ 76 w 2011"/>
                <a:gd name="T39" fmla="*/ 37 h 3449"/>
                <a:gd name="T40" fmla="*/ 74 w 2011"/>
                <a:gd name="T41" fmla="*/ 40 h 3449"/>
                <a:gd name="T42" fmla="*/ 76 w 2011"/>
                <a:gd name="T43" fmla="*/ 39 h 3449"/>
                <a:gd name="T44" fmla="*/ 76 w 2011"/>
                <a:gd name="T45" fmla="*/ 44 h 3449"/>
                <a:gd name="T46" fmla="*/ 73 w 2011"/>
                <a:gd name="T47" fmla="*/ 45 h 3449"/>
                <a:gd name="T48" fmla="*/ 75 w 2011"/>
                <a:gd name="T49" fmla="*/ 49 h 3449"/>
                <a:gd name="T50" fmla="*/ 70 w 2011"/>
                <a:gd name="T51" fmla="*/ 47 h 3449"/>
                <a:gd name="T52" fmla="*/ 65 w 2011"/>
                <a:gd name="T53" fmla="*/ 47 h 3449"/>
                <a:gd name="T54" fmla="*/ 64 w 2011"/>
                <a:gd name="T55" fmla="*/ 51 h 3449"/>
                <a:gd name="T56" fmla="*/ 71 w 2011"/>
                <a:gd name="T57" fmla="*/ 53 h 3449"/>
                <a:gd name="T58" fmla="*/ 69 w 2011"/>
                <a:gd name="T59" fmla="*/ 54 h 3449"/>
                <a:gd name="T60" fmla="*/ 69 w 2011"/>
                <a:gd name="T61" fmla="*/ 59 h 3449"/>
                <a:gd name="T62" fmla="*/ 72 w 2011"/>
                <a:gd name="T63" fmla="*/ 59 h 3449"/>
                <a:gd name="T64" fmla="*/ 69 w 2011"/>
                <a:gd name="T65" fmla="*/ 65 h 3449"/>
                <a:gd name="T66" fmla="*/ 70 w 2011"/>
                <a:gd name="T67" fmla="*/ 69 h 3449"/>
                <a:gd name="T68" fmla="*/ 68 w 2011"/>
                <a:gd name="T69" fmla="*/ 73 h 3449"/>
                <a:gd name="T70" fmla="*/ 65 w 2011"/>
                <a:gd name="T71" fmla="*/ 77 h 3449"/>
                <a:gd name="T72" fmla="*/ 68 w 2011"/>
                <a:gd name="T73" fmla="*/ 78 h 3449"/>
                <a:gd name="T74" fmla="*/ 69 w 2011"/>
                <a:gd name="T75" fmla="*/ 81 h 3449"/>
                <a:gd name="T76" fmla="*/ 72 w 2011"/>
                <a:gd name="T77" fmla="*/ 85 h 3449"/>
                <a:gd name="T78" fmla="*/ 76 w 2011"/>
                <a:gd name="T79" fmla="*/ 88 h 3449"/>
                <a:gd name="T80" fmla="*/ 79 w 2011"/>
                <a:gd name="T81" fmla="*/ 85 h 3449"/>
                <a:gd name="T82" fmla="*/ 79 w 2011"/>
                <a:gd name="T83" fmla="*/ 92 h 3449"/>
                <a:gd name="T84" fmla="*/ 85 w 2011"/>
                <a:gd name="T85" fmla="*/ 92 h 3449"/>
                <a:gd name="T86" fmla="*/ 84 w 2011"/>
                <a:gd name="T87" fmla="*/ 93 h 3449"/>
                <a:gd name="T88" fmla="*/ 86 w 2011"/>
                <a:gd name="T89" fmla="*/ 96 h 3449"/>
                <a:gd name="T90" fmla="*/ 87 w 2011"/>
                <a:gd name="T91" fmla="*/ 100 h 3449"/>
                <a:gd name="T92" fmla="*/ 89 w 2011"/>
                <a:gd name="T93" fmla="*/ 99 h 3449"/>
                <a:gd name="T94" fmla="*/ 92 w 2011"/>
                <a:gd name="T95" fmla="*/ 94 h 3449"/>
                <a:gd name="T96" fmla="*/ 95 w 2011"/>
                <a:gd name="T97" fmla="*/ 98 h 3449"/>
                <a:gd name="T98" fmla="*/ 96 w 2011"/>
                <a:gd name="T99" fmla="*/ 105 h 3449"/>
                <a:gd name="T100" fmla="*/ 99 w 2011"/>
                <a:gd name="T101" fmla="*/ 105 h 3449"/>
                <a:gd name="T102" fmla="*/ 96 w 2011"/>
                <a:gd name="T103" fmla="*/ 115 h 3449"/>
                <a:gd name="T104" fmla="*/ 76 w 2011"/>
                <a:gd name="T105" fmla="*/ 129 h 3449"/>
                <a:gd name="T106" fmla="*/ 87 w 2011"/>
                <a:gd name="T107" fmla="*/ 131 h 3449"/>
                <a:gd name="T108" fmla="*/ 106 w 2011"/>
                <a:gd name="T109" fmla="*/ 131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1" name="Freeform 15"/>
            <p:cNvSpPr>
              <a:spLocks noChangeAspect="1" noEditPoints="1"/>
            </p:cNvSpPr>
            <p:nvPr/>
          </p:nvSpPr>
          <p:spPr bwMode="auto">
            <a:xfrm>
              <a:off x="3235" y="2758"/>
              <a:ext cx="581" cy="570"/>
            </a:xfrm>
            <a:custGeom>
              <a:avLst/>
              <a:gdLst>
                <a:gd name="T0" fmla="*/ 17 w 639"/>
                <a:gd name="T1" fmla="*/ 43 h 621"/>
                <a:gd name="T2" fmla="*/ 17 w 639"/>
                <a:gd name="T3" fmla="*/ 43 h 621"/>
                <a:gd name="T4" fmla="*/ 34 w 639"/>
                <a:gd name="T5" fmla="*/ 22 h 621"/>
                <a:gd name="T6" fmla="*/ 17 w 639"/>
                <a:gd name="T7" fmla="*/ 0 h 621"/>
                <a:gd name="T8" fmla="*/ 0 w 639"/>
                <a:gd name="T9" fmla="*/ 22 h 621"/>
                <a:gd name="T10" fmla="*/ 17 w 639"/>
                <a:gd name="T11" fmla="*/ 43 h 621"/>
                <a:gd name="T12" fmla="*/ 17 w 639"/>
                <a:gd name="T13" fmla="*/ 43 h 621"/>
                <a:gd name="T14" fmla="*/ 9 w 639"/>
                <a:gd name="T15" fmla="*/ 22 h 621"/>
                <a:gd name="T16" fmla="*/ 9 w 639"/>
                <a:gd name="T17" fmla="*/ 22 h 621"/>
                <a:gd name="T18" fmla="*/ 17 w 639"/>
                <a:gd name="T19" fmla="*/ 9 h 621"/>
                <a:gd name="T20" fmla="*/ 25 w 639"/>
                <a:gd name="T21" fmla="*/ 22 h 621"/>
                <a:gd name="T22" fmla="*/ 17 w 639"/>
                <a:gd name="T23" fmla="*/ 35 h 621"/>
                <a:gd name="T24" fmla="*/ 9 w 639"/>
                <a:gd name="T25" fmla="*/ 2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2" name="Freeform 16"/>
            <p:cNvSpPr>
              <a:spLocks noChangeAspect="1"/>
            </p:cNvSpPr>
            <p:nvPr/>
          </p:nvSpPr>
          <p:spPr bwMode="auto">
            <a:xfrm>
              <a:off x="3892" y="2758"/>
              <a:ext cx="409" cy="570"/>
            </a:xfrm>
            <a:custGeom>
              <a:avLst/>
              <a:gdLst>
                <a:gd name="T0" fmla="*/ 36 w 441"/>
                <a:gd name="T1" fmla="*/ 10 h 621"/>
                <a:gd name="T2" fmla="*/ 36 w 441"/>
                <a:gd name="T3" fmla="*/ 10 h 621"/>
                <a:gd name="T4" fmla="*/ 27 w 441"/>
                <a:gd name="T5" fmla="*/ 8 h 621"/>
                <a:gd name="T6" fmla="*/ 16 w 441"/>
                <a:gd name="T7" fmla="*/ 12 h 621"/>
                <a:gd name="T8" fmla="*/ 29 w 441"/>
                <a:gd name="T9" fmla="*/ 18 h 621"/>
                <a:gd name="T10" fmla="*/ 43 w 441"/>
                <a:gd name="T11" fmla="*/ 30 h 621"/>
                <a:gd name="T12" fmla="*/ 18 w 441"/>
                <a:gd name="T13" fmla="*/ 43 h 621"/>
                <a:gd name="T14" fmla="*/ 6 w 441"/>
                <a:gd name="T15" fmla="*/ 42 h 621"/>
                <a:gd name="T16" fmla="*/ 6 w 441"/>
                <a:gd name="T17" fmla="*/ 33 h 621"/>
                <a:gd name="T18" fmla="*/ 19 w 441"/>
                <a:gd name="T19" fmla="*/ 36 h 621"/>
                <a:gd name="T20" fmla="*/ 27 w 441"/>
                <a:gd name="T21" fmla="*/ 31 h 621"/>
                <a:gd name="T22" fmla="*/ 15 w 441"/>
                <a:gd name="T23" fmla="*/ 25 h 621"/>
                <a:gd name="T24" fmla="*/ 0 w 441"/>
                <a:gd name="T25" fmla="*/ 12 h 621"/>
                <a:gd name="T26" fmla="*/ 24 w 441"/>
                <a:gd name="T27" fmla="*/ 0 h 621"/>
                <a:gd name="T28" fmla="*/ 36 w 441"/>
                <a:gd name="T29" fmla="*/ 6 h 621"/>
                <a:gd name="T30" fmla="*/ 36 w 441"/>
                <a:gd name="T31" fmla="*/ 10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3" name="Freeform 17"/>
            <p:cNvSpPr>
              <a:spLocks noChangeAspect="1"/>
            </p:cNvSpPr>
            <p:nvPr/>
          </p:nvSpPr>
          <p:spPr bwMode="auto">
            <a:xfrm>
              <a:off x="1772" y="2564"/>
              <a:ext cx="215" cy="743"/>
            </a:xfrm>
            <a:custGeom>
              <a:avLst/>
              <a:gdLst>
                <a:gd name="T0" fmla="*/ 8 w 229"/>
                <a:gd name="T1" fmla="*/ 43 h 817"/>
                <a:gd name="T2" fmla="*/ 8 w 229"/>
                <a:gd name="T3" fmla="*/ 43 h 817"/>
                <a:gd name="T4" fmla="*/ 8 w 229"/>
                <a:gd name="T5" fmla="*/ 32 h 817"/>
                <a:gd name="T6" fmla="*/ 8 w 229"/>
                <a:gd name="T7" fmla="*/ 15 h 817"/>
                <a:gd name="T8" fmla="*/ 0 w 229"/>
                <a:gd name="T9" fmla="*/ 0 h 817"/>
                <a:gd name="T10" fmla="*/ 31 w 229"/>
                <a:gd name="T11" fmla="*/ 0 h 817"/>
                <a:gd name="T12" fmla="*/ 29 w 229"/>
                <a:gd name="T13" fmla="*/ 13 h 817"/>
                <a:gd name="T14" fmla="*/ 29 w 229"/>
                <a:gd name="T15" fmla="*/ 28 h 817"/>
                <a:gd name="T16" fmla="*/ 33 w 229"/>
                <a:gd name="T17" fmla="*/ 43 h 817"/>
                <a:gd name="T18" fmla="*/ 8 w 229"/>
                <a:gd name="T19" fmla="*/ 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4" name="Freeform 18"/>
            <p:cNvSpPr>
              <a:spLocks noChangeAspect="1" noEditPoints="1"/>
            </p:cNvSpPr>
            <p:nvPr/>
          </p:nvSpPr>
          <p:spPr bwMode="auto">
            <a:xfrm>
              <a:off x="2095" y="2758"/>
              <a:ext cx="602" cy="785"/>
            </a:xfrm>
            <a:custGeom>
              <a:avLst/>
              <a:gdLst>
                <a:gd name="T0" fmla="*/ 11 w 662"/>
                <a:gd name="T1" fmla="*/ 45 h 863"/>
                <a:gd name="T2" fmla="*/ 11 w 662"/>
                <a:gd name="T3" fmla="*/ 45 h 863"/>
                <a:gd name="T4" fmla="*/ 11 w 662"/>
                <a:gd name="T5" fmla="*/ 34 h 863"/>
                <a:gd name="T6" fmla="*/ 11 w 662"/>
                <a:gd name="T7" fmla="*/ 31 h 863"/>
                <a:gd name="T8" fmla="*/ 21 w 662"/>
                <a:gd name="T9" fmla="*/ 34 h 863"/>
                <a:gd name="T10" fmla="*/ 35 w 662"/>
                <a:gd name="T11" fmla="*/ 17 h 863"/>
                <a:gd name="T12" fmla="*/ 20 w 662"/>
                <a:gd name="T13" fmla="*/ 0 h 863"/>
                <a:gd name="T14" fmla="*/ 9 w 662"/>
                <a:gd name="T15" fmla="*/ 5 h 863"/>
                <a:gd name="T16" fmla="*/ 8 w 662"/>
                <a:gd name="T17" fmla="*/ 5 h 863"/>
                <a:gd name="T18" fmla="*/ 0 w 662"/>
                <a:gd name="T19" fmla="*/ 5 h 863"/>
                <a:gd name="T20" fmla="*/ 5 w 662"/>
                <a:gd name="T21" fmla="*/ 17 h 863"/>
                <a:gd name="T22" fmla="*/ 5 w 662"/>
                <a:gd name="T23" fmla="*/ 31 h 863"/>
                <a:gd name="T24" fmla="*/ 5 w 662"/>
                <a:gd name="T25" fmla="*/ 45 h 863"/>
                <a:gd name="T26" fmla="*/ 11 w 662"/>
                <a:gd name="T27" fmla="*/ 45 h 863"/>
                <a:gd name="T28" fmla="*/ 11 w 662"/>
                <a:gd name="T29" fmla="*/ 45 h 863"/>
                <a:gd name="T30" fmla="*/ 10 w 662"/>
                <a:gd name="T31" fmla="*/ 17 h 863"/>
                <a:gd name="T32" fmla="*/ 10 w 662"/>
                <a:gd name="T33" fmla="*/ 17 h 863"/>
                <a:gd name="T34" fmla="*/ 17 w 662"/>
                <a:gd name="T35" fmla="*/ 6 h 863"/>
                <a:gd name="T36" fmla="*/ 26 w 662"/>
                <a:gd name="T37" fmla="*/ 17 h 863"/>
                <a:gd name="T38" fmla="*/ 18 w 662"/>
                <a:gd name="T39" fmla="*/ 25 h 863"/>
                <a:gd name="T40" fmla="*/ 10 w 662"/>
                <a:gd name="T41" fmla="*/ 17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5" name="Freeform 19"/>
            <p:cNvSpPr>
              <a:spLocks noChangeAspect="1"/>
            </p:cNvSpPr>
            <p:nvPr/>
          </p:nvSpPr>
          <p:spPr bwMode="auto">
            <a:xfrm>
              <a:off x="2773" y="2758"/>
              <a:ext cx="398" cy="570"/>
            </a:xfrm>
            <a:custGeom>
              <a:avLst/>
              <a:gdLst>
                <a:gd name="T0" fmla="*/ 16 w 440"/>
                <a:gd name="T1" fmla="*/ 9 h 621"/>
                <a:gd name="T2" fmla="*/ 16 w 440"/>
                <a:gd name="T3" fmla="*/ 9 h 621"/>
                <a:gd name="T4" fmla="*/ 12 w 440"/>
                <a:gd name="T5" fmla="*/ 8 h 621"/>
                <a:gd name="T6" fmla="*/ 7 w 440"/>
                <a:gd name="T7" fmla="*/ 12 h 621"/>
                <a:gd name="T8" fmla="*/ 13 w 440"/>
                <a:gd name="T9" fmla="*/ 18 h 621"/>
                <a:gd name="T10" fmla="*/ 20 w 440"/>
                <a:gd name="T11" fmla="*/ 30 h 621"/>
                <a:gd name="T12" fmla="*/ 8 w 440"/>
                <a:gd name="T13" fmla="*/ 43 h 621"/>
                <a:gd name="T14" fmla="*/ 5 w 440"/>
                <a:gd name="T15" fmla="*/ 42 h 621"/>
                <a:gd name="T16" fmla="*/ 5 w 440"/>
                <a:gd name="T17" fmla="*/ 33 h 621"/>
                <a:gd name="T18" fmla="*/ 9 w 440"/>
                <a:gd name="T19" fmla="*/ 36 h 621"/>
                <a:gd name="T20" fmla="*/ 12 w 440"/>
                <a:gd name="T21" fmla="*/ 31 h 621"/>
                <a:gd name="T22" fmla="*/ 6 w 440"/>
                <a:gd name="T23" fmla="*/ 25 h 621"/>
                <a:gd name="T24" fmla="*/ 0 w 440"/>
                <a:gd name="T25" fmla="*/ 12 h 621"/>
                <a:gd name="T26" fmla="*/ 11 w 440"/>
                <a:gd name="T27" fmla="*/ 0 h 621"/>
                <a:gd name="T28" fmla="*/ 18 w 440"/>
                <a:gd name="T29" fmla="*/ 6 h 621"/>
                <a:gd name="T30" fmla="*/ 16 w 440"/>
                <a:gd name="T31" fmla="*/ 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grpSp>
      <p:grpSp>
        <p:nvGrpSpPr>
          <p:cNvPr id="106" name="Group 29"/>
          <p:cNvGrpSpPr/>
          <p:nvPr userDrawn="1"/>
        </p:nvGrpSpPr>
        <p:grpSpPr>
          <a:xfrm>
            <a:off x="423343" y="540"/>
            <a:ext cx="4512063" cy="5142960"/>
            <a:chOff x="622299" y="794"/>
            <a:chExt cx="6632576" cy="7562056"/>
          </a:xfrm>
        </p:grpSpPr>
        <p:sp>
          <p:nvSpPr>
            <p:cNvPr id="107"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8"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9" name="Freeform 53"/>
            <p:cNvSpPr>
              <a:spLocks/>
            </p:cNvSpPr>
            <p:nvPr/>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0"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1"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2"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13" name="Obdélník 17"/>
          <p:cNvSpPr/>
          <p:nvPr userDrawn="1"/>
        </p:nvSpPr>
        <p:spPr>
          <a:xfrm>
            <a:off x="0" y="-8965"/>
            <a:ext cx="3748885" cy="5162740"/>
          </a:xfrm>
          <a:custGeom>
            <a:avLst/>
            <a:gdLst>
              <a:gd name="connsiteX0" fmla="*/ 0 w 4262593"/>
              <a:gd name="connsiteY0" fmla="*/ 0 h 5152466"/>
              <a:gd name="connsiteX1" fmla="*/ 4262593 w 4262593"/>
              <a:gd name="connsiteY1" fmla="*/ 0 h 5152466"/>
              <a:gd name="connsiteX2" fmla="*/ 4262593 w 4262593"/>
              <a:gd name="connsiteY2" fmla="*/ 5152466 h 5152466"/>
              <a:gd name="connsiteX3" fmla="*/ 0 w 4262593"/>
              <a:gd name="connsiteY3" fmla="*/ 5152466 h 5152466"/>
              <a:gd name="connsiteX4" fmla="*/ 0 w 4262593"/>
              <a:gd name="connsiteY4" fmla="*/ 0 h 5152466"/>
              <a:gd name="connsiteX0" fmla="*/ 0 w 4262593"/>
              <a:gd name="connsiteY0" fmla="*/ 0 h 5152466"/>
              <a:gd name="connsiteX1" fmla="*/ 337865 w 4262593"/>
              <a:gd name="connsiteY1" fmla="*/ 30822 h 5152466"/>
              <a:gd name="connsiteX2" fmla="*/ 4262593 w 4262593"/>
              <a:gd name="connsiteY2" fmla="*/ 5152466 h 5152466"/>
              <a:gd name="connsiteX3" fmla="*/ 0 w 4262593"/>
              <a:gd name="connsiteY3" fmla="*/ 5152466 h 5152466"/>
              <a:gd name="connsiteX4" fmla="*/ 0 w 4262593"/>
              <a:gd name="connsiteY4" fmla="*/ 0 h 5152466"/>
              <a:gd name="connsiteX0" fmla="*/ 0 w 3163258"/>
              <a:gd name="connsiteY0" fmla="*/ 0 h 5152466"/>
              <a:gd name="connsiteX1" fmla="*/ 337865 w 3163258"/>
              <a:gd name="connsiteY1" fmla="*/ 30822 h 5152466"/>
              <a:gd name="connsiteX2" fmla="*/ 3163258 w 3163258"/>
              <a:gd name="connsiteY2" fmla="*/ 5029176 h 5152466"/>
              <a:gd name="connsiteX3" fmla="*/ 0 w 3163258"/>
              <a:gd name="connsiteY3" fmla="*/ 5152466 h 5152466"/>
              <a:gd name="connsiteX4" fmla="*/ 0 w 3163258"/>
              <a:gd name="connsiteY4" fmla="*/ 0 h 5152466"/>
              <a:gd name="connsiteX0" fmla="*/ 0 w 3748885"/>
              <a:gd name="connsiteY0" fmla="*/ 0 h 5162740"/>
              <a:gd name="connsiteX1" fmla="*/ 337865 w 3748885"/>
              <a:gd name="connsiteY1" fmla="*/ 30822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30332 w 3748885"/>
              <a:gd name="connsiteY1" fmla="*/ 10274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50804 w 3748885"/>
              <a:gd name="connsiteY1" fmla="*/ 6862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47392 w 3748885"/>
              <a:gd name="connsiteY1" fmla="*/ 3450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47392 w 3748885"/>
              <a:gd name="connsiteY1" fmla="*/ 3450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50804 w 3748885"/>
              <a:gd name="connsiteY1" fmla="*/ 38 h 5162740"/>
              <a:gd name="connsiteX2" fmla="*/ 3748885 w 3748885"/>
              <a:gd name="connsiteY2" fmla="*/ 5162740 h 5162740"/>
              <a:gd name="connsiteX3" fmla="*/ 0 w 3748885"/>
              <a:gd name="connsiteY3" fmla="*/ 5152466 h 5162740"/>
              <a:gd name="connsiteX4" fmla="*/ 0 w 3748885"/>
              <a:gd name="connsiteY4" fmla="*/ 0 h 5162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885" h="5162740">
                <a:moveTo>
                  <a:pt x="0" y="0"/>
                </a:moveTo>
                <a:lnTo>
                  <a:pt x="450804" y="38"/>
                </a:lnTo>
                <a:lnTo>
                  <a:pt x="3748885" y="5162740"/>
                </a:lnTo>
                <a:lnTo>
                  <a:pt x="0" y="5152466"/>
                </a:lnTo>
                <a:lnTo>
                  <a:pt x="0" y="0"/>
                </a:lnTo>
                <a:close/>
              </a:path>
            </a:pathLst>
          </a:cu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sp>
        <p:nvSpPr>
          <p:cNvPr id="114" name="Freeform 62"/>
          <p:cNvSpPr>
            <a:spLocks noChangeAspect="1"/>
          </p:cNvSpPr>
          <p:nvPr userDrawn="1"/>
        </p:nvSpPr>
        <p:spPr bwMode="ltGray">
          <a:xfrm flipH="1">
            <a:off x="1230670" y="1931377"/>
            <a:ext cx="1618770" cy="1987927"/>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rgbClr val="038F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8" tIns="45719" rIns="91438" bIns="45719" numCol="1" anchor="t" anchorCtr="0" compatLnSpc="1">
            <a:prstTxWarp prst="textNoShape">
              <a:avLst/>
            </a:prstTxWarp>
          </a:bodyPr>
          <a:lstStyle/>
          <a:p>
            <a:pPr marL="0" marR="0" lvl="0" indent="0" defTabSz="103517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srgbClr val="1C1C1C"/>
              </a:solidFill>
              <a:effectLst/>
              <a:uLnTx/>
              <a:uFillTx/>
            </a:endParaRPr>
          </a:p>
        </p:txBody>
      </p:sp>
      <p:sp>
        <p:nvSpPr>
          <p:cNvPr id="115" name="Footer Placeholder 10"/>
          <p:cNvSpPr txBox="1">
            <a:spLocks/>
          </p:cNvSpPr>
          <p:nvPr userDrawn="1"/>
        </p:nvSpPr>
        <p:spPr>
          <a:xfrm>
            <a:off x="4203868" y="4080053"/>
            <a:ext cx="4699059" cy="595972"/>
          </a:xfrm>
          <a:prstGeom prst="rect">
            <a:avLst/>
          </a:prstGeom>
        </p:spPr>
        <p:txBody>
          <a:bodyPr lIns="0" tIns="0" rIns="0" bIns="0"/>
          <a:lstStyle>
            <a:defPPr>
              <a:defRPr lang="en-US"/>
            </a:defPPr>
            <a:lvl1pPr marL="0" algn="l" defTabSz="924282" rtl="0" eaLnBrk="1" latinLnBrk="0" hangingPunct="1">
              <a:defRPr sz="1000" kern="1200">
                <a:solidFill>
                  <a:schemeClr val="accent4">
                    <a:lumMod val="75000"/>
                  </a:schemeClr>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marL="0" marR="0" lvl="0" indent="0" algn="l" defTabSz="924259"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C8C9C7">
                    <a:lumMod val="75000"/>
                  </a:srgbClr>
                </a:solidFill>
                <a:effectLst/>
                <a:uLnTx/>
                <a:uFillTx/>
                <a:latin typeface="Calibri"/>
                <a:ea typeface="+mn-ea"/>
                <a:cs typeface="+mn-cs"/>
              </a:rPr>
              <a:t>© 201</a:t>
            </a:r>
            <a:r>
              <a:rPr kumimoji="0" lang="cs-CZ" sz="1000" b="0" i="0" u="none" strike="noStrike" kern="1200" cap="none" spc="0" normalizeH="0" baseline="0" noProof="0" dirty="0">
                <a:ln>
                  <a:noFill/>
                </a:ln>
                <a:solidFill>
                  <a:srgbClr val="C8C9C7">
                    <a:lumMod val="75000"/>
                  </a:srgbClr>
                </a:solidFill>
                <a:effectLst/>
                <a:uLnTx/>
                <a:uFillTx/>
                <a:latin typeface="Calibri"/>
                <a:ea typeface="+mn-ea"/>
                <a:cs typeface="+mn-cs"/>
              </a:rPr>
              <a:t>6</a:t>
            </a:r>
            <a:r>
              <a:rPr kumimoji="0" lang="en-GB" sz="1000" b="0" i="0" u="none" strike="noStrike" kern="1200" cap="none" spc="0" normalizeH="0" baseline="0" noProof="0" dirty="0">
                <a:ln>
                  <a:noFill/>
                </a:ln>
                <a:solidFill>
                  <a:srgbClr val="C8C9C7">
                    <a:lumMod val="75000"/>
                  </a:srgbClr>
                </a:solidFill>
                <a:effectLst/>
                <a:uLnTx/>
                <a:uFillTx/>
                <a:latin typeface="Calibri"/>
                <a:ea typeface="+mn-ea"/>
                <a:cs typeface="+mn-cs"/>
              </a:rPr>
              <a:t> Ipsos.  All rights reserved. Contains Ipsos' Confidential and Proprietary information and may not be disclosed or reproduced without the prior written consent of Ipsos.</a:t>
            </a:r>
          </a:p>
        </p:txBody>
      </p:sp>
      <p:sp>
        <p:nvSpPr>
          <p:cNvPr id="116" name="Zástupný symbol pro obrázek 9"/>
          <p:cNvSpPr>
            <a:spLocks noGrp="1"/>
          </p:cNvSpPr>
          <p:nvPr>
            <p:ph type="pic" sz="quarter" idx="15" hasCustomPrompt="1"/>
          </p:nvPr>
        </p:nvSpPr>
        <p:spPr>
          <a:xfrm>
            <a:off x="7520186" y="1000306"/>
            <a:ext cx="1368425" cy="912813"/>
          </a:xfrm>
        </p:spPr>
        <p:txBody>
          <a:bodyPr/>
          <a:lstStyle>
            <a:lvl1pPr marL="0" marR="0" indent="0" algn="ctr" defTabSz="914378" rtl="0" eaLnBrk="1" fontAlgn="auto" latinLnBrk="0" hangingPunct="1">
              <a:lnSpc>
                <a:spcPct val="100000"/>
              </a:lnSpc>
              <a:spcBef>
                <a:spcPts val="0"/>
              </a:spcBef>
              <a:spcAft>
                <a:spcPts val="0"/>
              </a:spcAft>
              <a:buClrTx/>
              <a:buSzTx/>
              <a:buFontTx/>
              <a:buNone/>
              <a:tabLst/>
              <a:defRPr kumimoji="0" lang="cs-CZ" sz="1800" b="0" i="0" u="none" strike="noStrike" kern="0" cap="none" spc="0" normalizeH="0" baseline="0" noProof="0"/>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err="1">
                <a:ln>
                  <a:noFill/>
                </a:ln>
                <a:solidFill>
                  <a:srgbClr val="404040"/>
                </a:solidFill>
                <a:effectLst/>
                <a:uLnTx/>
                <a:uFillTx/>
                <a:latin typeface="+mn-lt"/>
                <a:ea typeface="+mn-ea"/>
                <a:cs typeface="+mn-cs"/>
              </a:rPr>
              <a:t>Client</a:t>
            </a:r>
            <a:r>
              <a:rPr kumimoji="0" lang="cs-CZ" sz="1800" b="0" i="0" u="none" strike="noStrike" kern="0" cap="none" spc="0" normalizeH="0" baseline="0" noProof="0" dirty="0">
                <a:ln>
                  <a:noFill/>
                </a:ln>
                <a:solidFill>
                  <a:srgbClr val="404040"/>
                </a:solidFill>
                <a:effectLst/>
                <a:uLnTx/>
                <a:uFillTx/>
                <a:latin typeface="+mn-lt"/>
                <a:ea typeface="+mn-ea"/>
                <a:cs typeface="+mn-cs"/>
              </a:rPr>
              <a:t> Logo </a:t>
            </a:r>
            <a:r>
              <a:rPr kumimoji="0" lang="cs-CZ" sz="1800" b="0" i="0" u="none" strike="noStrike" kern="0" cap="none" spc="0" normalizeH="0" baseline="0" noProof="0" dirty="0" err="1">
                <a:ln>
                  <a:noFill/>
                </a:ln>
                <a:solidFill>
                  <a:srgbClr val="404040"/>
                </a:solidFill>
                <a:effectLst/>
                <a:uLnTx/>
                <a:uFillTx/>
                <a:latin typeface="+mn-lt"/>
                <a:ea typeface="+mn-ea"/>
                <a:cs typeface="+mn-cs"/>
              </a:rPr>
              <a:t>optional</a:t>
            </a:r>
            <a:endParaRPr kumimoji="0" lang="cs-CZ" sz="1800" b="0" i="0" u="none" strike="noStrike" kern="0" cap="none" spc="0" normalizeH="0" baseline="0" noProof="0" dirty="0">
              <a:ln>
                <a:noFill/>
              </a:ln>
              <a:solidFill>
                <a:srgbClr val="404040"/>
              </a:solidFill>
              <a:effectLst/>
              <a:uLnTx/>
              <a:uFillTx/>
              <a:latin typeface="+mn-lt"/>
              <a:ea typeface="+mn-ea"/>
              <a:cs typeface="+mn-cs"/>
            </a:endParaRPr>
          </a:p>
        </p:txBody>
      </p:sp>
      <p:pic>
        <p:nvPicPr>
          <p:cNvPr id="117" name="Picture 11" descr="IPSOS_GAMECHANGERS_blu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080247" y="4771853"/>
            <a:ext cx="1380187" cy="277167"/>
          </a:xfrm>
          <a:prstGeom prst="rect">
            <a:avLst/>
          </a:prstGeom>
        </p:spPr>
      </p:pic>
      <p:sp>
        <p:nvSpPr>
          <p:cNvPr id="118" name="Zástupný symbol pro text 4"/>
          <p:cNvSpPr>
            <a:spLocks noGrp="1"/>
          </p:cNvSpPr>
          <p:nvPr>
            <p:ph type="body" sz="quarter" idx="16" hasCustomPrompt="1"/>
          </p:nvPr>
        </p:nvSpPr>
        <p:spPr>
          <a:xfrm>
            <a:off x="4067944" y="2463590"/>
            <a:ext cx="4535487" cy="432197"/>
          </a:xfrm>
          <a:prstGeom prst="rect">
            <a:avLst/>
          </a:prstGeom>
        </p:spPr>
        <p:txBody>
          <a:bodyPr>
            <a:noAutofit/>
          </a:bodyPr>
          <a:lstStyle>
            <a:lvl1pPr marL="0" indent="0">
              <a:buNone/>
              <a:defRPr sz="3600" b="1" cap="all" baseline="0">
                <a:solidFill>
                  <a:srgbClr val="404040"/>
                </a:solidFill>
              </a:defRPr>
            </a:lvl1pPr>
          </a:lstStyle>
          <a:p>
            <a:pPr lvl="0"/>
            <a:r>
              <a:rPr lang="cs-CZ" dirty="0" err="1"/>
              <a:t>Presentation</a:t>
            </a:r>
            <a:r>
              <a:rPr lang="cs-CZ" dirty="0"/>
              <a:t> </a:t>
            </a:r>
            <a:r>
              <a:rPr lang="cs-CZ" dirty="0" err="1"/>
              <a:t>title</a:t>
            </a:r>
            <a:endParaRPr lang="en-US" dirty="0"/>
          </a:p>
        </p:txBody>
      </p:sp>
      <p:sp>
        <p:nvSpPr>
          <p:cNvPr id="119" name="Zástupný symbol pro text 11"/>
          <p:cNvSpPr>
            <a:spLocks noGrp="1"/>
          </p:cNvSpPr>
          <p:nvPr>
            <p:ph type="body" sz="quarter" idx="17" hasCustomPrompt="1"/>
          </p:nvPr>
        </p:nvSpPr>
        <p:spPr>
          <a:xfrm>
            <a:off x="4091230" y="3665936"/>
            <a:ext cx="833437" cy="276225"/>
          </a:xfrm>
          <a:prstGeom prst="rect">
            <a:avLst/>
          </a:prstGeom>
        </p:spPr>
        <p:txBody>
          <a:bodyPr/>
          <a:lstStyle>
            <a:lvl1pPr marL="0" indent="0">
              <a:buNone/>
              <a:defRPr sz="1800" b="1">
                <a:solidFill>
                  <a:srgbClr val="404040"/>
                </a:solidFill>
              </a:defRPr>
            </a:lvl1pPr>
          </a:lstStyle>
          <a:p>
            <a:pPr lvl="0"/>
            <a:r>
              <a:rPr lang="cs-CZ" dirty="0" err="1"/>
              <a:t>Date</a:t>
            </a:r>
            <a:endParaRPr lang="en-US" dirty="0"/>
          </a:p>
        </p:txBody>
      </p:sp>
      <p:sp>
        <p:nvSpPr>
          <p:cNvPr id="120" name="Zástupný symbol pro text 4"/>
          <p:cNvSpPr>
            <a:spLocks noGrp="1"/>
          </p:cNvSpPr>
          <p:nvPr>
            <p:ph type="body" sz="quarter" idx="18" hasCustomPrompt="1"/>
          </p:nvPr>
        </p:nvSpPr>
        <p:spPr>
          <a:xfrm>
            <a:off x="4067944" y="3075657"/>
            <a:ext cx="4535487" cy="432197"/>
          </a:xfrm>
          <a:prstGeom prst="rect">
            <a:avLst/>
          </a:prstGeom>
        </p:spPr>
        <p:txBody>
          <a:bodyPr anchor="ctr" anchorCtr="0">
            <a:noAutofit/>
          </a:bodyPr>
          <a:lstStyle>
            <a:lvl1pPr marL="0" indent="0">
              <a:buNone/>
              <a:defRPr sz="3600" b="1" baseline="0">
                <a:solidFill>
                  <a:srgbClr val="404040"/>
                </a:solidFill>
              </a:defRPr>
            </a:lvl1pPr>
          </a:lstStyle>
          <a:p>
            <a:pPr lvl="0"/>
            <a:r>
              <a:rPr lang="cs-CZ" dirty="0" err="1"/>
              <a:t>Additional</a:t>
            </a:r>
            <a:r>
              <a:rPr lang="cs-CZ" dirty="0"/>
              <a:t> </a:t>
            </a:r>
            <a:r>
              <a:rPr lang="cs-CZ" dirty="0" err="1"/>
              <a:t>subtitle</a:t>
            </a:r>
            <a:endParaRPr lang="en-US" dirty="0"/>
          </a:p>
        </p:txBody>
      </p:sp>
    </p:spTree>
    <p:extLst>
      <p:ext uri="{BB962C8B-B14F-4D97-AF65-F5344CB8AC3E}">
        <p14:creationId xmlns:p14="http://schemas.microsoft.com/office/powerpoint/2010/main" val="33932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5325495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3_Vlastní rozložení">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6986478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4_Vlastní rozložení">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6222858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45014"/>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6335703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White_text_with chapter">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5" name="Title 1"/>
          <p:cNvSpPr>
            <a:spLocks noGrp="1"/>
          </p:cNvSpPr>
          <p:nvPr>
            <p:ph type="title" hasCustomPrompt="1"/>
          </p:nvPr>
        </p:nvSpPr>
        <p:spPr>
          <a:xfrm>
            <a:off x="220553" y="272268"/>
            <a:ext cx="8654595" cy="461548"/>
          </a:xfrm>
        </p:spPr>
        <p:txBody>
          <a:bodyPr/>
          <a:lstStyle>
            <a:lvl1pPr>
              <a:defRPr>
                <a:solidFill>
                  <a:srgbClr val="404040"/>
                </a:solidFill>
              </a:defRPr>
            </a:lvl1pPr>
          </a:lstStyle>
          <a:p>
            <a:r>
              <a:rPr lang="en-US" dirty="0"/>
              <a:t>Click to add emphasis part of title</a:t>
            </a:r>
          </a:p>
        </p:txBody>
      </p:sp>
      <p:sp>
        <p:nvSpPr>
          <p:cNvPr id="6" name="Text Placeholder 7"/>
          <p:cNvSpPr>
            <a:spLocks noGrp="1"/>
          </p:cNvSpPr>
          <p:nvPr>
            <p:ph type="body" sz="quarter" idx="14" hasCustomPrompt="1"/>
          </p:nvPr>
        </p:nvSpPr>
        <p:spPr>
          <a:xfrm>
            <a:off x="166765" y="-65652"/>
            <a:ext cx="6710396" cy="442661"/>
          </a:xfrm>
          <a:prstGeom prst="rect">
            <a:avLst/>
          </a:prstGeom>
        </p:spPr>
        <p:txBody>
          <a:bodyPr lIns="91438" tIns="45719" rIns="91438" bIns="45719"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17018319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Vlastní rozložení">
    <p:bg>
      <p:bgPr>
        <a:solidFill>
          <a:schemeClr val="bg1"/>
        </a:solidFill>
        <a:effectLst/>
      </p:bgPr>
    </p:bg>
    <p:spTree>
      <p:nvGrpSpPr>
        <p:cNvPr id="1" name=""/>
        <p:cNvGrpSpPr/>
        <p:nvPr/>
      </p:nvGrpSpPr>
      <p:grpSpPr>
        <a:xfrm>
          <a:off x="0" y="0"/>
          <a:ext cx="0" cy="0"/>
          <a:chOff x="0" y="0"/>
          <a:chExt cx="0" cy="0"/>
        </a:xfrm>
      </p:grpSpPr>
      <p:sp>
        <p:nvSpPr>
          <p:cNvPr id="26"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7" name="Text Placeholder 9"/>
          <p:cNvSpPr>
            <a:spLocks noGrp="1"/>
          </p:cNvSpPr>
          <p:nvPr>
            <p:ph type="body" sz="quarter" idx="20"/>
          </p:nvPr>
        </p:nvSpPr>
        <p:spPr>
          <a:xfrm>
            <a:off x="255950"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9"/>
          <p:cNvSpPr>
            <a:spLocks noGrp="1"/>
          </p:cNvSpPr>
          <p:nvPr>
            <p:ph type="body" sz="quarter" idx="21"/>
          </p:nvPr>
        </p:nvSpPr>
        <p:spPr>
          <a:xfrm>
            <a:off x="4613579"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3" name="Text Placeholder 6"/>
          <p:cNvSpPr>
            <a:spLocks noGrp="1"/>
          </p:cNvSpPr>
          <p:nvPr>
            <p:ph type="body" sz="quarter" idx="22"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2303501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255950"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9"/>
          <p:cNvSpPr>
            <a:spLocks noGrp="1"/>
          </p:cNvSpPr>
          <p:nvPr>
            <p:ph type="body" sz="quarter" idx="21"/>
          </p:nvPr>
        </p:nvSpPr>
        <p:spPr>
          <a:xfrm>
            <a:off x="3166976"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p:cNvSpPr>
            <a:spLocks noGrp="1"/>
          </p:cNvSpPr>
          <p:nvPr>
            <p:ph type="body" sz="quarter" idx="24"/>
          </p:nvPr>
        </p:nvSpPr>
        <p:spPr>
          <a:xfrm>
            <a:off x="6075841"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7860061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_Vlastní rozložení">
    <p:bg>
      <p:bgPr>
        <a:solidFill>
          <a:schemeClr val="bg1"/>
        </a:solidFill>
        <a:effectLst/>
      </p:bgPr>
    </p:bg>
    <p:spTree>
      <p:nvGrpSpPr>
        <p:cNvPr id="1" name=""/>
        <p:cNvGrpSpPr/>
        <p:nvPr/>
      </p:nvGrpSpPr>
      <p:grpSpPr>
        <a:xfrm>
          <a:off x="0" y="0"/>
          <a:ext cx="0" cy="0"/>
          <a:chOff x="0" y="0"/>
          <a:chExt cx="0" cy="0"/>
        </a:xfrm>
      </p:grpSpPr>
      <p:sp>
        <p:nvSpPr>
          <p:cNvPr id="24"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6"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cs-CZ" dirty="0"/>
              <a:t>C</a:t>
            </a:r>
            <a:r>
              <a:rPr lang="en-US" dirty="0"/>
              <a:t>lick to edit master text styles</a:t>
            </a:r>
          </a:p>
        </p:txBody>
      </p:sp>
      <p:sp>
        <p:nvSpPr>
          <p:cNvPr id="27"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8" name="Text Placeholder 9"/>
          <p:cNvSpPr>
            <a:spLocks noGrp="1"/>
          </p:cNvSpPr>
          <p:nvPr>
            <p:ph type="body" sz="quarter" idx="20"/>
          </p:nvPr>
        </p:nvSpPr>
        <p:spPr>
          <a:xfrm>
            <a:off x="255951"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9"/>
          <p:cNvSpPr>
            <a:spLocks noGrp="1"/>
          </p:cNvSpPr>
          <p:nvPr>
            <p:ph type="body" sz="quarter" idx="21"/>
          </p:nvPr>
        </p:nvSpPr>
        <p:spPr>
          <a:xfrm>
            <a:off x="2434405"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26"/>
          </p:nvPr>
        </p:nvSpPr>
        <p:spPr>
          <a:xfrm>
            <a:off x="4612858"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9"/>
          <p:cNvSpPr>
            <a:spLocks noGrp="1"/>
          </p:cNvSpPr>
          <p:nvPr>
            <p:ph type="body" sz="quarter" idx="27"/>
          </p:nvPr>
        </p:nvSpPr>
        <p:spPr>
          <a:xfrm>
            <a:off x="6791314"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1014605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0"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4613579"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4613579"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8974565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7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2"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3166976"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2"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3166976"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6075841"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6075841"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5604952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1"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2434405"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1"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2434405"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4612858"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4612858"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23"/>
          </p:nvPr>
        </p:nvSpPr>
        <p:spPr>
          <a:xfrm>
            <a:off x="6791314"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5" name="Picture Placeholder 6"/>
          <p:cNvSpPr>
            <a:spLocks noGrp="1"/>
          </p:cNvSpPr>
          <p:nvPr>
            <p:ph type="pic" sz="quarter" idx="24"/>
          </p:nvPr>
        </p:nvSpPr>
        <p:spPr>
          <a:xfrm>
            <a:off x="6791314"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6"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1"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263396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8758209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8" name="Zástupný symbol pro nadpis 1"/>
          <p:cNvSpPr>
            <a:spLocks noGrp="1"/>
          </p:cNvSpPr>
          <p:nvPr>
            <p:ph type="title"/>
          </p:nvPr>
        </p:nvSpPr>
        <p:spPr>
          <a:xfrm>
            <a:off x="212058" y="-45013"/>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830612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lIns="91438" tIns="45719" rIns="91438" bIns="45719">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6783905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6_Vlastní rozložení">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2" y="0"/>
            <a:ext cx="9143999" cy="5143500"/>
          </a:xfrm>
          <a:prstGeom prst="rect">
            <a:avLst/>
          </a:prstGeom>
          <a:effectLst/>
        </p:spPr>
        <p:txBody>
          <a:bodyPr/>
          <a:lstStyle>
            <a:lvl1pPr marL="0" indent="0">
              <a:buNone/>
              <a:defRPr baseline="0">
                <a:solidFill>
                  <a:srgbClr val="404040"/>
                </a:solidFill>
              </a:defRPr>
            </a:lvl1pPr>
          </a:lstStyle>
          <a:p>
            <a:r>
              <a:rPr lang="en-GB" dirty="0"/>
              <a:t/>
            </a:r>
            <a:br>
              <a:rPr lang="en-GB" dirty="0"/>
            </a:br>
            <a:r>
              <a:rPr lang="en-GB" dirty="0"/>
              <a:t>     </a:t>
            </a:r>
          </a:p>
        </p:txBody>
      </p:sp>
      <p:sp>
        <p:nvSpPr>
          <p:cNvPr id="12" name="Title 1"/>
          <p:cNvSpPr>
            <a:spLocks noGrp="1"/>
          </p:cNvSpPr>
          <p:nvPr>
            <p:ph type="title" hasCustomPrompt="1"/>
          </p:nvPr>
        </p:nvSpPr>
        <p:spPr>
          <a:xfrm>
            <a:off x="1024880" y="2479435"/>
            <a:ext cx="7093160" cy="812531"/>
          </a:xfrm>
          <a:prstGeom prst="rect">
            <a:avLst/>
          </a:prstGeom>
          <a:effectLst>
            <a:outerShdw blurRad="825500" algn="ctr" rotWithShape="0">
              <a:prstClr val="black">
                <a:alpha val="20000"/>
              </a:prstClr>
            </a:outerShdw>
          </a:effectLst>
        </p:spPr>
        <p:txBody>
          <a:bodyPr anchor="t"/>
          <a:lstStyle>
            <a:lvl1pPr>
              <a:lnSpc>
                <a:spcPct val="80000"/>
              </a:lnSpc>
              <a:spcBef>
                <a:spcPts val="914"/>
              </a:spcBef>
              <a:defRPr sz="8800" cap="all" baseline="0">
                <a:solidFill>
                  <a:schemeClr val="accent2"/>
                </a:solidFill>
              </a:defRPr>
            </a:lvl1pPr>
          </a:lstStyle>
          <a:p>
            <a:r>
              <a:rPr lang="en-US" dirty="0"/>
              <a:t>Something</a:t>
            </a:r>
            <a:endParaRPr lang="en-GB" dirty="0"/>
          </a:p>
        </p:txBody>
      </p:sp>
      <p:sp>
        <p:nvSpPr>
          <p:cNvPr id="13" name="Text Placeholder 6"/>
          <p:cNvSpPr>
            <a:spLocks noGrp="1"/>
          </p:cNvSpPr>
          <p:nvPr>
            <p:ph type="body" sz="quarter" idx="13" hasCustomPrompt="1"/>
          </p:nvPr>
        </p:nvSpPr>
        <p:spPr>
          <a:xfrm>
            <a:off x="1089060" y="1857552"/>
            <a:ext cx="6033722" cy="621884"/>
          </a:xfrm>
          <a:prstGeom prst="rect">
            <a:avLst/>
          </a:prstGeom>
        </p:spPr>
        <p:txBody>
          <a:bodyPr anchor="b">
            <a:normAutofit/>
          </a:bodyPr>
          <a:lstStyle>
            <a:lvl1pPr marL="0" indent="0">
              <a:spcBef>
                <a:spcPts val="1371"/>
              </a:spcBef>
              <a:buNone/>
              <a:defRPr sz="3000" b="0" cap="none" baseline="0">
                <a:solidFill>
                  <a:schemeClr val="bg1"/>
                </a:solidFill>
                <a:effectLst>
                  <a:outerShdw blurRad="228600" algn="ctr" rotWithShape="0">
                    <a:prstClr val="black">
                      <a:alpha val="40000"/>
                    </a:prstClr>
                  </a:outerShdw>
                </a:effectLst>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5820736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HU White_contacts">
    <p:spTree>
      <p:nvGrpSpPr>
        <p:cNvPr id="1" name=""/>
        <p:cNvGrpSpPr/>
        <p:nvPr/>
      </p:nvGrpSpPr>
      <p:grpSpPr>
        <a:xfrm>
          <a:off x="0" y="0"/>
          <a:ext cx="0" cy="0"/>
          <a:chOff x="0" y="0"/>
          <a:chExt cx="0" cy="0"/>
        </a:xfrm>
      </p:grpSpPr>
      <p:sp>
        <p:nvSpPr>
          <p:cNvPr id="8" name="Obdélník 7"/>
          <p:cNvSpPr/>
          <p:nvPr userDrawn="1"/>
        </p:nvSpPr>
        <p:spPr>
          <a:xfrm>
            <a:off x="2759821" y="4142033"/>
            <a:ext cx="3828403" cy="307777"/>
          </a:xfrm>
          <a:prstGeom prst="rect">
            <a:avLst/>
          </a:prstGeom>
        </p:spPr>
        <p:txBody>
          <a:bodyPr wrap="square">
            <a:spAutoFit/>
          </a:bodyPr>
          <a:lstStyle/>
          <a:p>
            <a:pPr algn="ctr" eaLnBrk="0" fontAlgn="base" hangingPunct="0">
              <a:spcBef>
                <a:spcPct val="0"/>
              </a:spcBef>
              <a:spcAft>
                <a:spcPct val="0"/>
              </a:spcAft>
              <a:tabLst>
                <a:tab pos="1516063" algn="l"/>
              </a:tabLst>
              <a:defRPr/>
            </a:pPr>
            <a:r>
              <a:rPr lang="cs-CZ" sz="1400" kern="0" noProof="1">
                <a:solidFill>
                  <a:srgbClr val="404040"/>
                </a:solidFill>
                <a:cs typeface="Calibri" pitchFamily="34" charset="0"/>
              </a:rPr>
              <a:t>Thaly Kálmán utca 39, 1096 IX. kerület, Budapest</a:t>
            </a:r>
          </a:p>
        </p:txBody>
      </p:sp>
      <p:sp>
        <p:nvSpPr>
          <p:cNvPr id="11" name="Rectangle 11"/>
          <p:cNvSpPr>
            <a:spLocks noChangeArrowheads="1"/>
          </p:cNvSpPr>
          <p:nvPr userDrawn="1"/>
        </p:nvSpPr>
        <p:spPr bwMode="auto">
          <a:xfrm>
            <a:off x="1489305" y="4444499"/>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63"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hu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0164358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Z White_contacts">
    <p:spTree>
      <p:nvGrpSpPr>
        <p:cNvPr id="1" name=""/>
        <p:cNvGrpSpPr/>
        <p:nvPr/>
      </p:nvGrpSpPr>
      <p:grpSpPr>
        <a:xfrm>
          <a:off x="0" y="0"/>
          <a:ext cx="0" cy="0"/>
          <a:chOff x="0" y="0"/>
          <a:chExt cx="0" cy="0"/>
        </a:xfrm>
      </p:grpSpPr>
      <p:sp>
        <p:nvSpPr>
          <p:cNvPr id="8" name="Obdélník 7"/>
          <p:cNvSpPr/>
          <p:nvPr userDrawn="1"/>
        </p:nvSpPr>
        <p:spPr>
          <a:xfrm>
            <a:off x="2759821" y="4142033"/>
            <a:ext cx="3828403" cy="307777"/>
          </a:xfrm>
          <a:prstGeom prst="rect">
            <a:avLst/>
          </a:prstGeom>
        </p:spPr>
        <p:txBody>
          <a:bodyPr wrap="square">
            <a:spAutoFit/>
          </a:bodyPr>
          <a:lstStyle/>
          <a:p>
            <a:pPr algn="ctr" eaLnBrk="0" fontAlgn="base" hangingPunct="0">
              <a:spcBef>
                <a:spcPct val="0"/>
              </a:spcBef>
              <a:spcAft>
                <a:spcPct val="0"/>
              </a:spcAft>
              <a:tabLst>
                <a:tab pos="1516063" algn="l"/>
              </a:tabLst>
              <a:defRPr/>
            </a:pPr>
            <a:r>
              <a:rPr lang="cs-CZ" sz="1400" kern="0" noProof="1">
                <a:solidFill>
                  <a:srgbClr val="404040"/>
                </a:solidFill>
                <a:cs typeface="Calibri" pitchFamily="34" charset="0"/>
              </a:rPr>
              <a:t>Na Prikope 22, Slovansky dum</a:t>
            </a:r>
            <a:r>
              <a:rPr lang="en-US" sz="1400" kern="0" noProof="1">
                <a:solidFill>
                  <a:srgbClr val="404040"/>
                </a:solidFill>
                <a:cs typeface="Calibri" pitchFamily="34" charset="0"/>
              </a:rPr>
              <a:t>, 110 00 </a:t>
            </a:r>
            <a:r>
              <a:rPr lang="cs-CZ" sz="1400" kern="0" noProof="1">
                <a:solidFill>
                  <a:srgbClr val="404040"/>
                </a:solidFill>
                <a:cs typeface="Calibri" pitchFamily="34" charset="0"/>
              </a:rPr>
              <a:t>Prague </a:t>
            </a:r>
            <a:r>
              <a:rPr lang="en-US" sz="1400" kern="0" noProof="1">
                <a:solidFill>
                  <a:srgbClr val="404040"/>
                </a:solidFill>
                <a:cs typeface="Calibri" pitchFamily="34" charset="0"/>
              </a:rPr>
              <a:t>1</a:t>
            </a:r>
          </a:p>
        </p:txBody>
      </p:sp>
      <p:sp>
        <p:nvSpPr>
          <p:cNvPr id="11" name="Rectangle 11"/>
          <p:cNvSpPr>
            <a:spLocks noChangeArrowheads="1"/>
          </p:cNvSpPr>
          <p:nvPr userDrawn="1"/>
        </p:nvSpPr>
        <p:spPr bwMode="auto">
          <a:xfrm>
            <a:off x="1489305" y="4444499"/>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63" algn="l"/>
              </a:tabLst>
            </a:pPr>
            <a:r>
              <a:rPr lang="en-GB" sz="2000" noProof="1">
                <a:solidFill>
                  <a:srgbClr val="1F497D">
                    <a:lumMod val="60000"/>
                    <a:lumOff val="40000"/>
                  </a:srgbClr>
                </a:solidFill>
                <a:cs typeface="Arial" pitchFamily="34" charset="0"/>
              </a:rPr>
              <a:t>www.ipsos.cz</a:t>
            </a:r>
            <a:r>
              <a:rPr lang="cs-CZ" sz="2000" noProof="1">
                <a:solidFill>
                  <a:srgbClr val="1F497D">
                    <a:lumMod val="60000"/>
                    <a:lumOff val="40000"/>
                  </a:srgbClr>
                </a:solidFill>
                <a:cs typeface="Arial" pitchFamily="34" charset="0"/>
              </a:rPr>
              <a:t>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pic>
        <p:nvPicPr>
          <p:cNvPr id="23" name="Obrázek 22" descr="ceska_vlajka_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1396" y="4190260"/>
            <a:ext cx="468000" cy="202238"/>
          </a:xfrm>
          <a:prstGeom prst="rect">
            <a:avLst/>
          </a:prstGeom>
        </p:spPr>
      </p:pic>
      <p:sp>
        <p:nvSpPr>
          <p:cNvPr id="26" name="Zástupný symbol pro nadpis 1"/>
          <p:cNvSpPr>
            <a:spLocks noGrp="1"/>
          </p:cNvSpPr>
          <p:nvPr>
            <p:ph type="title"/>
          </p:nvPr>
        </p:nvSpPr>
        <p:spPr>
          <a:xfrm>
            <a:off x="606567" y="77058"/>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8728950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K White_contacts">
    <p:spTree>
      <p:nvGrpSpPr>
        <p:cNvPr id="1" name=""/>
        <p:cNvGrpSpPr/>
        <p:nvPr/>
      </p:nvGrpSpPr>
      <p:grpSpPr>
        <a:xfrm>
          <a:off x="0" y="0"/>
          <a:ext cx="0" cy="0"/>
          <a:chOff x="0" y="0"/>
          <a:chExt cx="0" cy="0"/>
        </a:xfrm>
      </p:grpSpPr>
      <p:sp>
        <p:nvSpPr>
          <p:cNvPr id="8" name="Obdélník 7"/>
          <p:cNvSpPr/>
          <p:nvPr userDrawn="1"/>
        </p:nvSpPr>
        <p:spPr>
          <a:xfrm>
            <a:off x="2759821" y="4142033"/>
            <a:ext cx="3828403" cy="307777"/>
          </a:xfrm>
          <a:prstGeom prst="rect">
            <a:avLst/>
          </a:prstGeom>
        </p:spPr>
        <p:txBody>
          <a:bodyPr wrap="square">
            <a:spAutoFit/>
          </a:bodyPr>
          <a:lstStyle/>
          <a:p>
            <a:pPr algn="ctr" eaLnBrk="0" fontAlgn="base" hangingPunct="0">
              <a:spcBef>
                <a:spcPct val="0"/>
              </a:spcBef>
              <a:spcAft>
                <a:spcPct val="0"/>
              </a:spcAft>
              <a:tabLst>
                <a:tab pos="1516063" algn="l"/>
              </a:tabLst>
              <a:defRPr/>
            </a:pPr>
            <a:r>
              <a:rPr lang="cs-CZ" sz="1400" kern="0" dirty="0">
                <a:solidFill>
                  <a:srgbClr val="404040"/>
                </a:solidFill>
                <a:cs typeface="Calibri" panose="020F0502020204030204" pitchFamily="34" charset="0"/>
              </a:rPr>
              <a:t>Heydukova 12, 811 08 Bratislava</a:t>
            </a:r>
          </a:p>
        </p:txBody>
      </p:sp>
      <p:sp>
        <p:nvSpPr>
          <p:cNvPr id="11" name="Rectangle 11"/>
          <p:cNvSpPr>
            <a:spLocks noChangeArrowheads="1"/>
          </p:cNvSpPr>
          <p:nvPr userDrawn="1"/>
        </p:nvSpPr>
        <p:spPr bwMode="auto">
          <a:xfrm>
            <a:off x="1489305" y="4444499"/>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63"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sk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pic>
        <p:nvPicPr>
          <p:cNvPr id="27" name="Obrázek 26" descr="slovenska_vlajka_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3875" y="4195980"/>
            <a:ext cx="514800" cy="250186"/>
          </a:xfrm>
          <a:prstGeom prst="rect">
            <a:avLst/>
          </a:prstGeom>
        </p:spPr>
      </p:pic>
    </p:spTree>
    <p:extLst>
      <p:ext uri="{BB962C8B-B14F-4D97-AF65-F5344CB8AC3E}">
        <p14:creationId xmlns:p14="http://schemas.microsoft.com/office/powerpoint/2010/main" val="1485699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HU White_contacts">
    <p:spTree>
      <p:nvGrpSpPr>
        <p:cNvPr id="1" name=""/>
        <p:cNvGrpSpPr/>
        <p:nvPr/>
      </p:nvGrpSpPr>
      <p:grpSpPr>
        <a:xfrm>
          <a:off x="0" y="0"/>
          <a:ext cx="0" cy="0"/>
          <a:chOff x="0" y="0"/>
          <a:chExt cx="0" cy="0"/>
        </a:xfrm>
      </p:grpSpPr>
      <p:sp>
        <p:nvSpPr>
          <p:cNvPr id="8" name="Obdélník 7"/>
          <p:cNvSpPr/>
          <p:nvPr userDrawn="1"/>
        </p:nvSpPr>
        <p:spPr>
          <a:xfrm>
            <a:off x="2759821" y="4142033"/>
            <a:ext cx="3828403" cy="307777"/>
          </a:xfrm>
          <a:prstGeom prst="rect">
            <a:avLst/>
          </a:prstGeom>
        </p:spPr>
        <p:txBody>
          <a:bodyPr wrap="square">
            <a:spAutoFit/>
          </a:bodyPr>
          <a:lstStyle/>
          <a:p>
            <a:pPr algn="ctr" eaLnBrk="0" fontAlgn="base" hangingPunct="0">
              <a:spcBef>
                <a:spcPct val="0"/>
              </a:spcBef>
              <a:spcAft>
                <a:spcPct val="0"/>
              </a:spcAft>
              <a:tabLst>
                <a:tab pos="1516063" algn="l"/>
              </a:tabLst>
              <a:defRPr/>
            </a:pPr>
            <a:r>
              <a:rPr lang="cs-CZ" sz="1400" kern="0" noProof="1">
                <a:solidFill>
                  <a:srgbClr val="404040"/>
                </a:solidFill>
                <a:cs typeface="Calibri" pitchFamily="34" charset="0"/>
              </a:rPr>
              <a:t>Thaly Kálmán utca 39, 1096 IX. kerület, Budapest</a:t>
            </a:r>
          </a:p>
        </p:txBody>
      </p:sp>
      <p:sp>
        <p:nvSpPr>
          <p:cNvPr id="11" name="Rectangle 11"/>
          <p:cNvSpPr>
            <a:spLocks noChangeArrowheads="1"/>
          </p:cNvSpPr>
          <p:nvPr userDrawn="1"/>
        </p:nvSpPr>
        <p:spPr bwMode="auto">
          <a:xfrm>
            <a:off x="1489305" y="4444499"/>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63"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hu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41263112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970531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4763439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240969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Vlastní rozložení">
    <p:bg>
      <p:bgPr>
        <a:solidFill>
          <a:srgbClr val="008E94"/>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22538689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0684592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8817337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7770192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2610218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3821203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8630245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45014"/>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31272253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6_Vlastní rozložení">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2" y="0"/>
            <a:ext cx="9143999" cy="5143500"/>
          </a:xfrm>
          <a:prstGeom prst="rect">
            <a:avLst/>
          </a:prstGeom>
          <a:effectLst/>
        </p:spPr>
        <p:txBody>
          <a:bodyPr/>
          <a:lstStyle>
            <a:lvl1pPr marL="0" indent="0">
              <a:buNone/>
              <a:defRPr baseline="0">
                <a:solidFill>
                  <a:srgbClr val="404040"/>
                </a:solidFill>
              </a:defRPr>
            </a:lvl1pPr>
          </a:lstStyle>
          <a:p>
            <a:r>
              <a:rPr lang="en-GB" dirty="0"/>
              <a:t/>
            </a:r>
            <a:br>
              <a:rPr lang="en-GB" dirty="0"/>
            </a:br>
            <a:r>
              <a:rPr lang="en-GB" dirty="0"/>
              <a:t>     </a:t>
            </a:r>
          </a:p>
        </p:txBody>
      </p:sp>
      <p:sp>
        <p:nvSpPr>
          <p:cNvPr id="12" name="Title 1"/>
          <p:cNvSpPr>
            <a:spLocks noGrp="1"/>
          </p:cNvSpPr>
          <p:nvPr>
            <p:ph type="title" hasCustomPrompt="1"/>
          </p:nvPr>
        </p:nvSpPr>
        <p:spPr>
          <a:xfrm>
            <a:off x="1024880" y="2479435"/>
            <a:ext cx="7093160" cy="812531"/>
          </a:xfrm>
          <a:prstGeom prst="rect">
            <a:avLst/>
          </a:prstGeom>
          <a:effectLst>
            <a:outerShdw blurRad="825500" algn="ctr" rotWithShape="0">
              <a:prstClr val="black">
                <a:alpha val="20000"/>
              </a:prstClr>
            </a:outerShdw>
          </a:effectLst>
        </p:spPr>
        <p:txBody>
          <a:bodyPr anchor="t"/>
          <a:lstStyle>
            <a:lvl1pPr>
              <a:lnSpc>
                <a:spcPct val="80000"/>
              </a:lnSpc>
              <a:spcBef>
                <a:spcPts val="914"/>
              </a:spcBef>
              <a:defRPr sz="8800" cap="all" baseline="0">
                <a:solidFill>
                  <a:schemeClr val="accent2"/>
                </a:solidFill>
              </a:defRPr>
            </a:lvl1pPr>
          </a:lstStyle>
          <a:p>
            <a:r>
              <a:rPr lang="en-US" dirty="0"/>
              <a:t>Something</a:t>
            </a:r>
            <a:endParaRPr lang="en-GB" dirty="0"/>
          </a:p>
        </p:txBody>
      </p:sp>
      <p:sp>
        <p:nvSpPr>
          <p:cNvPr id="13" name="Text Placeholder 6"/>
          <p:cNvSpPr>
            <a:spLocks noGrp="1"/>
          </p:cNvSpPr>
          <p:nvPr>
            <p:ph type="body" sz="quarter" idx="13" hasCustomPrompt="1"/>
          </p:nvPr>
        </p:nvSpPr>
        <p:spPr>
          <a:xfrm>
            <a:off x="1089060" y="1857552"/>
            <a:ext cx="6033722" cy="621884"/>
          </a:xfrm>
          <a:prstGeom prst="rect">
            <a:avLst/>
          </a:prstGeom>
        </p:spPr>
        <p:txBody>
          <a:bodyPr anchor="b">
            <a:normAutofit/>
          </a:bodyPr>
          <a:lstStyle>
            <a:lvl1pPr marL="0" indent="0">
              <a:spcBef>
                <a:spcPts val="1371"/>
              </a:spcBef>
              <a:buNone/>
              <a:defRPr sz="3000" b="0" cap="none" baseline="0">
                <a:solidFill>
                  <a:schemeClr val="bg1"/>
                </a:solidFill>
                <a:effectLst>
                  <a:outerShdw blurRad="228600" algn="ctr" rotWithShape="0">
                    <a:prstClr val="black">
                      <a:alpha val="40000"/>
                    </a:prstClr>
                  </a:outerShdw>
                </a:effectLst>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4159822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HU White_contacts">
    <p:spTree>
      <p:nvGrpSpPr>
        <p:cNvPr id="1" name=""/>
        <p:cNvGrpSpPr/>
        <p:nvPr/>
      </p:nvGrpSpPr>
      <p:grpSpPr>
        <a:xfrm>
          <a:off x="0" y="0"/>
          <a:ext cx="0" cy="0"/>
          <a:chOff x="0" y="0"/>
          <a:chExt cx="0" cy="0"/>
        </a:xfrm>
      </p:grpSpPr>
      <p:sp>
        <p:nvSpPr>
          <p:cNvPr id="8" name="Obdélník 7"/>
          <p:cNvSpPr/>
          <p:nvPr userDrawn="1"/>
        </p:nvSpPr>
        <p:spPr>
          <a:xfrm>
            <a:off x="2759821" y="4142033"/>
            <a:ext cx="3828403" cy="307777"/>
          </a:xfrm>
          <a:prstGeom prst="rect">
            <a:avLst/>
          </a:prstGeom>
        </p:spPr>
        <p:txBody>
          <a:bodyPr wrap="square">
            <a:spAutoFit/>
          </a:bodyPr>
          <a:lstStyle/>
          <a:p>
            <a:pPr algn="ctr" eaLnBrk="0" fontAlgn="base" hangingPunct="0">
              <a:spcBef>
                <a:spcPct val="0"/>
              </a:spcBef>
              <a:spcAft>
                <a:spcPct val="0"/>
              </a:spcAft>
              <a:tabLst>
                <a:tab pos="1516063" algn="l"/>
              </a:tabLst>
              <a:defRPr/>
            </a:pPr>
            <a:r>
              <a:rPr lang="cs-CZ" sz="1400" kern="0" noProof="1">
                <a:solidFill>
                  <a:srgbClr val="404040"/>
                </a:solidFill>
                <a:cs typeface="Calibri" pitchFamily="34" charset="0"/>
              </a:rPr>
              <a:t>Thaly Kálmán utca 39, 1096 IX. kerület, Budapest</a:t>
            </a:r>
          </a:p>
        </p:txBody>
      </p:sp>
      <p:sp>
        <p:nvSpPr>
          <p:cNvPr id="11" name="Rectangle 11"/>
          <p:cNvSpPr>
            <a:spLocks noChangeArrowheads="1"/>
          </p:cNvSpPr>
          <p:nvPr userDrawn="1"/>
        </p:nvSpPr>
        <p:spPr bwMode="auto">
          <a:xfrm>
            <a:off x="1489305" y="4444499"/>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63"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hu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3944123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255951" y="1217857"/>
            <a:ext cx="2811129" cy="613247"/>
          </a:xfrm>
          <a:prstGeom prst="rect">
            <a:avLst/>
          </a:prstGeom>
          <a:solidFill>
            <a:srgbClr val="404040"/>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13" indent="-153589">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3166976" y="1217857"/>
            <a:ext cx="2811129" cy="613247"/>
          </a:xfrm>
          <a:prstGeom prst="rect">
            <a:avLst/>
          </a:prstGeom>
          <a:solidFill>
            <a:srgbClr val="ED6737"/>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13" indent="-153589">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6075841" y="1217857"/>
            <a:ext cx="2811129" cy="613247"/>
          </a:xfrm>
          <a:prstGeom prst="rect">
            <a:avLst/>
          </a:prstGeom>
          <a:solidFill>
            <a:srgbClr val="008E94"/>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13" indent="-153589">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255950" y="2001690"/>
            <a:ext cx="2811130" cy="2624485"/>
          </a:xfrm>
          <a:prstGeom prst="rect">
            <a:avLst/>
          </a:prstGeom>
        </p:spPr>
        <p:txBody>
          <a:bodyPr lIns="82274" rIns="27425"/>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9"/>
          <p:cNvSpPr>
            <a:spLocks noGrp="1"/>
          </p:cNvSpPr>
          <p:nvPr>
            <p:ph type="body" sz="quarter" idx="21"/>
          </p:nvPr>
        </p:nvSpPr>
        <p:spPr>
          <a:xfrm>
            <a:off x="3166975" y="2001690"/>
            <a:ext cx="2811130" cy="2624485"/>
          </a:xfrm>
          <a:prstGeom prst="rect">
            <a:avLst/>
          </a:prstGeom>
        </p:spPr>
        <p:txBody>
          <a:bodyPr lIns="82274" rIns="27425"/>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p:cNvSpPr>
            <a:spLocks noGrp="1"/>
          </p:cNvSpPr>
          <p:nvPr>
            <p:ph type="body" sz="quarter" idx="24"/>
          </p:nvPr>
        </p:nvSpPr>
        <p:spPr>
          <a:xfrm>
            <a:off x="6075841" y="2001690"/>
            <a:ext cx="2811130" cy="2624485"/>
          </a:xfrm>
          <a:prstGeom prst="rect">
            <a:avLst/>
          </a:prstGeom>
        </p:spPr>
        <p:txBody>
          <a:bodyPr lIns="82274" rIns="27425"/>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2" y="483518"/>
            <a:ext cx="8690248" cy="374906"/>
          </a:xfrm>
          <a:prstGeom prst="rect">
            <a:avLst/>
          </a:prstGeom>
        </p:spPr>
        <p:txBody>
          <a:bodyPr wrap="square" lIns="36000" tIns="0" rIns="36000" bIns="36000" anchor="t" anchorCtr="0">
            <a:spAutoFit/>
          </a:bodyPr>
          <a:lstStyle>
            <a:lvl1pPr marL="0" indent="0" defTabSz="216000">
              <a:spcBef>
                <a:spcPts val="0"/>
              </a:spcBef>
              <a:buNone/>
              <a:defRPr sz="1100" i="1">
                <a:solidFill>
                  <a:schemeClr val="bg1">
                    <a:lumMod val="50000"/>
                  </a:schemeClr>
                </a:solidFill>
                <a:latin typeface="Calibri" pitchFamily="34" charset="0"/>
                <a:cs typeface="Arial" pitchFamily="34" charset="0"/>
              </a:defRPr>
            </a:lvl1pPr>
            <a:lvl2pPr marL="457200"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703102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Vlastní rozložení">
    <p:bg>
      <p:bgPr>
        <a:solidFill>
          <a:srgbClr val="008BCA"/>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008BC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4872923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7141788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9202025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6807733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847473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4761647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64387116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8680608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46157810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40230883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6_Vlastní rozložení">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3" y="0"/>
            <a:ext cx="9143999" cy="5143500"/>
          </a:xfrm>
          <a:prstGeom prst="rect">
            <a:avLst/>
          </a:prstGeom>
          <a:effectLst/>
        </p:spPr>
        <p:txBody>
          <a:bodyPr/>
          <a:lstStyle>
            <a:lvl1pPr marL="0" indent="0">
              <a:buNone/>
              <a:defRPr baseline="0">
                <a:solidFill>
                  <a:srgbClr val="404040"/>
                </a:solidFill>
              </a:defRPr>
            </a:lvl1pPr>
          </a:lstStyle>
          <a:p>
            <a:r>
              <a:rPr lang="en-GB" dirty="0"/>
              <a:t/>
            </a:r>
            <a:br>
              <a:rPr lang="en-GB" dirty="0"/>
            </a:br>
            <a:r>
              <a:rPr lang="en-GB" dirty="0"/>
              <a:t>     </a:t>
            </a:r>
          </a:p>
        </p:txBody>
      </p:sp>
      <p:sp>
        <p:nvSpPr>
          <p:cNvPr id="12" name="Title 1"/>
          <p:cNvSpPr>
            <a:spLocks noGrp="1"/>
          </p:cNvSpPr>
          <p:nvPr>
            <p:ph type="title" hasCustomPrompt="1"/>
          </p:nvPr>
        </p:nvSpPr>
        <p:spPr>
          <a:xfrm>
            <a:off x="1024881" y="2479436"/>
            <a:ext cx="7093160" cy="812531"/>
          </a:xfrm>
          <a:prstGeom prst="rect">
            <a:avLst/>
          </a:prstGeom>
          <a:effectLst>
            <a:outerShdw blurRad="825500" algn="ctr" rotWithShape="0">
              <a:prstClr val="black">
                <a:alpha val="20000"/>
              </a:prstClr>
            </a:outerShdw>
          </a:effectLst>
        </p:spPr>
        <p:txBody>
          <a:bodyPr anchor="t"/>
          <a:lstStyle>
            <a:lvl1pPr>
              <a:lnSpc>
                <a:spcPct val="80000"/>
              </a:lnSpc>
              <a:spcBef>
                <a:spcPts val="914"/>
              </a:spcBef>
              <a:defRPr sz="8800" cap="all" baseline="0">
                <a:solidFill>
                  <a:schemeClr val="accent2"/>
                </a:solidFill>
              </a:defRPr>
            </a:lvl1pPr>
          </a:lstStyle>
          <a:p>
            <a:r>
              <a:rPr lang="en-US" dirty="0"/>
              <a:t>Something</a:t>
            </a:r>
            <a:endParaRPr lang="en-GB" dirty="0"/>
          </a:p>
        </p:txBody>
      </p:sp>
      <p:sp>
        <p:nvSpPr>
          <p:cNvPr id="13" name="Text Placeholder 6"/>
          <p:cNvSpPr>
            <a:spLocks noGrp="1"/>
          </p:cNvSpPr>
          <p:nvPr>
            <p:ph type="body" sz="quarter" idx="13" hasCustomPrompt="1"/>
          </p:nvPr>
        </p:nvSpPr>
        <p:spPr>
          <a:xfrm>
            <a:off x="1089061" y="1857553"/>
            <a:ext cx="6033722" cy="621884"/>
          </a:xfrm>
          <a:prstGeom prst="rect">
            <a:avLst/>
          </a:prstGeom>
        </p:spPr>
        <p:txBody>
          <a:bodyPr anchor="b">
            <a:normAutofit/>
          </a:bodyPr>
          <a:lstStyle>
            <a:lvl1pPr marL="0" indent="0">
              <a:spcBef>
                <a:spcPts val="1371"/>
              </a:spcBef>
              <a:buNone/>
              <a:defRPr sz="3000" b="0" cap="none" baseline="0">
                <a:solidFill>
                  <a:schemeClr val="bg1"/>
                </a:solidFill>
                <a:effectLst>
                  <a:outerShdw blurRad="228600" algn="ctr" rotWithShape="0">
                    <a:prstClr val="black">
                      <a:alpha val="40000"/>
                    </a:prstClr>
                  </a:outerShdw>
                </a:effectLst>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666835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Vlastní rozložení">
    <p:bg>
      <p:bgPr>
        <a:solidFill>
          <a:schemeClr val="accent3"/>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10048847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HU White_contacts">
    <p:spTree>
      <p:nvGrpSpPr>
        <p:cNvPr id="1" name=""/>
        <p:cNvGrpSpPr/>
        <p:nvPr/>
      </p:nvGrpSpPr>
      <p:grpSpPr>
        <a:xfrm>
          <a:off x="0" y="0"/>
          <a:ext cx="0" cy="0"/>
          <a:chOff x="0" y="0"/>
          <a:chExt cx="0" cy="0"/>
        </a:xfrm>
      </p:grpSpPr>
      <p:sp>
        <p:nvSpPr>
          <p:cNvPr id="8" name="Obdélník 7"/>
          <p:cNvSpPr/>
          <p:nvPr userDrawn="1"/>
        </p:nvSpPr>
        <p:spPr>
          <a:xfrm>
            <a:off x="2759822" y="4142034"/>
            <a:ext cx="3828403" cy="307777"/>
          </a:xfrm>
          <a:prstGeom prst="rect">
            <a:avLst/>
          </a:prstGeom>
        </p:spPr>
        <p:txBody>
          <a:bodyPr wrap="square">
            <a:spAutoFit/>
          </a:bodyPr>
          <a:lstStyle/>
          <a:p>
            <a:pPr algn="ctr" eaLnBrk="0" fontAlgn="base" hangingPunct="0">
              <a:spcBef>
                <a:spcPct val="0"/>
              </a:spcBef>
              <a:spcAft>
                <a:spcPct val="0"/>
              </a:spcAft>
              <a:tabLst>
                <a:tab pos="1516025" algn="l"/>
              </a:tabLst>
              <a:defRPr/>
            </a:pPr>
            <a:r>
              <a:rPr lang="cs-CZ" sz="1400" kern="0" noProof="1">
                <a:solidFill>
                  <a:srgbClr val="404040"/>
                </a:solidFill>
                <a:cs typeface="Calibri" pitchFamily="34" charset="0"/>
              </a:rPr>
              <a:t>Thaly Kálmán utca 39, 1096 IX. kerület, Budapest</a:t>
            </a:r>
          </a:p>
        </p:txBody>
      </p:sp>
      <p:sp>
        <p:nvSpPr>
          <p:cNvPr id="11" name="Rectangle 11"/>
          <p:cNvSpPr>
            <a:spLocks noChangeArrowheads="1"/>
          </p:cNvSpPr>
          <p:nvPr userDrawn="1"/>
        </p:nvSpPr>
        <p:spPr bwMode="auto">
          <a:xfrm>
            <a:off x="1489306" y="4444500"/>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25"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hu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73851337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255951" y="2001691"/>
            <a:ext cx="2811130" cy="2624485"/>
          </a:xfrm>
          <a:prstGeom prst="rect">
            <a:avLst/>
          </a:prstGeom>
        </p:spPr>
        <p:txBody>
          <a:bodyPr lIns="82274" rIns="27425"/>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9"/>
          <p:cNvSpPr>
            <a:spLocks noGrp="1"/>
          </p:cNvSpPr>
          <p:nvPr>
            <p:ph type="body" sz="quarter" idx="21"/>
          </p:nvPr>
        </p:nvSpPr>
        <p:spPr>
          <a:xfrm>
            <a:off x="3166976" y="2001691"/>
            <a:ext cx="2811130" cy="2624485"/>
          </a:xfrm>
          <a:prstGeom prst="rect">
            <a:avLst/>
          </a:prstGeom>
        </p:spPr>
        <p:txBody>
          <a:bodyPr lIns="82274" rIns="27425"/>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p:cNvSpPr>
            <a:spLocks noGrp="1"/>
          </p:cNvSpPr>
          <p:nvPr>
            <p:ph type="body" sz="quarter" idx="24"/>
          </p:nvPr>
        </p:nvSpPr>
        <p:spPr>
          <a:xfrm>
            <a:off x="6075842" y="2001691"/>
            <a:ext cx="2811130" cy="2624485"/>
          </a:xfrm>
          <a:prstGeom prst="rect">
            <a:avLst/>
          </a:prstGeom>
        </p:spPr>
        <p:txBody>
          <a:bodyPr lIns="82274" rIns="27425"/>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74906"/>
          </a:xfrm>
          <a:prstGeom prst="rect">
            <a:avLst/>
          </a:prstGeom>
        </p:spPr>
        <p:txBody>
          <a:bodyPr wrap="square" lIns="36000" tIns="0" rIns="36000" bIns="36000"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5927123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2"/>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45014"/>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0687672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White_text_with chapter">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2"/>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5" name="Title 1"/>
          <p:cNvSpPr>
            <a:spLocks noGrp="1"/>
          </p:cNvSpPr>
          <p:nvPr>
            <p:ph type="title" hasCustomPrompt="1"/>
          </p:nvPr>
        </p:nvSpPr>
        <p:spPr>
          <a:xfrm>
            <a:off x="220553" y="272268"/>
            <a:ext cx="8654595" cy="461548"/>
          </a:xfrm>
        </p:spPr>
        <p:txBody>
          <a:bodyPr/>
          <a:lstStyle>
            <a:lvl1pPr>
              <a:defRPr>
                <a:solidFill>
                  <a:srgbClr val="404040"/>
                </a:solidFill>
              </a:defRPr>
            </a:lvl1pPr>
          </a:lstStyle>
          <a:p>
            <a:r>
              <a:rPr lang="en-US" dirty="0"/>
              <a:t>Click to add emphasis part of title</a:t>
            </a:r>
          </a:p>
        </p:txBody>
      </p:sp>
      <p:sp>
        <p:nvSpPr>
          <p:cNvPr id="6" name="Text Placeholder 7"/>
          <p:cNvSpPr>
            <a:spLocks noGrp="1"/>
          </p:cNvSpPr>
          <p:nvPr>
            <p:ph type="body" sz="quarter" idx="14" hasCustomPrompt="1"/>
          </p:nvPr>
        </p:nvSpPr>
        <p:spPr>
          <a:xfrm>
            <a:off x="166765" y="-65652"/>
            <a:ext cx="6710396" cy="442661"/>
          </a:xfrm>
          <a:prstGeom prst="rect">
            <a:avLst/>
          </a:prstGeom>
        </p:spPr>
        <p:txBody>
          <a:bodyPr lIns="91438" tIns="45719" rIns="91438" bIns="45719"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23477700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Vlastní rozložení">
    <p:bg>
      <p:bgPr>
        <a:solidFill>
          <a:schemeClr val="bg1"/>
        </a:solidFill>
        <a:effectLst/>
      </p:bgPr>
    </p:bg>
    <p:spTree>
      <p:nvGrpSpPr>
        <p:cNvPr id="1" name=""/>
        <p:cNvGrpSpPr/>
        <p:nvPr/>
      </p:nvGrpSpPr>
      <p:grpSpPr>
        <a:xfrm>
          <a:off x="0" y="0"/>
          <a:ext cx="0" cy="0"/>
          <a:chOff x="0" y="0"/>
          <a:chExt cx="0" cy="0"/>
        </a:xfrm>
      </p:grpSpPr>
      <p:sp>
        <p:nvSpPr>
          <p:cNvPr id="26" name="Text Placeholder 10"/>
          <p:cNvSpPr>
            <a:spLocks noGrp="1"/>
          </p:cNvSpPr>
          <p:nvPr>
            <p:ph type="body" sz="quarter" idx="19" hasCustomPrompt="1"/>
          </p:nvPr>
        </p:nvSpPr>
        <p:spPr>
          <a:xfrm>
            <a:off x="4613579" y="1217859"/>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7" name="Text Placeholder 9"/>
          <p:cNvSpPr>
            <a:spLocks noGrp="1"/>
          </p:cNvSpPr>
          <p:nvPr>
            <p:ph type="body" sz="quarter" idx="20"/>
          </p:nvPr>
        </p:nvSpPr>
        <p:spPr>
          <a:xfrm>
            <a:off x="255950" y="2001692"/>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9"/>
          <p:cNvSpPr>
            <a:spLocks noGrp="1"/>
          </p:cNvSpPr>
          <p:nvPr>
            <p:ph type="body" sz="quarter" idx="21"/>
          </p:nvPr>
        </p:nvSpPr>
        <p:spPr>
          <a:xfrm>
            <a:off x="4613579" y="2001692"/>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0"/>
          <p:cNvSpPr>
            <a:spLocks noGrp="1"/>
          </p:cNvSpPr>
          <p:nvPr>
            <p:ph type="body" sz="quarter" idx="18" hasCustomPrompt="1"/>
          </p:nvPr>
        </p:nvSpPr>
        <p:spPr>
          <a:xfrm>
            <a:off x="255950" y="1217859"/>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3" name="Text Placeholder 6"/>
          <p:cNvSpPr>
            <a:spLocks noGrp="1"/>
          </p:cNvSpPr>
          <p:nvPr>
            <p:ph type="body" sz="quarter" idx="22" hasCustomPrompt="1"/>
          </p:nvPr>
        </p:nvSpPr>
        <p:spPr>
          <a:xfrm>
            <a:off x="202233" y="483519"/>
            <a:ext cx="8690248" cy="374905"/>
          </a:xfrm>
          <a:prstGeom prst="rect">
            <a:avLst/>
          </a:prstGeom>
        </p:spPr>
        <p:txBody>
          <a:bodyPr wrap="square" lIns="35999" tIns="0" rIns="35999" bIns="35999" anchor="t" anchorCtr="0">
            <a:spAutoFit/>
          </a:bodyPr>
          <a:lstStyle>
            <a:lvl1pPr marL="0" indent="0" defTabSz="215990">
              <a:spcBef>
                <a:spcPts val="0"/>
              </a:spcBef>
              <a:buNone/>
              <a:defRPr sz="1100" i="1">
                <a:solidFill>
                  <a:schemeClr val="bg1">
                    <a:lumMod val="50000"/>
                  </a:schemeClr>
                </a:solidFill>
                <a:latin typeface="Calibri" pitchFamily="34" charset="0"/>
                <a:cs typeface="Arial" pitchFamily="34" charset="0"/>
              </a:defRPr>
            </a:lvl1pPr>
            <a:lvl2pPr marL="457178"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3035497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255953" y="1217859"/>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3166976" y="1217859"/>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6075841" y="1217859"/>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255951" y="2001692"/>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9"/>
          <p:cNvSpPr>
            <a:spLocks noGrp="1"/>
          </p:cNvSpPr>
          <p:nvPr>
            <p:ph type="body" sz="quarter" idx="21"/>
          </p:nvPr>
        </p:nvSpPr>
        <p:spPr>
          <a:xfrm>
            <a:off x="3166977" y="2001692"/>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p:cNvSpPr>
            <a:spLocks noGrp="1"/>
          </p:cNvSpPr>
          <p:nvPr>
            <p:ph type="body" sz="quarter" idx="24"/>
          </p:nvPr>
        </p:nvSpPr>
        <p:spPr>
          <a:xfrm>
            <a:off x="6075842" y="2001692"/>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74905"/>
          </a:xfrm>
          <a:prstGeom prst="rect">
            <a:avLst/>
          </a:prstGeom>
        </p:spPr>
        <p:txBody>
          <a:bodyPr wrap="square" lIns="35999" tIns="0" rIns="35999" bIns="35999" anchor="t" anchorCtr="0">
            <a:spAutoFit/>
          </a:bodyPr>
          <a:lstStyle>
            <a:lvl1pPr marL="0" indent="0" defTabSz="215990">
              <a:spcBef>
                <a:spcPts val="0"/>
              </a:spcBef>
              <a:buNone/>
              <a:defRPr sz="1100" i="1">
                <a:solidFill>
                  <a:schemeClr val="bg1">
                    <a:lumMod val="50000"/>
                  </a:schemeClr>
                </a:solidFill>
                <a:latin typeface="Calibri" pitchFamily="34" charset="0"/>
                <a:cs typeface="Arial" pitchFamily="34" charset="0"/>
              </a:defRPr>
            </a:lvl1pPr>
            <a:lvl2pPr marL="457178"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567150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5_Vlastní rozložení">
    <p:bg>
      <p:bgPr>
        <a:solidFill>
          <a:schemeClr val="bg1"/>
        </a:solidFill>
        <a:effectLst/>
      </p:bgPr>
    </p:bg>
    <p:spTree>
      <p:nvGrpSpPr>
        <p:cNvPr id="1" name=""/>
        <p:cNvGrpSpPr/>
        <p:nvPr/>
      </p:nvGrpSpPr>
      <p:grpSpPr>
        <a:xfrm>
          <a:off x="0" y="0"/>
          <a:ext cx="0" cy="0"/>
          <a:chOff x="0" y="0"/>
          <a:chExt cx="0" cy="0"/>
        </a:xfrm>
      </p:grpSpPr>
      <p:sp>
        <p:nvSpPr>
          <p:cNvPr id="24" name="Text Placeholder 10"/>
          <p:cNvSpPr>
            <a:spLocks noGrp="1"/>
          </p:cNvSpPr>
          <p:nvPr>
            <p:ph type="body" sz="quarter" idx="18" hasCustomPrompt="1"/>
          </p:nvPr>
        </p:nvSpPr>
        <p:spPr>
          <a:xfrm>
            <a:off x="255952" y="1217859"/>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10"/>
          <p:cNvSpPr>
            <a:spLocks noGrp="1"/>
          </p:cNvSpPr>
          <p:nvPr>
            <p:ph type="body" sz="quarter" idx="19" hasCustomPrompt="1"/>
          </p:nvPr>
        </p:nvSpPr>
        <p:spPr>
          <a:xfrm>
            <a:off x="2434405" y="1217859"/>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6" name="Text Placeholder 10"/>
          <p:cNvSpPr>
            <a:spLocks noGrp="1"/>
          </p:cNvSpPr>
          <p:nvPr>
            <p:ph type="body" sz="quarter" idx="22" hasCustomPrompt="1"/>
          </p:nvPr>
        </p:nvSpPr>
        <p:spPr>
          <a:xfrm>
            <a:off x="4612858" y="1217859"/>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cs-CZ" dirty="0"/>
              <a:t>C</a:t>
            </a:r>
            <a:r>
              <a:rPr lang="en-US" dirty="0"/>
              <a:t>lick to edit master text styles</a:t>
            </a:r>
          </a:p>
        </p:txBody>
      </p:sp>
      <p:sp>
        <p:nvSpPr>
          <p:cNvPr id="27" name="Text Placeholder 10"/>
          <p:cNvSpPr>
            <a:spLocks noGrp="1"/>
          </p:cNvSpPr>
          <p:nvPr>
            <p:ph type="body" sz="quarter" idx="25" hasCustomPrompt="1"/>
          </p:nvPr>
        </p:nvSpPr>
        <p:spPr>
          <a:xfrm>
            <a:off x="6791314" y="1217859"/>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8" name="Text Placeholder 9"/>
          <p:cNvSpPr>
            <a:spLocks noGrp="1"/>
          </p:cNvSpPr>
          <p:nvPr>
            <p:ph type="body" sz="quarter" idx="20"/>
          </p:nvPr>
        </p:nvSpPr>
        <p:spPr>
          <a:xfrm>
            <a:off x="255952" y="2001692"/>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9"/>
          <p:cNvSpPr>
            <a:spLocks noGrp="1"/>
          </p:cNvSpPr>
          <p:nvPr>
            <p:ph type="body" sz="quarter" idx="21"/>
          </p:nvPr>
        </p:nvSpPr>
        <p:spPr>
          <a:xfrm>
            <a:off x="2434405" y="2001692"/>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26"/>
          </p:nvPr>
        </p:nvSpPr>
        <p:spPr>
          <a:xfrm>
            <a:off x="4612858" y="2001692"/>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9"/>
          <p:cNvSpPr>
            <a:spLocks noGrp="1"/>
          </p:cNvSpPr>
          <p:nvPr>
            <p:ph type="body" sz="quarter" idx="27"/>
          </p:nvPr>
        </p:nvSpPr>
        <p:spPr>
          <a:xfrm>
            <a:off x="6791314" y="2001692"/>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8" hasCustomPrompt="1"/>
          </p:nvPr>
        </p:nvSpPr>
        <p:spPr>
          <a:xfrm>
            <a:off x="202233" y="483519"/>
            <a:ext cx="8690248" cy="374905"/>
          </a:xfrm>
          <a:prstGeom prst="rect">
            <a:avLst/>
          </a:prstGeom>
        </p:spPr>
        <p:txBody>
          <a:bodyPr wrap="square" lIns="35999" tIns="0" rIns="35999" bIns="35999" anchor="t" anchorCtr="0">
            <a:spAutoFit/>
          </a:bodyPr>
          <a:lstStyle>
            <a:lvl1pPr marL="0" indent="0" defTabSz="215990">
              <a:spcBef>
                <a:spcPts val="0"/>
              </a:spcBef>
              <a:buNone/>
              <a:defRPr sz="1100" i="1">
                <a:solidFill>
                  <a:schemeClr val="bg1">
                    <a:lumMod val="50000"/>
                  </a:schemeClr>
                </a:solidFill>
                <a:latin typeface="Calibri" pitchFamily="34" charset="0"/>
                <a:cs typeface="Arial" pitchFamily="34" charset="0"/>
              </a:defRPr>
            </a:lvl1pPr>
            <a:lvl2pPr marL="457178"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9957187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0"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4613579"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4613579"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0" y="1217859"/>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613579" y="1217859"/>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74905"/>
          </a:xfrm>
          <a:prstGeom prst="rect">
            <a:avLst/>
          </a:prstGeom>
        </p:spPr>
        <p:txBody>
          <a:bodyPr wrap="square" lIns="35999" tIns="0" rIns="35999" bIns="35999" anchor="t" anchorCtr="0">
            <a:spAutoFit/>
          </a:bodyPr>
          <a:lstStyle>
            <a:lvl1pPr marL="0" indent="0" defTabSz="215990">
              <a:spcBef>
                <a:spcPts val="0"/>
              </a:spcBef>
              <a:buNone/>
              <a:defRPr sz="1100" i="1">
                <a:solidFill>
                  <a:schemeClr val="bg1">
                    <a:lumMod val="50000"/>
                  </a:schemeClr>
                </a:solidFill>
                <a:latin typeface="Calibri" pitchFamily="34" charset="0"/>
                <a:cs typeface="Arial" pitchFamily="34" charset="0"/>
              </a:defRPr>
            </a:lvl1pPr>
            <a:lvl2pPr marL="457178"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76190749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7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3"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3166976"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3"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3166976"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3" y="1217859"/>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3166976" y="1217859"/>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6075841"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6075841"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6075841" y="1217859"/>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74905"/>
          </a:xfrm>
          <a:prstGeom prst="rect">
            <a:avLst/>
          </a:prstGeom>
        </p:spPr>
        <p:txBody>
          <a:bodyPr wrap="square" lIns="35999" tIns="0" rIns="35999" bIns="35999" anchor="t" anchorCtr="0">
            <a:spAutoFit/>
          </a:bodyPr>
          <a:lstStyle>
            <a:lvl1pPr marL="0" indent="0" defTabSz="215990">
              <a:spcBef>
                <a:spcPts val="0"/>
              </a:spcBef>
              <a:buNone/>
              <a:defRPr sz="1100" i="1">
                <a:solidFill>
                  <a:schemeClr val="bg1">
                    <a:lumMod val="50000"/>
                  </a:schemeClr>
                </a:solidFill>
                <a:latin typeface="Calibri" pitchFamily="34" charset="0"/>
                <a:cs typeface="Arial" pitchFamily="34" charset="0"/>
              </a:defRPr>
            </a:lvl1pPr>
            <a:lvl2pPr marL="457178"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7956030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8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2"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2434405"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2"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2434405"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2" y="1217859"/>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2434405" y="1217859"/>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4612858"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4612858"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4612858" y="1217859"/>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23"/>
          </p:nvPr>
        </p:nvSpPr>
        <p:spPr>
          <a:xfrm>
            <a:off x="6791314"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5" name="Picture Placeholder 6"/>
          <p:cNvSpPr>
            <a:spLocks noGrp="1"/>
          </p:cNvSpPr>
          <p:nvPr>
            <p:ph type="pic" sz="quarter" idx="24"/>
          </p:nvPr>
        </p:nvSpPr>
        <p:spPr>
          <a:xfrm>
            <a:off x="6791314"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6" name="Text Placeholder 10"/>
          <p:cNvSpPr>
            <a:spLocks noGrp="1"/>
          </p:cNvSpPr>
          <p:nvPr>
            <p:ph type="body" sz="quarter" idx="25" hasCustomPrompt="1"/>
          </p:nvPr>
        </p:nvSpPr>
        <p:spPr>
          <a:xfrm>
            <a:off x="6791314" y="1217859"/>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1"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6" hasCustomPrompt="1"/>
          </p:nvPr>
        </p:nvSpPr>
        <p:spPr>
          <a:xfrm>
            <a:off x="202233" y="483519"/>
            <a:ext cx="8690248" cy="374905"/>
          </a:xfrm>
          <a:prstGeom prst="rect">
            <a:avLst/>
          </a:prstGeom>
        </p:spPr>
        <p:txBody>
          <a:bodyPr wrap="square" lIns="35999" tIns="0" rIns="35999" bIns="35999" anchor="t" anchorCtr="0">
            <a:spAutoFit/>
          </a:bodyPr>
          <a:lstStyle>
            <a:lvl1pPr marL="0" indent="0" defTabSz="215990">
              <a:spcBef>
                <a:spcPts val="0"/>
              </a:spcBef>
              <a:buNone/>
              <a:defRPr sz="1100" i="1">
                <a:solidFill>
                  <a:schemeClr val="bg1">
                    <a:lumMod val="50000"/>
                  </a:schemeClr>
                </a:solidFill>
                <a:latin typeface="Calibri" pitchFamily="34" charset="0"/>
                <a:cs typeface="Arial" pitchFamily="34" charset="0"/>
              </a:defRPr>
            </a:lvl1pPr>
            <a:lvl2pPr marL="457178"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97172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Vlastní rozložení">
    <p:bg>
      <p:bgPr>
        <a:solidFill>
          <a:schemeClr val="accent4"/>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5158153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8" name="Zástupný symbol pro nadpis 1"/>
          <p:cNvSpPr>
            <a:spLocks noGrp="1"/>
          </p:cNvSpPr>
          <p:nvPr>
            <p:ph type="title"/>
          </p:nvPr>
        </p:nvSpPr>
        <p:spPr>
          <a:xfrm>
            <a:off x="212058" y="-45013"/>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638252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8_Vlastní rozložení">
    <p:bg>
      <p:bgPr>
        <a:solidFill>
          <a:srgbClr val="008E94"/>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9" tIns="34829" rIns="69659" bIns="34829" rtlCol="0" anchor="ctr"/>
          <a:lstStyle/>
          <a:p>
            <a:pPr marL="0" marR="0" lvl="0" indent="0" algn="ctr" defTabSz="1035202"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0"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8143013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9_Vlastní rozložení">
    <p:bg>
      <p:bgPr>
        <a:solidFill>
          <a:srgbClr val="008BCA"/>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9" tIns="34829" rIns="69659" bIns="34829" rtlCol="0" anchor="ctr"/>
          <a:lstStyle/>
          <a:p>
            <a:pPr marL="0" marR="0" lvl="0" indent="0" algn="ctr" defTabSz="1035202"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0"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008BC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240379387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0_Vlastní rozložení">
    <p:bg>
      <p:bgPr>
        <a:solidFill>
          <a:schemeClr val="accent3"/>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9" tIns="34829" rIns="69659" bIns="34829" rtlCol="0" anchor="ctr"/>
          <a:lstStyle/>
          <a:p>
            <a:pPr marL="0" marR="0" lvl="0" indent="0" algn="ctr" defTabSz="1035202"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0"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83864815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1_Vlastní rozložení">
    <p:bg>
      <p:bgPr>
        <a:solidFill>
          <a:schemeClr val="accent4"/>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9" tIns="34829" rIns="69659" bIns="34829" rtlCol="0" anchor="ctr"/>
          <a:lstStyle/>
          <a:p>
            <a:pPr marL="0" marR="0" lvl="0" indent="0" algn="ctr" defTabSz="1035202"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0"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15276153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2_Vlastní rozložení">
    <p:bg>
      <p:bgPr>
        <a:solidFill>
          <a:schemeClr val="accent2"/>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9" tIns="34829" rIns="69659" bIns="34829" rtlCol="0" anchor="ctr"/>
          <a:lstStyle/>
          <a:p>
            <a:pPr marL="0" marR="0" lvl="0" indent="0" algn="ctr" defTabSz="1035202"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0"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96950207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3_Vlastní rozložení">
    <p:bg>
      <p:bgPr>
        <a:solidFill>
          <a:srgbClr val="BABABA"/>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9" tIns="34829" rIns="69659" bIns="34829" rtlCol="0" anchor="ctr"/>
          <a:lstStyle/>
          <a:p>
            <a:pPr marL="0" marR="0" lvl="0" indent="0" algn="ctr" defTabSz="1035202"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0"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276241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5_Vlastní rozložení">
    <p:bg>
      <p:bgPr>
        <a:solidFill>
          <a:srgbClr val="404040"/>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9" tIns="34829" rIns="69659" bIns="34829" rtlCol="0" anchor="ctr"/>
          <a:lstStyle/>
          <a:p>
            <a:pPr marL="0" marR="0" lvl="0" indent="0" algn="ctr" defTabSz="1035202"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0"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37116507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0_Vlastní rozložení">
    <p:bg>
      <p:bgPr>
        <a:solidFill>
          <a:schemeClr val="bg1"/>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9" tIns="34829" rIns="69659" bIns="34829" rtlCol="0" anchor="ctr"/>
          <a:lstStyle/>
          <a:p>
            <a:pPr marL="0" marR="0" lvl="0" indent="0" algn="ctr" defTabSz="1035202"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0"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14548702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6_Vlastní rozložení">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2" y="0"/>
            <a:ext cx="9143999" cy="5143500"/>
          </a:xfrm>
          <a:prstGeom prst="rect">
            <a:avLst/>
          </a:prstGeom>
          <a:effectLst/>
        </p:spPr>
        <p:txBody>
          <a:bodyPr/>
          <a:lstStyle>
            <a:lvl1pPr marL="0" indent="0">
              <a:buNone/>
              <a:defRPr baseline="0">
                <a:solidFill>
                  <a:srgbClr val="404040"/>
                </a:solidFill>
              </a:defRPr>
            </a:lvl1pPr>
          </a:lstStyle>
          <a:p>
            <a:r>
              <a:rPr lang="en-GB" dirty="0"/>
              <a:t/>
            </a:r>
            <a:br>
              <a:rPr lang="en-GB" dirty="0"/>
            </a:br>
            <a:r>
              <a:rPr lang="en-GB" dirty="0"/>
              <a:t>     </a:t>
            </a:r>
          </a:p>
        </p:txBody>
      </p:sp>
      <p:sp>
        <p:nvSpPr>
          <p:cNvPr id="12" name="Title 1"/>
          <p:cNvSpPr>
            <a:spLocks noGrp="1"/>
          </p:cNvSpPr>
          <p:nvPr>
            <p:ph type="title" hasCustomPrompt="1"/>
          </p:nvPr>
        </p:nvSpPr>
        <p:spPr>
          <a:xfrm>
            <a:off x="1024880" y="2479435"/>
            <a:ext cx="7093160" cy="812531"/>
          </a:xfrm>
          <a:prstGeom prst="rect">
            <a:avLst/>
          </a:prstGeom>
          <a:effectLst>
            <a:outerShdw blurRad="825500" algn="ctr" rotWithShape="0">
              <a:prstClr val="black">
                <a:alpha val="20000"/>
              </a:prstClr>
            </a:outerShdw>
          </a:effectLst>
        </p:spPr>
        <p:txBody>
          <a:bodyPr anchor="t"/>
          <a:lstStyle>
            <a:lvl1pPr>
              <a:lnSpc>
                <a:spcPct val="80000"/>
              </a:lnSpc>
              <a:spcBef>
                <a:spcPts val="914"/>
              </a:spcBef>
              <a:defRPr sz="8800" cap="all" baseline="0">
                <a:solidFill>
                  <a:schemeClr val="accent2"/>
                </a:solidFill>
              </a:defRPr>
            </a:lvl1pPr>
          </a:lstStyle>
          <a:p>
            <a:r>
              <a:rPr lang="en-US" dirty="0"/>
              <a:t>Something</a:t>
            </a:r>
            <a:endParaRPr lang="en-GB" dirty="0"/>
          </a:p>
        </p:txBody>
      </p:sp>
      <p:sp>
        <p:nvSpPr>
          <p:cNvPr id="13" name="Text Placeholder 6"/>
          <p:cNvSpPr>
            <a:spLocks noGrp="1"/>
          </p:cNvSpPr>
          <p:nvPr>
            <p:ph type="body" sz="quarter" idx="13" hasCustomPrompt="1"/>
          </p:nvPr>
        </p:nvSpPr>
        <p:spPr>
          <a:xfrm>
            <a:off x="1089060" y="1857552"/>
            <a:ext cx="6033722" cy="621884"/>
          </a:xfrm>
          <a:prstGeom prst="rect">
            <a:avLst/>
          </a:prstGeom>
        </p:spPr>
        <p:txBody>
          <a:bodyPr anchor="b">
            <a:normAutofit/>
          </a:bodyPr>
          <a:lstStyle>
            <a:lvl1pPr marL="0" indent="0">
              <a:spcBef>
                <a:spcPts val="1371"/>
              </a:spcBef>
              <a:buNone/>
              <a:defRPr sz="3000" b="0" cap="none" baseline="0">
                <a:solidFill>
                  <a:schemeClr val="bg1"/>
                </a:solidFill>
                <a:effectLst>
                  <a:outerShdw blurRad="228600" algn="ctr" rotWithShape="0">
                    <a:prstClr val="black">
                      <a:alpha val="40000"/>
                    </a:prstClr>
                  </a:outerShdw>
                </a:effectLst>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718583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Vlastní rozložení">
    <p:bg>
      <p:bgPr>
        <a:solidFill>
          <a:schemeClr val="accent2"/>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19484293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4_Vlastní rozložení">
    <p:bg>
      <p:bgPr>
        <a:solidFill>
          <a:srgbClr val="FBB040"/>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0" y="2479435"/>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0" y="1857552"/>
            <a:ext cx="6033722" cy="621884"/>
          </a:xfrm>
          <a:prstGeom prst="rect">
            <a:avLst/>
          </a:prstGeom>
        </p:spPr>
        <p:txBody>
          <a:bodyPr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23730299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6_Vlastní rozložení">
    <p:bg>
      <p:bgPr>
        <a:solidFill>
          <a:srgbClr val="404040"/>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0" y="2479435"/>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10" name="Text Placeholder 6"/>
          <p:cNvSpPr>
            <a:spLocks noGrp="1"/>
          </p:cNvSpPr>
          <p:nvPr>
            <p:ph type="body" sz="quarter" idx="13" hasCustomPrompt="1"/>
          </p:nvPr>
        </p:nvSpPr>
        <p:spPr>
          <a:xfrm>
            <a:off x="1089060" y="1857552"/>
            <a:ext cx="6033722" cy="621884"/>
          </a:xfrm>
          <a:prstGeom prst="rect">
            <a:avLst/>
          </a:prstGeom>
        </p:spPr>
        <p:txBody>
          <a:bodyPr anchor="b">
            <a:normAutofit/>
          </a:bodyPr>
          <a:lstStyle>
            <a:lvl1pPr marL="0" indent="0">
              <a:spcBef>
                <a:spcPts val="1371"/>
              </a:spcBef>
              <a:buNone/>
              <a:defRPr sz="3000" b="0" cap="none" baseline="0">
                <a:solidFill>
                  <a:srgbClr val="A1C46B"/>
                </a:solidFill>
              </a:defRPr>
            </a:lvl1pPr>
          </a:lstStyle>
          <a:p>
            <a:pPr lvl="0"/>
            <a:r>
              <a:rPr lang="en-US" dirty="0"/>
              <a:t>Something </a:t>
            </a:r>
            <a:r>
              <a:rPr lang="en-US" dirty="0" err="1"/>
              <a:t>something</a:t>
            </a:r>
            <a:endParaRPr lang="en-GB" dirty="0"/>
          </a:p>
        </p:txBody>
      </p:sp>
      <p:sp>
        <p:nvSpPr>
          <p:cNvPr id="4"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Tree>
    <p:extLst>
      <p:ext uri="{BB962C8B-B14F-4D97-AF65-F5344CB8AC3E}">
        <p14:creationId xmlns:p14="http://schemas.microsoft.com/office/powerpoint/2010/main" val="3220062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7_Vlastní rozložení">
    <p:bg>
      <p:bgPr>
        <a:solidFill>
          <a:srgbClr val="A8CCDD"/>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0" y="2479435"/>
            <a:ext cx="7093160" cy="812531"/>
          </a:xfrm>
          <a:prstGeom prst="rect">
            <a:avLst/>
          </a:prstGeom>
        </p:spPr>
        <p:txBody>
          <a:bodyPr lIns="0" anchor="t"/>
          <a:lstStyle>
            <a:lvl1pPr>
              <a:lnSpc>
                <a:spcPct val="80000"/>
              </a:lnSpc>
              <a:spcBef>
                <a:spcPts val="914"/>
              </a:spcBef>
              <a:defRPr sz="8800" cap="all" baseline="0">
                <a:solidFill>
                  <a:srgbClr val="008E94"/>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089060" y="1857552"/>
            <a:ext cx="6033722" cy="621884"/>
          </a:xfrm>
          <a:prstGeom prst="rect">
            <a:avLst/>
          </a:prstGeom>
        </p:spPr>
        <p:txBody>
          <a:bodyPr anchor="b">
            <a:normAutofit/>
          </a:bodyPr>
          <a:lstStyle>
            <a:lvl1pPr marL="0" indent="0">
              <a:spcBef>
                <a:spcPts val="1371"/>
              </a:spcBef>
              <a:buNone/>
              <a:defRPr sz="3000" b="0" cap="none" baseline="0">
                <a:solidFill>
                  <a:srgbClr val="58595B"/>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8148476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8_Vlastní rozložení">
    <p:bg>
      <p:bgPr>
        <a:solidFill>
          <a:srgbClr val="008E94"/>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0" y="2479435"/>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089060" y="1857552"/>
            <a:ext cx="6033722" cy="621884"/>
          </a:xfrm>
          <a:prstGeom prst="rect">
            <a:avLst/>
          </a:prstGeom>
        </p:spPr>
        <p:txBody>
          <a:bodyPr anchor="b">
            <a:normAutofit/>
          </a:bodyPr>
          <a:lstStyle>
            <a:lvl1pPr marL="0" indent="0">
              <a:spcBef>
                <a:spcPts val="1371"/>
              </a:spcBef>
              <a:buNone/>
              <a:defRPr sz="3000" b="0" cap="none" baseline="0">
                <a:solidFill>
                  <a:srgbClr val="FBB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277762831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9_Vlastní rozložení">
    <p:bg>
      <p:bgPr>
        <a:solidFill>
          <a:srgbClr val="A1C46B"/>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0" y="2479435"/>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089060" y="1857552"/>
            <a:ext cx="6033722" cy="621884"/>
          </a:xfrm>
          <a:prstGeom prst="rect">
            <a:avLst/>
          </a:prstGeom>
        </p:spPr>
        <p:txBody>
          <a:bodyPr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40686780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9_Vlastní rozložení">
    <p:bg>
      <p:bgPr>
        <a:solidFill>
          <a:srgbClr val="008BC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0" y="2479435"/>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0" y="1857552"/>
            <a:ext cx="6033722" cy="621884"/>
          </a:xfrm>
          <a:prstGeom prst="rect">
            <a:avLst/>
          </a:prstGeom>
        </p:spPr>
        <p:txBody>
          <a:bodyPr anchor="b">
            <a:normAutofit/>
          </a:bodyPr>
          <a:lstStyle>
            <a:lvl1pPr marL="0" indent="0">
              <a:spcBef>
                <a:spcPts val="1371"/>
              </a:spcBef>
              <a:buNone/>
              <a:defRPr sz="3000" b="0" cap="none" baseline="0">
                <a:solidFill>
                  <a:srgbClr val="FBB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317392759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1_Vlastní rozložení">
    <p:bg>
      <p:bgPr>
        <a:solidFill>
          <a:srgbClr val="ED673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0" y="2479435"/>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0" y="1857552"/>
            <a:ext cx="6033722" cy="621884"/>
          </a:xfrm>
          <a:prstGeom prst="rect">
            <a:avLst/>
          </a:prstGeom>
        </p:spPr>
        <p:txBody>
          <a:bodyPr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30582484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0_Vlastní rozložení">
    <p:bg>
      <p:bgPr>
        <a:solidFill>
          <a:srgbClr val="BABAB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0" y="2479435"/>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0" y="1857552"/>
            <a:ext cx="6033722" cy="621884"/>
          </a:xfrm>
          <a:prstGeom prst="rect">
            <a:avLst/>
          </a:prstGeom>
        </p:spPr>
        <p:txBody>
          <a:bodyPr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367195693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7_Vlastní rozložení">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691159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43_Vlastní rozložení">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780679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Vlastní rozložení">
    <p:bg>
      <p:bgPr>
        <a:solidFill>
          <a:srgbClr val="BABABA"/>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4714488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44_Vlastní rozložení">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85568605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7_Vlastní rozložení">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45894013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42_Vlastní rozložení">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64172085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3_Vlastní rozložení">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403217135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4_Vlastní rozložení">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29682814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45014"/>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401690330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White_text_with chapter">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5" name="Title 1"/>
          <p:cNvSpPr>
            <a:spLocks noGrp="1"/>
          </p:cNvSpPr>
          <p:nvPr>
            <p:ph type="title" hasCustomPrompt="1"/>
          </p:nvPr>
        </p:nvSpPr>
        <p:spPr>
          <a:xfrm>
            <a:off x="220553" y="272268"/>
            <a:ext cx="8654595" cy="461548"/>
          </a:xfrm>
        </p:spPr>
        <p:txBody>
          <a:bodyPr/>
          <a:lstStyle>
            <a:lvl1pPr>
              <a:defRPr>
                <a:solidFill>
                  <a:srgbClr val="404040"/>
                </a:solidFill>
              </a:defRPr>
            </a:lvl1pPr>
          </a:lstStyle>
          <a:p>
            <a:r>
              <a:rPr lang="en-US" dirty="0"/>
              <a:t>Click to add emphasis part of title</a:t>
            </a:r>
          </a:p>
        </p:txBody>
      </p:sp>
      <p:sp>
        <p:nvSpPr>
          <p:cNvPr id="6" name="Text Placeholder 7"/>
          <p:cNvSpPr>
            <a:spLocks noGrp="1"/>
          </p:cNvSpPr>
          <p:nvPr>
            <p:ph type="body" sz="quarter" idx="14" hasCustomPrompt="1"/>
          </p:nvPr>
        </p:nvSpPr>
        <p:spPr>
          <a:xfrm>
            <a:off x="166765" y="-65652"/>
            <a:ext cx="6710396" cy="442661"/>
          </a:xfrm>
          <a:prstGeom prst="rect">
            <a:avLst/>
          </a:prstGeom>
        </p:spPr>
        <p:txBody>
          <a:bodyPr lIns="91438" tIns="45719" rIns="91438" bIns="45719"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350746940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3_Vlastní rozložení">
    <p:bg>
      <p:bgPr>
        <a:solidFill>
          <a:schemeClr val="bg1"/>
        </a:solidFill>
        <a:effectLst/>
      </p:bgPr>
    </p:bg>
    <p:spTree>
      <p:nvGrpSpPr>
        <p:cNvPr id="1" name=""/>
        <p:cNvGrpSpPr/>
        <p:nvPr/>
      </p:nvGrpSpPr>
      <p:grpSpPr>
        <a:xfrm>
          <a:off x="0" y="0"/>
          <a:ext cx="0" cy="0"/>
          <a:chOff x="0" y="0"/>
          <a:chExt cx="0" cy="0"/>
        </a:xfrm>
      </p:grpSpPr>
      <p:sp>
        <p:nvSpPr>
          <p:cNvPr id="26"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7" name="Text Placeholder 9"/>
          <p:cNvSpPr>
            <a:spLocks noGrp="1"/>
          </p:cNvSpPr>
          <p:nvPr>
            <p:ph type="body" sz="quarter" idx="20"/>
          </p:nvPr>
        </p:nvSpPr>
        <p:spPr>
          <a:xfrm>
            <a:off x="255950"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9"/>
          <p:cNvSpPr>
            <a:spLocks noGrp="1"/>
          </p:cNvSpPr>
          <p:nvPr>
            <p:ph type="body" sz="quarter" idx="21"/>
          </p:nvPr>
        </p:nvSpPr>
        <p:spPr>
          <a:xfrm>
            <a:off x="4613579"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3" name="Text Placeholder 6"/>
          <p:cNvSpPr>
            <a:spLocks noGrp="1"/>
          </p:cNvSpPr>
          <p:nvPr>
            <p:ph type="body" sz="quarter" idx="22"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05012230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255950"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9"/>
          <p:cNvSpPr>
            <a:spLocks noGrp="1"/>
          </p:cNvSpPr>
          <p:nvPr>
            <p:ph type="body" sz="quarter" idx="21"/>
          </p:nvPr>
        </p:nvSpPr>
        <p:spPr>
          <a:xfrm>
            <a:off x="3166976"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p:cNvSpPr>
            <a:spLocks noGrp="1"/>
          </p:cNvSpPr>
          <p:nvPr>
            <p:ph type="body" sz="quarter" idx="24"/>
          </p:nvPr>
        </p:nvSpPr>
        <p:spPr>
          <a:xfrm>
            <a:off x="6075841"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51351779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5_Vlastní rozložení">
    <p:bg>
      <p:bgPr>
        <a:solidFill>
          <a:schemeClr val="bg1"/>
        </a:solidFill>
        <a:effectLst/>
      </p:bgPr>
    </p:bg>
    <p:spTree>
      <p:nvGrpSpPr>
        <p:cNvPr id="1" name=""/>
        <p:cNvGrpSpPr/>
        <p:nvPr/>
      </p:nvGrpSpPr>
      <p:grpSpPr>
        <a:xfrm>
          <a:off x="0" y="0"/>
          <a:ext cx="0" cy="0"/>
          <a:chOff x="0" y="0"/>
          <a:chExt cx="0" cy="0"/>
        </a:xfrm>
      </p:grpSpPr>
      <p:sp>
        <p:nvSpPr>
          <p:cNvPr id="24"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6"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cs-CZ" dirty="0"/>
              <a:t>C</a:t>
            </a:r>
            <a:r>
              <a:rPr lang="en-US" dirty="0"/>
              <a:t>lick to edit master text styles</a:t>
            </a:r>
          </a:p>
        </p:txBody>
      </p:sp>
      <p:sp>
        <p:nvSpPr>
          <p:cNvPr id="27"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8" name="Text Placeholder 9"/>
          <p:cNvSpPr>
            <a:spLocks noGrp="1"/>
          </p:cNvSpPr>
          <p:nvPr>
            <p:ph type="body" sz="quarter" idx="20"/>
          </p:nvPr>
        </p:nvSpPr>
        <p:spPr>
          <a:xfrm>
            <a:off x="255951"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9"/>
          <p:cNvSpPr>
            <a:spLocks noGrp="1"/>
          </p:cNvSpPr>
          <p:nvPr>
            <p:ph type="body" sz="quarter" idx="21"/>
          </p:nvPr>
        </p:nvSpPr>
        <p:spPr>
          <a:xfrm>
            <a:off x="2434405"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26"/>
          </p:nvPr>
        </p:nvSpPr>
        <p:spPr>
          <a:xfrm>
            <a:off x="4612858"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9"/>
          <p:cNvSpPr>
            <a:spLocks noGrp="1"/>
          </p:cNvSpPr>
          <p:nvPr>
            <p:ph type="body" sz="quarter" idx="27"/>
          </p:nvPr>
        </p:nvSpPr>
        <p:spPr>
          <a:xfrm>
            <a:off x="6791314"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787659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Vlastní rozložení">
    <p:bg>
      <p:bgPr>
        <a:solidFill>
          <a:srgbClr val="404040"/>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422918402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0"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4613579"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4613579"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05036855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7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2"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3166976"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2"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3166976"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6075841"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6075841"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8031874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8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1"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2434405"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1"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2434405"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4612858"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4612858"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23"/>
          </p:nvPr>
        </p:nvSpPr>
        <p:spPr>
          <a:xfrm>
            <a:off x="6791314"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5" name="Picture Placeholder 6"/>
          <p:cNvSpPr>
            <a:spLocks noGrp="1"/>
          </p:cNvSpPr>
          <p:nvPr>
            <p:ph type="pic" sz="quarter" idx="24"/>
          </p:nvPr>
        </p:nvSpPr>
        <p:spPr>
          <a:xfrm>
            <a:off x="6791314"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6"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1"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8127410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8" name="Zástupný symbol pro nadpis 1"/>
          <p:cNvSpPr>
            <a:spLocks noGrp="1"/>
          </p:cNvSpPr>
          <p:nvPr>
            <p:ph type="title"/>
          </p:nvPr>
        </p:nvSpPr>
        <p:spPr>
          <a:xfrm>
            <a:off x="212058" y="-45013"/>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49511225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45014"/>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26105380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White_text_with chapter">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5" name="Title 1"/>
          <p:cNvSpPr>
            <a:spLocks noGrp="1"/>
          </p:cNvSpPr>
          <p:nvPr>
            <p:ph type="title" hasCustomPrompt="1"/>
          </p:nvPr>
        </p:nvSpPr>
        <p:spPr>
          <a:xfrm>
            <a:off x="220553" y="272268"/>
            <a:ext cx="8654595" cy="461548"/>
          </a:xfrm>
        </p:spPr>
        <p:txBody>
          <a:bodyPr/>
          <a:lstStyle>
            <a:lvl1pPr>
              <a:defRPr>
                <a:solidFill>
                  <a:srgbClr val="404040"/>
                </a:solidFill>
              </a:defRPr>
            </a:lvl1pPr>
          </a:lstStyle>
          <a:p>
            <a:r>
              <a:rPr lang="en-US" dirty="0"/>
              <a:t>Click to add emphasis part of title</a:t>
            </a:r>
          </a:p>
        </p:txBody>
      </p:sp>
      <p:sp>
        <p:nvSpPr>
          <p:cNvPr id="6" name="Text Placeholder 7"/>
          <p:cNvSpPr>
            <a:spLocks noGrp="1"/>
          </p:cNvSpPr>
          <p:nvPr>
            <p:ph type="body" sz="quarter" idx="14" hasCustomPrompt="1"/>
          </p:nvPr>
        </p:nvSpPr>
        <p:spPr>
          <a:xfrm>
            <a:off x="166765" y="-65652"/>
            <a:ext cx="6710396" cy="442661"/>
          </a:xfrm>
          <a:prstGeom prst="rect">
            <a:avLst/>
          </a:prstGeom>
        </p:spPr>
        <p:txBody>
          <a:bodyPr lIns="91438" tIns="45719" rIns="91438" bIns="45719"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130088546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3_Vlastní rozložení">
    <p:bg>
      <p:bgPr>
        <a:solidFill>
          <a:schemeClr val="bg1"/>
        </a:solidFill>
        <a:effectLst/>
      </p:bgPr>
    </p:bg>
    <p:spTree>
      <p:nvGrpSpPr>
        <p:cNvPr id="1" name=""/>
        <p:cNvGrpSpPr/>
        <p:nvPr/>
      </p:nvGrpSpPr>
      <p:grpSpPr>
        <a:xfrm>
          <a:off x="0" y="0"/>
          <a:ext cx="0" cy="0"/>
          <a:chOff x="0" y="0"/>
          <a:chExt cx="0" cy="0"/>
        </a:xfrm>
      </p:grpSpPr>
      <p:sp>
        <p:nvSpPr>
          <p:cNvPr id="26"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7" name="Text Placeholder 9"/>
          <p:cNvSpPr>
            <a:spLocks noGrp="1"/>
          </p:cNvSpPr>
          <p:nvPr>
            <p:ph type="body" sz="quarter" idx="20"/>
          </p:nvPr>
        </p:nvSpPr>
        <p:spPr>
          <a:xfrm>
            <a:off x="255950"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9"/>
          <p:cNvSpPr>
            <a:spLocks noGrp="1"/>
          </p:cNvSpPr>
          <p:nvPr>
            <p:ph type="body" sz="quarter" idx="21"/>
          </p:nvPr>
        </p:nvSpPr>
        <p:spPr>
          <a:xfrm>
            <a:off x="4613579"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3" name="Text Placeholder 6"/>
          <p:cNvSpPr>
            <a:spLocks noGrp="1"/>
          </p:cNvSpPr>
          <p:nvPr>
            <p:ph type="body" sz="quarter" idx="22"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20022715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255950"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9"/>
          <p:cNvSpPr>
            <a:spLocks noGrp="1"/>
          </p:cNvSpPr>
          <p:nvPr>
            <p:ph type="body" sz="quarter" idx="21"/>
          </p:nvPr>
        </p:nvSpPr>
        <p:spPr>
          <a:xfrm>
            <a:off x="3166976"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p:cNvSpPr>
            <a:spLocks noGrp="1"/>
          </p:cNvSpPr>
          <p:nvPr>
            <p:ph type="body" sz="quarter" idx="24"/>
          </p:nvPr>
        </p:nvSpPr>
        <p:spPr>
          <a:xfrm>
            <a:off x="6075841"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62548879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5_Vlastní rozložení">
    <p:bg>
      <p:bgPr>
        <a:solidFill>
          <a:schemeClr val="bg1"/>
        </a:solidFill>
        <a:effectLst/>
      </p:bgPr>
    </p:bg>
    <p:spTree>
      <p:nvGrpSpPr>
        <p:cNvPr id="1" name=""/>
        <p:cNvGrpSpPr/>
        <p:nvPr/>
      </p:nvGrpSpPr>
      <p:grpSpPr>
        <a:xfrm>
          <a:off x="0" y="0"/>
          <a:ext cx="0" cy="0"/>
          <a:chOff x="0" y="0"/>
          <a:chExt cx="0" cy="0"/>
        </a:xfrm>
      </p:grpSpPr>
      <p:sp>
        <p:nvSpPr>
          <p:cNvPr id="24"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6"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cs-CZ" dirty="0"/>
              <a:t>C</a:t>
            </a:r>
            <a:r>
              <a:rPr lang="en-US" dirty="0"/>
              <a:t>lick to edit master text styles</a:t>
            </a:r>
          </a:p>
        </p:txBody>
      </p:sp>
      <p:sp>
        <p:nvSpPr>
          <p:cNvPr id="27"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8" name="Text Placeholder 9"/>
          <p:cNvSpPr>
            <a:spLocks noGrp="1"/>
          </p:cNvSpPr>
          <p:nvPr>
            <p:ph type="body" sz="quarter" idx="20"/>
          </p:nvPr>
        </p:nvSpPr>
        <p:spPr>
          <a:xfrm>
            <a:off x="255951"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9"/>
          <p:cNvSpPr>
            <a:spLocks noGrp="1"/>
          </p:cNvSpPr>
          <p:nvPr>
            <p:ph type="body" sz="quarter" idx="21"/>
          </p:nvPr>
        </p:nvSpPr>
        <p:spPr>
          <a:xfrm>
            <a:off x="2434405"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26"/>
          </p:nvPr>
        </p:nvSpPr>
        <p:spPr>
          <a:xfrm>
            <a:off x="4612858"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9"/>
          <p:cNvSpPr>
            <a:spLocks noGrp="1"/>
          </p:cNvSpPr>
          <p:nvPr>
            <p:ph type="body" sz="quarter" idx="27"/>
          </p:nvPr>
        </p:nvSpPr>
        <p:spPr>
          <a:xfrm>
            <a:off x="6791314"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69244060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0"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4613579"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4613579"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684376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Vlastní rozložení">
    <p:bg>
      <p:bgPr>
        <a:solidFill>
          <a:schemeClr val="bg1"/>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05621550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7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2"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3166976"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2"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3166976"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6075841"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6075841"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28461516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8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1"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2434405"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1"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2434405"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4612858"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4612858"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23"/>
          </p:nvPr>
        </p:nvSpPr>
        <p:spPr>
          <a:xfrm>
            <a:off x="6791314"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5" name="Picture Placeholder 6"/>
          <p:cNvSpPr>
            <a:spLocks noGrp="1"/>
          </p:cNvSpPr>
          <p:nvPr>
            <p:ph type="pic" sz="quarter" idx="24"/>
          </p:nvPr>
        </p:nvSpPr>
        <p:spPr>
          <a:xfrm>
            <a:off x="6791314"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6"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1"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09852111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8" name="Zástupný symbol pro nadpis 1"/>
          <p:cNvSpPr>
            <a:spLocks noGrp="1"/>
          </p:cNvSpPr>
          <p:nvPr>
            <p:ph type="title"/>
          </p:nvPr>
        </p:nvSpPr>
        <p:spPr>
          <a:xfrm>
            <a:off x="212058" y="-45013"/>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18013115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Z White_contacts">
    <p:spTree>
      <p:nvGrpSpPr>
        <p:cNvPr id="1" name=""/>
        <p:cNvGrpSpPr/>
        <p:nvPr/>
      </p:nvGrpSpPr>
      <p:grpSpPr>
        <a:xfrm>
          <a:off x="0" y="0"/>
          <a:ext cx="0" cy="0"/>
          <a:chOff x="0" y="0"/>
          <a:chExt cx="0" cy="0"/>
        </a:xfrm>
      </p:grpSpPr>
      <p:sp>
        <p:nvSpPr>
          <p:cNvPr id="8" name="Obdélník 7"/>
          <p:cNvSpPr/>
          <p:nvPr userDrawn="1"/>
        </p:nvSpPr>
        <p:spPr>
          <a:xfrm>
            <a:off x="2759821" y="4142033"/>
            <a:ext cx="3828403" cy="307777"/>
          </a:xfrm>
          <a:prstGeom prst="rect">
            <a:avLst/>
          </a:prstGeom>
        </p:spPr>
        <p:txBody>
          <a:bodyPr wrap="square">
            <a:spAutoFit/>
          </a:bodyPr>
          <a:lstStyle/>
          <a:p>
            <a:pPr algn="ctr" eaLnBrk="0" fontAlgn="base" hangingPunct="0">
              <a:spcBef>
                <a:spcPct val="0"/>
              </a:spcBef>
              <a:spcAft>
                <a:spcPct val="0"/>
              </a:spcAft>
              <a:tabLst>
                <a:tab pos="1516063" algn="l"/>
              </a:tabLst>
              <a:defRPr/>
            </a:pPr>
            <a:r>
              <a:rPr lang="cs-CZ" sz="1400" kern="0" noProof="1">
                <a:solidFill>
                  <a:srgbClr val="404040"/>
                </a:solidFill>
                <a:cs typeface="Calibri" pitchFamily="34" charset="0"/>
              </a:rPr>
              <a:t>Na Prikope 22, Slovansky dum</a:t>
            </a:r>
            <a:r>
              <a:rPr lang="en-US" sz="1400" kern="0" noProof="1">
                <a:solidFill>
                  <a:srgbClr val="404040"/>
                </a:solidFill>
                <a:cs typeface="Calibri" pitchFamily="34" charset="0"/>
              </a:rPr>
              <a:t>, 110 00 </a:t>
            </a:r>
            <a:r>
              <a:rPr lang="cs-CZ" sz="1400" kern="0" noProof="1">
                <a:solidFill>
                  <a:srgbClr val="404040"/>
                </a:solidFill>
                <a:cs typeface="Calibri" pitchFamily="34" charset="0"/>
              </a:rPr>
              <a:t>Prague </a:t>
            </a:r>
            <a:r>
              <a:rPr lang="en-US" sz="1400" kern="0" noProof="1">
                <a:solidFill>
                  <a:srgbClr val="404040"/>
                </a:solidFill>
                <a:cs typeface="Calibri" pitchFamily="34" charset="0"/>
              </a:rPr>
              <a:t>1</a:t>
            </a:r>
          </a:p>
        </p:txBody>
      </p:sp>
      <p:sp>
        <p:nvSpPr>
          <p:cNvPr id="11" name="Rectangle 11"/>
          <p:cNvSpPr>
            <a:spLocks noChangeArrowheads="1"/>
          </p:cNvSpPr>
          <p:nvPr userDrawn="1"/>
        </p:nvSpPr>
        <p:spPr bwMode="auto">
          <a:xfrm>
            <a:off x="1489305" y="4444499"/>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63" algn="l"/>
              </a:tabLst>
            </a:pPr>
            <a:r>
              <a:rPr lang="en-GB" sz="2000" noProof="1">
                <a:solidFill>
                  <a:srgbClr val="1F497D">
                    <a:lumMod val="60000"/>
                    <a:lumOff val="40000"/>
                  </a:srgbClr>
                </a:solidFill>
                <a:cs typeface="Arial" pitchFamily="34" charset="0"/>
              </a:rPr>
              <a:t>www.ipsos.cz</a:t>
            </a:r>
            <a:r>
              <a:rPr lang="cs-CZ" sz="2000" noProof="1">
                <a:solidFill>
                  <a:srgbClr val="1F497D">
                    <a:lumMod val="60000"/>
                    <a:lumOff val="40000"/>
                  </a:srgbClr>
                </a:solidFill>
                <a:cs typeface="Arial" pitchFamily="34" charset="0"/>
              </a:rPr>
              <a:t>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pic>
        <p:nvPicPr>
          <p:cNvPr id="23" name="Obrázek 22" descr="ceska_vlajka_4.png"/>
          <p:cNvPicPr>
            <a:picLocks noChangeAspect="1"/>
          </p:cNvPicPr>
          <p:nvPr userDrawn="1"/>
        </p:nvPicPr>
        <p:blipFill>
          <a:blip r:embed="rId2" cstate="print"/>
          <a:stretch>
            <a:fillRect/>
          </a:stretch>
        </p:blipFill>
        <p:spPr>
          <a:xfrm>
            <a:off x="2401396" y="4190260"/>
            <a:ext cx="468000" cy="202238"/>
          </a:xfrm>
          <a:prstGeom prst="rect">
            <a:avLst/>
          </a:prstGeom>
        </p:spPr>
      </p:pic>
      <p:sp>
        <p:nvSpPr>
          <p:cNvPr id="26" name="Zástupný symbol pro nadpis 1"/>
          <p:cNvSpPr>
            <a:spLocks noGrp="1"/>
          </p:cNvSpPr>
          <p:nvPr>
            <p:ph type="title"/>
          </p:nvPr>
        </p:nvSpPr>
        <p:spPr>
          <a:xfrm>
            <a:off x="606567" y="77058"/>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16681588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K White_contacts">
    <p:spTree>
      <p:nvGrpSpPr>
        <p:cNvPr id="1" name=""/>
        <p:cNvGrpSpPr/>
        <p:nvPr/>
      </p:nvGrpSpPr>
      <p:grpSpPr>
        <a:xfrm>
          <a:off x="0" y="0"/>
          <a:ext cx="0" cy="0"/>
          <a:chOff x="0" y="0"/>
          <a:chExt cx="0" cy="0"/>
        </a:xfrm>
      </p:grpSpPr>
      <p:sp>
        <p:nvSpPr>
          <p:cNvPr id="8" name="Obdélník 7"/>
          <p:cNvSpPr/>
          <p:nvPr userDrawn="1"/>
        </p:nvSpPr>
        <p:spPr>
          <a:xfrm>
            <a:off x="2759821" y="4142033"/>
            <a:ext cx="3828403" cy="307777"/>
          </a:xfrm>
          <a:prstGeom prst="rect">
            <a:avLst/>
          </a:prstGeom>
        </p:spPr>
        <p:txBody>
          <a:bodyPr wrap="square">
            <a:spAutoFit/>
          </a:bodyPr>
          <a:lstStyle/>
          <a:p>
            <a:pPr algn="ctr" eaLnBrk="0" fontAlgn="base" hangingPunct="0">
              <a:spcBef>
                <a:spcPct val="0"/>
              </a:spcBef>
              <a:spcAft>
                <a:spcPct val="0"/>
              </a:spcAft>
              <a:tabLst>
                <a:tab pos="1516063" algn="l"/>
              </a:tabLst>
              <a:defRPr/>
            </a:pPr>
            <a:r>
              <a:rPr lang="cs-CZ" sz="1400" kern="0" dirty="0">
                <a:solidFill>
                  <a:srgbClr val="404040"/>
                </a:solidFill>
                <a:cs typeface="Calibri" panose="020F0502020204030204" pitchFamily="34" charset="0"/>
              </a:rPr>
              <a:t>Heydukova 12, 811 08 Bratislava</a:t>
            </a:r>
          </a:p>
        </p:txBody>
      </p:sp>
      <p:sp>
        <p:nvSpPr>
          <p:cNvPr id="11" name="Rectangle 11"/>
          <p:cNvSpPr>
            <a:spLocks noChangeArrowheads="1"/>
          </p:cNvSpPr>
          <p:nvPr userDrawn="1"/>
        </p:nvSpPr>
        <p:spPr bwMode="auto">
          <a:xfrm>
            <a:off x="1489305" y="4444499"/>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63"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sk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pic>
        <p:nvPicPr>
          <p:cNvPr id="27" name="Obrázek 26" descr="slovenska_vlajka_3.png"/>
          <p:cNvPicPr>
            <a:picLocks noChangeAspect="1"/>
          </p:cNvPicPr>
          <p:nvPr userDrawn="1"/>
        </p:nvPicPr>
        <p:blipFill>
          <a:blip r:embed="rId2" cstate="print"/>
          <a:stretch>
            <a:fillRect/>
          </a:stretch>
        </p:blipFill>
        <p:spPr>
          <a:xfrm>
            <a:off x="2813875" y="4195980"/>
            <a:ext cx="514800" cy="250186"/>
          </a:xfrm>
          <a:prstGeom prst="rect">
            <a:avLst/>
          </a:prstGeom>
        </p:spPr>
      </p:pic>
    </p:spTree>
    <p:extLst>
      <p:ext uri="{BB962C8B-B14F-4D97-AF65-F5344CB8AC3E}">
        <p14:creationId xmlns:p14="http://schemas.microsoft.com/office/powerpoint/2010/main" val="326020221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HU White_contacts">
    <p:spTree>
      <p:nvGrpSpPr>
        <p:cNvPr id="1" name=""/>
        <p:cNvGrpSpPr/>
        <p:nvPr/>
      </p:nvGrpSpPr>
      <p:grpSpPr>
        <a:xfrm>
          <a:off x="0" y="0"/>
          <a:ext cx="0" cy="0"/>
          <a:chOff x="0" y="0"/>
          <a:chExt cx="0" cy="0"/>
        </a:xfrm>
      </p:grpSpPr>
      <p:sp>
        <p:nvSpPr>
          <p:cNvPr id="8" name="Obdélník 7"/>
          <p:cNvSpPr/>
          <p:nvPr userDrawn="1"/>
        </p:nvSpPr>
        <p:spPr>
          <a:xfrm>
            <a:off x="2759821" y="4142033"/>
            <a:ext cx="3828403" cy="307777"/>
          </a:xfrm>
          <a:prstGeom prst="rect">
            <a:avLst/>
          </a:prstGeom>
        </p:spPr>
        <p:txBody>
          <a:bodyPr wrap="square">
            <a:spAutoFit/>
          </a:bodyPr>
          <a:lstStyle/>
          <a:p>
            <a:pPr algn="ctr" eaLnBrk="0" fontAlgn="base" hangingPunct="0">
              <a:spcBef>
                <a:spcPct val="0"/>
              </a:spcBef>
              <a:spcAft>
                <a:spcPct val="0"/>
              </a:spcAft>
              <a:tabLst>
                <a:tab pos="1516063" algn="l"/>
              </a:tabLst>
              <a:defRPr/>
            </a:pPr>
            <a:r>
              <a:rPr lang="cs-CZ" sz="1400" kern="0" noProof="1">
                <a:solidFill>
                  <a:srgbClr val="404040"/>
                </a:solidFill>
                <a:cs typeface="Calibri" pitchFamily="34" charset="0"/>
              </a:rPr>
              <a:t>Thaly Kálmán utca 39, 1096 IX. kerület, Budapest</a:t>
            </a:r>
          </a:p>
        </p:txBody>
      </p:sp>
      <p:sp>
        <p:nvSpPr>
          <p:cNvPr id="11" name="Rectangle 11"/>
          <p:cNvSpPr>
            <a:spLocks noChangeArrowheads="1"/>
          </p:cNvSpPr>
          <p:nvPr userDrawn="1"/>
        </p:nvSpPr>
        <p:spPr bwMode="auto">
          <a:xfrm>
            <a:off x="1489305" y="4444499"/>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63"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hu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83391572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cSld name="1 obsah - 2 radky nadpis">
    <p:spTree>
      <p:nvGrpSpPr>
        <p:cNvPr id="1" name=""/>
        <p:cNvGrpSpPr/>
        <p:nvPr/>
      </p:nvGrpSpPr>
      <p:grpSpPr>
        <a:xfrm>
          <a:off x="0" y="0"/>
          <a:ext cx="0" cy="0"/>
          <a:chOff x="0" y="0"/>
          <a:chExt cx="0" cy="0"/>
        </a:xfrm>
      </p:grpSpPr>
      <p:sp>
        <p:nvSpPr>
          <p:cNvPr id="8" name="Zástupný symbol pro obsah 10"/>
          <p:cNvSpPr>
            <a:spLocks noGrp="1"/>
          </p:cNvSpPr>
          <p:nvPr>
            <p:ph sz="quarter" idx="18" hasCustomPrompt="1"/>
          </p:nvPr>
        </p:nvSpPr>
        <p:spPr>
          <a:xfrm>
            <a:off x="684250" y="1201500"/>
            <a:ext cx="7920000" cy="3585600"/>
          </a:xfrm>
        </p:spPr>
        <p:txBody>
          <a:bodyPr/>
          <a:lstStyle/>
          <a:p>
            <a:pPr lvl="0"/>
            <a:r>
              <a:rPr lang="en-US" dirty="0"/>
              <a:t>Click to edit the style of the original text</a:t>
            </a:r>
            <a:r>
              <a:rPr lang="cs-CZ" dirty="0"/>
              <a:t>.</a:t>
            </a:r>
          </a:p>
          <a:p>
            <a:pPr lvl="1"/>
            <a:r>
              <a:rPr lang="en-US" dirty="0"/>
              <a:t>second level</a:t>
            </a:r>
            <a:endParaRPr lang="cs-CZ" dirty="0"/>
          </a:p>
          <a:p>
            <a:pPr lvl="2"/>
            <a:r>
              <a:rPr lang="en-US" dirty="0"/>
              <a:t>third level</a:t>
            </a:r>
            <a:endParaRPr lang="cs-CZ" dirty="0"/>
          </a:p>
          <a:p>
            <a:pPr lvl="3"/>
            <a:r>
              <a:rPr lang="en-US" dirty="0"/>
              <a:t>fourth level </a:t>
            </a:r>
            <a:endParaRPr lang="cs-CZ" dirty="0"/>
          </a:p>
          <a:p>
            <a:pPr lvl="4"/>
            <a:r>
              <a:rPr lang="en-US" dirty="0"/>
              <a:t>fifth lev el</a:t>
            </a:r>
            <a:endParaRPr lang="cs-CZ" dirty="0"/>
          </a:p>
        </p:txBody>
      </p:sp>
      <p:sp>
        <p:nvSpPr>
          <p:cNvPr id="10" name="Text Placeholder 6"/>
          <p:cNvSpPr>
            <a:spLocks noGrp="1"/>
          </p:cNvSpPr>
          <p:nvPr>
            <p:ph type="body" sz="quarter" idx="12" hasCustomPrompt="1"/>
          </p:nvPr>
        </p:nvSpPr>
        <p:spPr>
          <a:xfrm>
            <a:off x="864002" y="834034"/>
            <a:ext cx="7884713" cy="374906"/>
          </a:xfrm>
          <a:prstGeom prst="rect">
            <a:avLst/>
          </a:prstGeom>
        </p:spPr>
        <p:txBody>
          <a:bodyPr wrap="square" lIns="36000" tIns="0" rIns="36000" bIns="36000" anchor="t" anchorCtr="0">
            <a:spAutoFit/>
          </a:bodyPr>
          <a:lstStyle>
            <a:lvl1pPr marL="0" indent="0" defTabSz="215940">
              <a:spcBef>
                <a:spcPts val="0"/>
              </a:spcBef>
              <a:buNone/>
              <a:defRPr sz="1100" i="1">
                <a:solidFill>
                  <a:schemeClr val="bg1">
                    <a:lumMod val="50000"/>
                  </a:schemeClr>
                </a:solidFill>
                <a:latin typeface="Calibri" pitchFamily="34" charset="0"/>
                <a:cs typeface="Arial" pitchFamily="34" charset="0"/>
              </a:defRPr>
            </a:lvl1pPr>
            <a:lvl2pPr marL="457073"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
        <p:nvSpPr>
          <p:cNvPr id="13" name="Text Placeholder 6"/>
          <p:cNvSpPr>
            <a:spLocks noGrp="1"/>
          </p:cNvSpPr>
          <p:nvPr>
            <p:ph type="body" sz="quarter" idx="16"/>
          </p:nvPr>
        </p:nvSpPr>
        <p:spPr>
          <a:xfrm>
            <a:off x="684002" y="4660201"/>
            <a:ext cx="7884713" cy="166712"/>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073"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2" name="Zástupný symbol pro číslo snímku 5"/>
          <p:cNvSpPr txBox="1">
            <a:spLocks/>
          </p:cNvSpPr>
          <p:nvPr/>
        </p:nvSpPr>
        <p:spPr>
          <a:xfrm>
            <a:off x="-9618" y="4909248"/>
            <a:ext cx="2133600" cy="273844"/>
          </a:xfrm>
          <a:prstGeom prst="rect">
            <a:avLst/>
          </a:prstGeom>
        </p:spPr>
        <p:txBody>
          <a:bodyPr vert="horz" lIns="91415" tIns="45708" rIns="91415" bIns="45708"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A2DB900-4F27-419C-B2D8-AAC4EB8D73BD}" type="slidenum">
              <a:rPr kumimoji="0" lang="cs-CZ" sz="1200" b="0" i="0" u="none" strike="noStrike" kern="1200" cap="none" spc="0" normalizeH="0" baseline="0" noProof="0" smtClean="0">
                <a:ln>
                  <a:noFill/>
                </a:ln>
                <a:solidFill>
                  <a:srgbClr val="5F5F5F"/>
                </a:solidFill>
                <a:effectLst/>
                <a:uLnTx/>
                <a:uFillTx/>
                <a:latin typeface="Calibri"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rgbClr val="5F5F5F"/>
              </a:solidFill>
              <a:effectLst/>
              <a:uLnTx/>
              <a:uFillTx/>
              <a:latin typeface="Calibri" pitchFamily="34" charset="0"/>
              <a:ea typeface="+mn-ea"/>
              <a:cs typeface="Arial" pitchFamily="34" charset="0"/>
            </a:endParaRP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300" b="1" i="0" u="none" strike="noStrike" kern="0" cap="none" spc="0" normalizeH="0" baseline="0" noProof="0">
              <a:ln>
                <a:noFill/>
              </a:ln>
              <a:solidFill>
                <a:srgbClr val="404040"/>
              </a:solidFill>
              <a:effectLst/>
              <a:uLnTx/>
              <a:uFillTx/>
              <a:latin typeface="Calibri"/>
              <a:ea typeface="+mn-ea"/>
              <a:cs typeface="Arial" pitchFamily="34" charset="0"/>
            </a:endParaRPr>
          </a:p>
        </p:txBody>
      </p:sp>
      <p:sp>
        <p:nvSpPr>
          <p:cNvPr id="15"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37565221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78912532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68172684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57123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 obsah - 2 radky nadpis">
    <p:spTree>
      <p:nvGrpSpPr>
        <p:cNvPr id="1" name=""/>
        <p:cNvGrpSpPr/>
        <p:nvPr/>
      </p:nvGrpSpPr>
      <p:grpSpPr>
        <a:xfrm>
          <a:off x="0" y="0"/>
          <a:ext cx="0" cy="0"/>
          <a:chOff x="0" y="0"/>
          <a:chExt cx="0" cy="0"/>
        </a:xfrm>
      </p:grpSpPr>
      <p:sp>
        <p:nvSpPr>
          <p:cNvPr id="8" name="Zástupný symbol pro obsah 10"/>
          <p:cNvSpPr>
            <a:spLocks noGrp="1"/>
          </p:cNvSpPr>
          <p:nvPr>
            <p:ph sz="quarter" idx="18" hasCustomPrompt="1"/>
          </p:nvPr>
        </p:nvSpPr>
        <p:spPr>
          <a:xfrm>
            <a:off x="684250" y="1201500"/>
            <a:ext cx="7920000" cy="3585600"/>
          </a:xfrm>
        </p:spPr>
        <p:txBody>
          <a:bodyPr/>
          <a:lstStyle/>
          <a:p>
            <a:pPr lvl="0"/>
            <a:r>
              <a:rPr lang="en-US" dirty="0"/>
              <a:t>Click to edit the style of the original text</a:t>
            </a:r>
            <a:r>
              <a:rPr lang="cs-CZ" dirty="0"/>
              <a:t>.</a:t>
            </a:r>
          </a:p>
          <a:p>
            <a:pPr lvl="1"/>
            <a:r>
              <a:rPr lang="en-US" dirty="0"/>
              <a:t>second level</a:t>
            </a:r>
            <a:endParaRPr lang="cs-CZ" dirty="0"/>
          </a:p>
          <a:p>
            <a:pPr lvl="2"/>
            <a:r>
              <a:rPr lang="en-US" dirty="0"/>
              <a:t>third level</a:t>
            </a:r>
            <a:endParaRPr lang="cs-CZ" dirty="0"/>
          </a:p>
          <a:p>
            <a:pPr lvl="3"/>
            <a:r>
              <a:rPr lang="en-US" dirty="0"/>
              <a:t>fourth level </a:t>
            </a:r>
            <a:endParaRPr lang="cs-CZ" dirty="0"/>
          </a:p>
          <a:p>
            <a:pPr lvl="4"/>
            <a:r>
              <a:rPr lang="en-US" dirty="0"/>
              <a:t>fifth lev el</a:t>
            </a:r>
            <a:endParaRPr lang="cs-CZ" dirty="0"/>
          </a:p>
        </p:txBody>
      </p:sp>
      <p:sp>
        <p:nvSpPr>
          <p:cNvPr id="10" name="Text Placeholder 6"/>
          <p:cNvSpPr>
            <a:spLocks noGrp="1"/>
          </p:cNvSpPr>
          <p:nvPr>
            <p:ph type="body" sz="quarter" idx="12" hasCustomPrompt="1"/>
          </p:nvPr>
        </p:nvSpPr>
        <p:spPr>
          <a:xfrm>
            <a:off x="864000" y="834033"/>
            <a:ext cx="7884713"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
        <p:nvSpPr>
          <p:cNvPr id="13" name="Text Placeholder 6"/>
          <p:cNvSpPr>
            <a:spLocks noGrp="1"/>
          </p:cNvSpPr>
          <p:nvPr>
            <p:ph type="body" sz="quarter" idx="16"/>
          </p:nvPr>
        </p:nvSpPr>
        <p:spPr>
          <a:xfrm>
            <a:off x="684002" y="4660201"/>
            <a:ext cx="7884713" cy="166712"/>
          </a:xfrm>
          <a:prstGeom prst="rect">
            <a:avLst/>
          </a:prstGeom>
        </p:spPr>
        <p:txBody>
          <a:bodyPr wrap="square" lIns="35999" tIns="0" rIns="35999"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
        <p:nvSpPr>
          <p:cNvPr id="12"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276372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Vlastní rozložení">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3" y="0"/>
            <a:ext cx="9143999" cy="5143500"/>
          </a:xfrm>
          <a:prstGeom prst="rect">
            <a:avLst/>
          </a:prstGeom>
          <a:effectLst/>
        </p:spPr>
        <p:txBody>
          <a:bodyPr lIns="91438" tIns="45719" rIns="91438" bIns="45719"/>
          <a:lstStyle>
            <a:lvl1pPr marL="0" indent="0">
              <a:buNone/>
              <a:defRPr baseline="0">
                <a:solidFill>
                  <a:srgbClr val="404040"/>
                </a:solidFill>
              </a:defRPr>
            </a:lvl1pPr>
          </a:lstStyle>
          <a:p>
            <a:r>
              <a:rPr lang="en-GB" dirty="0"/>
              <a:t/>
            </a:r>
            <a:br>
              <a:rPr lang="en-GB" dirty="0"/>
            </a:br>
            <a:r>
              <a:rPr lang="en-GB" dirty="0"/>
              <a:t>     </a:t>
            </a:r>
          </a:p>
        </p:txBody>
      </p:sp>
      <p:sp>
        <p:nvSpPr>
          <p:cNvPr id="12" name="Title 1"/>
          <p:cNvSpPr>
            <a:spLocks noGrp="1"/>
          </p:cNvSpPr>
          <p:nvPr>
            <p:ph type="title" hasCustomPrompt="1"/>
          </p:nvPr>
        </p:nvSpPr>
        <p:spPr>
          <a:xfrm>
            <a:off x="1024881" y="2479436"/>
            <a:ext cx="7093160" cy="812531"/>
          </a:xfrm>
          <a:prstGeom prst="rect">
            <a:avLst/>
          </a:prstGeom>
          <a:effectLst>
            <a:outerShdw blurRad="825500" algn="ctr" rotWithShape="0">
              <a:prstClr val="black">
                <a:alpha val="20000"/>
              </a:prstClr>
            </a:outerShdw>
          </a:effectLst>
        </p:spPr>
        <p:txBody>
          <a:bodyPr anchor="t"/>
          <a:lstStyle>
            <a:lvl1pPr>
              <a:lnSpc>
                <a:spcPct val="80000"/>
              </a:lnSpc>
              <a:spcBef>
                <a:spcPts val="914"/>
              </a:spcBef>
              <a:defRPr sz="8800" cap="all" baseline="0">
                <a:solidFill>
                  <a:schemeClr val="accent2"/>
                </a:solidFill>
              </a:defRPr>
            </a:lvl1pPr>
          </a:lstStyle>
          <a:p>
            <a:r>
              <a:rPr lang="en-US" dirty="0"/>
              <a:t>Something</a:t>
            </a:r>
            <a:endParaRPr lang="en-GB" dirty="0"/>
          </a:p>
        </p:txBody>
      </p:sp>
      <p:sp>
        <p:nvSpPr>
          <p:cNvPr id="13"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chemeClr val="bg1"/>
                </a:solidFill>
                <a:effectLst>
                  <a:outerShdw blurRad="228600" algn="ctr" rotWithShape="0">
                    <a:prstClr val="black">
                      <a:alpha val="40000"/>
                    </a:prstClr>
                  </a:outerShdw>
                </a:effectLst>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29657902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60991642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83632076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409667682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60780285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80236349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68292376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0" y="3610383"/>
            <a:ext cx="4264752" cy="932826"/>
          </a:xfrm>
          <a:prstGeom prst="rect">
            <a:avLst/>
          </a:prstGeom>
        </p:spPr>
        <p:txBody>
          <a:bodyPr/>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4613579" y="3610383"/>
            <a:ext cx="4264752" cy="932826"/>
          </a:xfrm>
          <a:prstGeom prst="rect">
            <a:avLst/>
          </a:prstGeom>
        </p:spPr>
        <p:txBody>
          <a:bodyPr/>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4"/>
            <a:ext cx="4264752" cy="1779280"/>
          </a:xfrm>
          <a:prstGeom prst="rect">
            <a:avLst/>
          </a:prstGeom>
        </p:spPr>
        <p:txBody>
          <a:bodyPr/>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4613579" y="1831104"/>
            <a:ext cx="4264752" cy="1779280"/>
          </a:xfrm>
          <a:prstGeom prst="rect">
            <a:avLst/>
          </a:prstGeom>
        </p:spPr>
        <p:txBody>
          <a:bodyPr/>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74906"/>
          </a:xfrm>
          <a:prstGeom prst="rect">
            <a:avLst/>
          </a:prstGeom>
        </p:spPr>
        <p:txBody>
          <a:bodyPr wrap="square" lIns="36000" tIns="0" rIns="36000" bIns="36000"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3313733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6_Vlastní rozložení">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3" y="0"/>
            <a:ext cx="9143999" cy="5143500"/>
          </a:xfrm>
          <a:prstGeom prst="rect">
            <a:avLst/>
          </a:prstGeom>
          <a:effectLst/>
        </p:spPr>
        <p:txBody>
          <a:bodyPr/>
          <a:lstStyle>
            <a:lvl1pPr marL="0" indent="0">
              <a:buNone/>
              <a:defRPr baseline="0">
                <a:solidFill>
                  <a:srgbClr val="404040"/>
                </a:solidFill>
              </a:defRPr>
            </a:lvl1pPr>
          </a:lstStyle>
          <a:p>
            <a:r>
              <a:rPr lang="en-GB" dirty="0"/>
              <a:t/>
            </a:r>
            <a:br>
              <a:rPr lang="en-GB" dirty="0"/>
            </a:br>
            <a:r>
              <a:rPr lang="en-GB" dirty="0"/>
              <a:t>     </a:t>
            </a:r>
          </a:p>
        </p:txBody>
      </p:sp>
      <p:sp>
        <p:nvSpPr>
          <p:cNvPr id="12" name="Title 1"/>
          <p:cNvSpPr>
            <a:spLocks noGrp="1"/>
          </p:cNvSpPr>
          <p:nvPr>
            <p:ph type="title" hasCustomPrompt="1"/>
          </p:nvPr>
        </p:nvSpPr>
        <p:spPr>
          <a:xfrm>
            <a:off x="1024881" y="2479436"/>
            <a:ext cx="7093160" cy="812531"/>
          </a:xfrm>
          <a:prstGeom prst="rect">
            <a:avLst/>
          </a:prstGeom>
          <a:effectLst>
            <a:outerShdw blurRad="825500" algn="ctr" rotWithShape="0">
              <a:prstClr val="black">
                <a:alpha val="20000"/>
              </a:prstClr>
            </a:outerShdw>
          </a:effectLst>
        </p:spPr>
        <p:txBody>
          <a:bodyPr anchor="t"/>
          <a:lstStyle>
            <a:lvl1pPr>
              <a:lnSpc>
                <a:spcPct val="80000"/>
              </a:lnSpc>
              <a:spcBef>
                <a:spcPts val="914"/>
              </a:spcBef>
              <a:defRPr sz="8800" cap="all" baseline="0">
                <a:solidFill>
                  <a:schemeClr val="accent2"/>
                </a:solidFill>
              </a:defRPr>
            </a:lvl1pPr>
          </a:lstStyle>
          <a:p>
            <a:r>
              <a:rPr lang="en-US" dirty="0"/>
              <a:t>Something</a:t>
            </a:r>
            <a:endParaRPr lang="en-GB" dirty="0"/>
          </a:p>
        </p:txBody>
      </p:sp>
      <p:sp>
        <p:nvSpPr>
          <p:cNvPr id="13" name="Text Placeholder 6"/>
          <p:cNvSpPr>
            <a:spLocks noGrp="1"/>
          </p:cNvSpPr>
          <p:nvPr>
            <p:ph type="body" sz="quarter" idx="13" hasCustomPrompt="1"/>
          </p:nvPr>
        </p:nvSpPr>
        <p:spPr>
          <a:xfrm>
            <a:off x="1089061" y="1857553"/>
            <a:ext cx="6033722" cy="621884"/>
          </a:xfrm>
          <a:prstGeom prst="rect">
            <a:avLst/>
          </a:prstGeom>
        </p:spPr>
        <p:txBody>
          <a:bodyPr anchor="b">
            <a:normAutofit/>
          </a:bodyPr>
          <a:lstStyle>
            <a:lvl1pPr marL="0" indent="0">
              <a:spcBef>
                <a:spcPts val="1371"/>
              </a:spcBef>
              <a:buNone/>
              <a:defRPr sz="3000" b="0" cap="none" baseline="0">
                <a:solidFill>
                  <a:schemeClr val="bg1"/>
                </a:solidFill>
                <a:effectLst>
                  <a:outerShdw blurRad="228600" algn="ctr" rotWithShape="0">
                    <a:prstClr val="black">
                      <a:alpha val="40000"/>
                    </a:prstClr>
                  </a:outerShdw>
                </a:effectLst>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405617291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HU White_contacts">
    <p:spTree>
      <p:nvGrpSpPr>
        <p:cNvPr id="1" name=""/>
        <p:cNvGrpSpPr/>
        <p:nvPr/>
      </p:nvGrpSpPr>
      <p:grpSpPr>
        <a:xfrm>
          <a:off x="0" y="0"/>
          <a:ext cx="0" cy="0"/>
          <a:chOff x="0" y="0"/>
          <a:chExt cx="0" cy="0"/>
        </a:xfrm>
      </p:grpSpPr>
      <p:sp>
        <p:nvSpPr>
          <p:cNvPr id="8" name="Obdélník 7"/>
          <p:cNvSpPr/>
          <p:nvPr userDrawn="1"/>
        </p:nvSpPr>
        <p:spPr>
          <a:xfrm>
            <a:off x="2759822" y="4142034"/>
            <a:ext cx="3828403" cy="307777"/>
          </a:xfrm>
          <a:prstGeom prst="rect">
            <a:avLst/>
          </a:prstGeom>
        </p:spPr>
        <p:txBody>
          <a:bodyPr wrap="square">
            <a:spAutoFit/>
          </a:bodyPr>
          <a:lstStyle/>
          <a:p>
            <a:pPr algn="ctr" eaLnBrk="0" fontAlgn="base" hangingPunct="0">
              <a:spcBef>
                <a:spcPct val="0"/>
              </a:spcBef>
              <a:spcAft>
                <a:spcPct val="0"/>
              </a:spcAft>
              <a:tabLst>
                <a:tab pos="1516025" algn="l"/>
              </a:tabLst>
              <a:defRPr/>
            </a:pPr>
            <a:r>
              <a:rPr lang="cs-CZ" sz="1400" kern="0" noProof="1">
                <a:solidFill>
                  <a:srgbClr val="404040"/>
                </a:solidFill>
                <a:cs typeface="Calibri" pitchFamily="34" charset="0"/>
              </a:rPr>
              <a:t>Thaly Kálmán utca 39, 1096 IX. kerület, Budapest</a:t>
            </a:r>
          </a:p>
        </p:txBody>
      </p:sp>
      <p:sp>
        <p:nvSpPr>
          <p:cNvPr id="11" name="Rectangle 11"/>
          <p:cNvSpPr>
            <a:spLocks noChangeArrowheads="1"/>
          </p:cNvSpPr>
          <p:nvPr userDrawn="1"/>
        </p:nvSpPr>
        <p:spPr bwMode="auto">
          <a:xfrm>
            <a:off x="1489306" y="4444500"/>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25"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hu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19225132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255951" y="2001691"/>
            <a:ext cx="2811130" cy="2624485"/>
          </a:xfrm>
          <a:prstGeom prst="rect">
            <a:avLst/>
          </a:prstGeom>
        </p:spPr>
        <p:txBody>
          <a:bodyPr lIns="82274" rIns="27425"/>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9"/>
          <p:cNvSpPr>
            <a:spLocks noGrp="1"/>
          </p:cNvSpPr>
          <p:nvPr>
            <p:ph type="body" sz="quarter" idx="21"/>
          </p:nvPr>
        </p:nvSpPr>
        <p:spPr>
          <a:xfrm>
            <a:off x="3166976" y="2001691"/>
            <a:ext cx="2811130" cy="2624485"/>
          </a:xfrm>
          <a:prstGeom prst="rect">
            <a:avLst/>
          </a:prstGeom>
        </p:spPr>
        <p:txBody>
          <a:bodyPr lIns="82274" rIns="27425"/>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p:cNvSpPr>
            <a:spLocks noGrp="1"/>
          </p:cNvSpPr>
          <p:nvPr>
            <p:ph type="body" sz="quarter" idx="24"/>
          </p:nvPr>
        </p:nvSpPr>
        <p:spPr>
          <a:xfrm>
            <a:off x="6075842" y="2001691"/>
            <a:ext cx="2811130" cy="2624485"/>
          </a:xfrm>
          <a:prstGeom prst="rect">
            <a:avLst/>
          </a:prstGeom>
        </p:spPr>
        <p:txBody>
          <a:bodyPr lIns="82274" rIns="27425"/>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74906"/>
          </a:xfrm>
          <a:prstGeom prst="rect">
            <a:avLst/>
          </a:prstGeom>
        </p:spPr>
        <p:txBody>
          <a:bodyPr wrap="square" lIns="36000" tIns="0" rIns="36000" bIns="36000"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980441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Vlastní rozložení">
    <p:bg>
      <p:bgPr>
        <a:solidFill>
          <a:srgbClr val="FBB040"/>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268352746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45014"/>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2535770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27951333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73970547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78939776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30111127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113742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40013500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723204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646314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053249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Vlastní rozložení">
    <p:bg>
      <p:bgPr>
        <a:solidFill>
          <a:srgbClr val="404040"/>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10"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A1C46B"/>
                </a:solidFill>
              </a:defRPr>
            </a:lvl1pPr>
          </a:lstStyle>
          <a:p>
            <a:pPr lvl="0"/>
            <a:r>
              <a:rPr lang="en-US" dirty="0"/>
              <a:t>Something </a:t>
            </a:r>
            <a:r>
              <a:rPr lang="en-US" dirty="0" err="1"/>
              <a:t>something</a:t>
            </a:r>
            <a:endParaRPr lang="en-GB" dirty="0"/>
          </a:p>
        </p:txBody>
      </p:sp>
      <p:sp>
        <p:nvSpPr>
          <p:cNvPr id="4"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Tree>
    <p:extLst>
      <p:ext uri="{BB962C8B-B14F-4D97-AF65-F5344CB8AC3E}">
        <p14:creationId xmlns:p14="http://schemas.microsoft.com/office/powerpoint/2010/main" val="428138490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0" y="3610383"/>
            <a:ext cx="4264752" cy="932826"/>
          </a:xfrm>
          <a:prstGeom prst="rect">
            <a:avLst/>
          </a:prstGeom>
        </p:spPr>
        <p:txBody>
          <a:bodyPr/>
          <a:lstStyle>
            <a:lvl1pPr marL="0" indent="0">
              <a:buNone/>
              <a:defRPr lang="en-US" sz="1400" kern="1200" cap="none" baseline="0" dirty="0" smtClean="0">
                <a:solidFill>
                  <a:srgbClr val="404040"/>
                </a:solidFill>
                <a:latin typeface="+mn-lt"/>
                <a:ea typeface="+mn-ea"/>
                <a:cs typeface="+mn-cs"/>
              </a:defRPr>
            </a:lvl1pPr>
            <a:lvl2pPr marL="221313" indent="-153589">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4613579" y="3610383"/>
            <a:ext cx="4264752" cy="932826"/>
          </a:xfrm>
          <a:prstGeom prst="rect">
            <a:avLst/>
          </a:prstGeom>
        </p:spPr>
        <p:txBody>
          <a:bodyPr/>
          <a:lstStyle>
            <a:lvl1pPr marL="0" indent="0">
              <a:buNone/>
              <a:defRPr lang="en-US" sz="1400" kern="1200" cap="none" baseline="0" dirty="0" smtClean="0">
                <a:solidFill>
                  <a:srgbClr val="404040"/>
                </a:solidFill>
                <a:latin typeface="+mn-lt"/>
                <a:ea typeface="+mn-ea"/>
                <a:cs typeface="+mn-cs"/>
              </a:defRPr>
            </a:lvl1pPr>
            <a:lvl2pPr marL="221313" indent="-153589">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4"/>
            <a:ext cx="4264752" cy="1779280"/>
          </a:xfrm>
          <a:prstGeom prst="rect">
            <a:avLst/>
          </a:prstGeom>
        </p:spPr>
        <p:txBody>
          <a:bodyPr/>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4613579" y="1831104"/>
            <a:ext cx="4264752" cy="1779280"/>
          </a:xfrm>
          <a:prstGeom prst="rect">
            <a:avLst/>
          </a:prstGeom>
        </p:spPr>
        <p:txBody>
          <a:bodyPr/>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0" y="1217857"/>
            <a:ext cx="4264752" cy="613247"/>
          </a:xfrm>
          <a:prstGeom prst="rect">
            <a:avLst/>
          </a:prstGeom>
          <a:solidFill>
            <a:srgbClr val="404040"/>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13" indent="-153589">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613579" y="1217857"/>
            <a:ext cx="4264752" cy="613247"/>
          </a:xfrm>
          <a:prstGeom prst="rect">
            <a:avLst/>
          </a:prstGeom>
          <a:solidFill>
            <a:srgbClr val="ED6737"/>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13" indent="-153589">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2" y="483518"/>
            <a:ext cx="8690248" cy="374906"/>
          </a:xfrm>
          <a:prstGeom prst="rect">
            <a:avLst/>
          </a:prstGeom>
        </p:spPr>
        <p:txBody>
          <a:bodyPr wrap="square" lIns="36000" tIns="0" rIns="36000" bIns="36000" anchor="t" anchorCtr="0">
            <a:spAutoFit/>
          </a:bodyPr>
          <a:lstStyle>
            <a:lvl1pPr marL="0" indent="0" defTabSz="216000">
              <a:spcBef>
                <a:spcPts val="0"/>
              </a:spcBef>
              <a:buNone/>
              <a:defRPr sz="1100" i="1">
                <a:solidFill>
                  <a:schemeClr val="bg1">
                    <a:lumMod val="50000"/>
                  </a:schemeClr>
                </a:solidFill>
                <a:latin typeface="Calibri" pitchFamily="34" charset="0"/>
                <a:cs typeface="Arial" pitchFamily="34" charset="0"/>
              </a:defRPr>
            </a:lvl1pPr>
            <a:lvl2pPr marL="457200"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81253450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4572540" y="0"/>
            <a:ext cx="4571460" cy="5143500"/>
          </a:xfrm>
        </p:spPr>
        <p:txBody>
          <a:bodyPr/>
          <a:lstStyle/>
          <a:p>
            <a:endParaRPr lang="en-GB"/>
          </a:p>
        </p:txBody>
      </p:sp>
      <p:sp>
        <p:nvSpPr>
          <p:cNvPr id="17" name="Rectangle 16"/>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sp>
        <p:nvSpPr>
          <p:cNvPr id="2" name="Title 1"/>
          <p:cNvSpPr>
            <a:spLocks noGrp="1"/>
          </p:cNvSpPr>
          <p:nvPr>
            <p:ph type="ctrTitle" hasCustomPrompt="1"/>
          </p:nvPr>
        </p:nvSpPr>
        <p:spPr>
          <a:xfrm>
            <a:off x="1024880" y="2317428"/>
            <a:ext cx="4927845" cy="508645"/>
          </a:xfrm>
        </p:spPr>
        <p:txBody>
          <a:bodyPr anchor="ctr"/>
          <a:lstStyle>
            <a:lvl1pPr>
              <a:defRPr sz="3673" baseline="0">
                <a:solidFill>
                  <a:srgbClr val="404040"/>
                </a:solidFill>
              </a:defRPr>
            </a:lvl1pPr>
          </a:lstStyle>
          <a:p>
            <a:r>
              <a:rPr lang="en-US" dirty="0"/>
              <a:t>Impact word(s)</a:t>
            </a:r>
          </a:p>
        </p:txBody>
      </p:sp>
      <p:sp>
        <p:nvSpPr>
          <p:cNvPr id="3" name="Subtitle 2"/>
          <p:cNvSpPr>
            <a:spLocks noGrp="1"/>
          </p:cNvSpPr>
          <p:nvPr>
            <p:ph type="subTitle" idx="1" hasCustomPrompt="1"/>
          </p:nvPr>
        </p:nvSpPr>
        <p:spPr>
          <a:xfrm>
            <a:off x="1024880" y="3193634"/>
            <a:ext cx="4444025" cy="1332300"/>
          </a:xfrm>
        </p:spPr>
        <p:txBody>
          <a:bodyPr/>
          <a:lstStyle>
            <a:lvl1pPr marL="0" indent="0" algn="l">
              <a:buNone/>
              <a:defRPr baseline="0">
                <a:solidFill>
                  <a:srgbClr val="404040"/>
                </a:solidFill>
              </a:defRPr>
            </a:lvl1pPr>
            <a:lvl2pPr marL="3239" indent="0" algn="l">
              <a:spcBef>
                <a:spcPts val="0"/>
              </a:spcBef>
              <a:buNone/>
              <a:tabLst/>
              <a:defRPr baseline="0">
                <a:solidFill>
                  <a:srgbClr val="404040"/>
                </a:solidFill>
              </a:defRPr>
            </a:lvl2pPr>
            <a:lvl3pPr marL="924181" indent="0" algn="ctr">
              <a:buNone/>
              <a:defRPr>
                <a:solidFill>
                  <a:schemeClr val="tx1">
                    <a:tint val="75000"/>
                  </a:schemeClr>
                </a:solidFill>
              </a:defRPr>
            </a:lvl3pPr>
            <a:lvl4pPr marL="1386272" indent="0" algn="ctr">
              <a:buNone/>
              <a:defRPr>
                <a:solidFill>
                  <a:schemeClr val="tx1">
                    <a:tint val="75000"/>
                  </a:schemeClr>
                </a:solidFill>
              </a:defRPr>
            </a:lvl4pPr>
            <a:lvl5pPr marL="1848362" indent="0" algn="ctr">
              <a:buNone/>
              <a:defRPr>
                <a:solidFill>
                  <a:schemeClr val="tx1">
                    <a:tint val="75000"/>
                  </a:schemeClr>
                </a:solidFill>
              </a:defRPr>
            </a:lvl5pPr>
            <a:lvl6pPr marL="2310453" indent="0" algn="ctr">
              <a:buNone/>
              <a:defRPr>
                <a:solidFill>
                  <a:schemeClr val="tx1">
                    <a:tint val="75000"/>
                  </a:schemeClr>
                </a:solidFill>
              </a:defRPr>
            </a:lvl6pPr>
            <a:lvl7pPr marL="2772543" indent="0" algn="ctr">
              <a:buNone/>
              <a:defRPr>
                <a:solidFill>
                  <a:schemeClr val="tx1">
                    <a:tint val="75000"/>
                  </a:schemeClr>
                </a:solidFill>
              </a:defRPr>
            </a:lvl7pPr>
            <a:lvl8pPr marL="3234633" indent="0" algn="ctr">
              <a:buNone/>
              <a:defRPr>
                <a:solidFill>
                  <a:schemeClr val="tx1">
                    <a:tint val="75000"/>
                  </a:schemeClr>
                </a:solidFill>
              </a:defRPr>
            </a:lvl8pPr>
            <a:lvl9pPr marL="3696724"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1024880" y="4257987"/>
            <a:ext cx="5212954" cy="260192"/>
          </a:xfrm>
        </p:spPr>
        <p:txBody>
          <a:bodyPr/>
          <a:lstStyle>
            <a:lvl1pPr algn="l">
              <a:defRPr>
                <a:solidFill>
                  <a:srgbClr val="404040"/>
                </a:solidFill>
              </a:defRPr>
            </a:lvl1pPr>
          </a:lstStyle>
          <a:p>
            <a:r>
              <a:rPr lang="en-GB"/>
              <a:t>© 2015 Ipsos.  All rights reserved. Contains Ipsos' Confidential and Proprietary information </a:t>
            </a:r>
            <a:br>
              <a:rPr lang="en-GB"/>
            </a:br>
            <a:r>
              <a:rPr lang="en-GB"/>
              <a:t>and may not be disclosed or reproduced without the prior written consent of Ipsos.</a:t>
            </a:r>
            <a:endParaRPr lang="en-GB" dirty="0"/>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7F034911-0302-4AAB-AEF0-815419E29289}" type="slidenum">
              <a:rPr lang="en-US" smtClean="0"/>
              <a:pPr/>
              <a:t>‹#›</a:t>
            </a:fld>
            <a:endParaRPr lang="en-US"/>
          </a:p>
        </p:txBody>
      </p:sp>
      <p:sp>
        <p:nvSpPr>
          <p:cNvPr id="20" name="Text Placeholder 19"/>
          <p:cNvSpPr>
            <a:spLocks noGrp="1"/>
          </p:cNvSpPr>
          <p:nvPr>
            <p:ph type="body" sz="quarter" idx="13" hasCustomPrompt="1"/>
          </p:nvPr>
        </p:nvSpPr>
        <p:spPr>
          <a:xfrm>
            <a:off x="1024880" y="890180"/>
            <a:ext cx="4169175" cy="1266981"/>
          </a:xfrm>
        </p:spPr>
        <p:txBody>
          <a:bodyPr anchor="b">
            <a:normAutofit/>
          </a:bodyPr>
          <a:lstStyle>
            <a:lvl1pPr>
              <a:defRPr sz="2176" b="0" cap="none" baseline="0">
                <a:solidFill>
                  <a:srgbClr val="404040"/>
                </a:solidFill>
              </a:defRPr>
            </a:lvl1pPr>
          </a:lstStyle>
          <a:p>
            <a:pPr lvl="0"/>
            <a:r>
              <a:rPr lang="en-US" dirty="0"/>
              <a:t>Full presentation title</a:t>
            </a:r>
            <a:endParaRPr lang="en-GB" dirty="0"/>
          </a:p>
        </p:txBody>
      </p:sp>
    </p:spTree>
    <p:extLst>
      <p:ext uri="{BB962C8B-B14F-4D97-AF65-F5344CB8AC3E}">
        <p14:creationId xmlns:p14="http://schemas.microsoft.com/office/powerpoint/2010/main" val="245243276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Main Title - 1/3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4572540" y="0"/>
            <a:ext cx="4571460" cy="5143500"/>
          </a:xfrm>
        </p:spPr>
        <p:txBody>
          <a:bodyPr/>
          <a:lstStyle>
            <a:lvl1pPr>
              <a:defRPr>
                <a:solidFill>
                  <a:srgbClr val="FFFFFF"/>
                </a:solidFill>
              </a:defRPr>
            </a:lvl1pPr>
          </a:lstStyle>
          <a:p>
            <a:endParaRPr lang="en-GB"/>
          </a:p>
        </p:txBody>
      </p:sp>
      <p:sp>
        <p:nvSpPr>
          <p:cNvPr id="2" name="Title 1"/>
          <p:cNvSpPr>
            <a:spLocks noGrp="1"/>
          </p:cNvSpPr>
          <p:nvPr>
            <p:ph type="ctrTitle" hasCustomPrompt="1"/>
          </p:nvPr>
        </p:nvSpPr>
        <p:spPr>
          <a:xfrm>
            <a:off x="1024880" y="2312718"/>
            <a:ext cx="4927845" cy="518065"/>
          </a:xfrm>
        </p:spPr>
        <p:txBody>
          <a:bodyPr anchor="ctr"/>
          <a:lstStyle>
            <a:lvl1pPr>
              <a:defRPr sz="3673" baseline="0">
                <a:solidFill>
                  <a:srgbClr val="FFFFFF"/>
                </a:solidFill>
              </a:defRPr>
            </a:lvl1pPr>
          </a:lstStyle>
          <a:p>
            <a:r>
              <a:rPr lang="en-US" dirty="0"/>
              <a:t>Impact word(s)</a:t>
            </a:r>
          </a:p>
        </p:txBody>
      </p:sp>
      <p:sp>
        <p:nvSpPr>
          <p:cNvPr id="3" name="Subtitle 2"/>
          <p:cNvSpPr>
            <a:spLocks noGrp="1"/>
          </p:cNvSpPr>
          <p:nvPr>
            <p:ph type="subTitle" idx="1" hasCustomPrompt="1"/>
          </p:nvPr>
        </p:nvSpPr>
        <p:spPr>
          <a:xfrm>
            <a:off x="1024880" y="3193634"/>
            <a:ext cx="4444025" cy="1332300"/>
          </a:xfrm>
        </p:spPr>
        <p:txBody>
          <a:bodyPr/>
          <a:lstStyle>
            <a:lvl1pPr marL="0" indent="0" algn="l">
              <a:buNone/>
              <a:defRPr baseline="0">
                <a:solidFill>
                  <a:srgbClr val="FFFFFF"/>
                </a:solidFill>
              </a:defRPr>
            </a:lvl1pPr>
            <a:lvl2pPr marL="3239" indent="0" algn="l">
              <a:spcBef>
                <a:spcPts val="0"/>
              </a:spcBef>
              <a:buNone/>
              <a:tabLst/>
              <a:defRPr baseline="0">
                <a:solidFill>
                  <a:srgbClr val="FFFFFF"/>
                </a:solidFill>
              </a:defRPr>
            </a:lvl2pPr>
            <a:lvl3pPr marL="924181" indent="0" algn="ctr">
              <a:buNone/>
              <a:defRPr>
                <a:solidFill>
                  <a:schemeClr val="tx1">
                    <a:tint val="75000"/>
                  </a:schemeClr>
                </a:solidFill>
              </a:defRPr>
            </a:lvl3pPr>
            <a:lvl4pPr marL="1386272" indent="0" algn="ctr">
              <a:buNone/>
              <a:defRPr>
                <a:solidFill>
                  <a:schemeClr val="tx1">
                    <a:tint val="75000"/>
                  </a:schemeClr>
                </a:solidFill>
              </a:defRPr>
            </a:lvl4pPr>
            <a:lvl5pPr marL="1848362" indent="0" algn="ctr">
              <a:buNone/>
              <a:defRPr>
                <a:solidFill>
                  <a:schemeClr val="tx1">
                    <a:tint val="75000"/>
                  </a:schemeClr>
                </a:solidFill>
              </a:defRPr>
            </a:lvl5pPr>
            <a:lvl6pPr marL="2310453" indent="0" algn="ctr">
              <a:buNone/>
              <a:defRPr>
                <a:solidFill>
                  <a:schemeClr val="tx1">
                    <a:tint val="75000"/>
                  </a:schemeClr>
                </a:solidFill>
              </a:defRPr>
            </a:lvl6pPr>
            <a:lvl7pPr marL="2772543" indent="0" algn="ctr">
              <a:buNone/>
              <a:defRPr>
                <a:solidFill>
                  <a:schemeClr val="tx1">
                    <a:tint val="75000"/>
                  </a:schemeClr>
                </a:solidFill>
              </a:defRPr>
            </a:lvl7pPr>
            <a:lvl8pPr marL="3234633" indent="0" algn="ctr">
              <a:buNone/>
              <a:defRPr>
                <a:solidFill>
                  <a:schemeClr val="tx1">
                    <a:tint val="75000"/>
                  </a:schemeClr>
                </a:solidFill>
              </a:defRPr>
            </a:lvl8pPr>
            <a:lvl9pPr marL="3696724"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1024880" y="4257987"/>
            <a:ext cx="5212954" cy="260192"/>
          </a:xfrm>
        </p:spPr>
        <p:txBody>
          <a:bodyPr/>
          <a:lstStyle>
            <a:lvl1pPr algn="l">
              <a:defRPr>
                <a:solidFill>
                  <a:srgbClr val="FFFFFF"/>
                </a:solidFill>
              </a:defRPr>
            </a:lvl1pPr>
          </a:lstStyle>
          <a:p>
            <a:r>
              <a:rPr lang="en-GB"/>
              <a:t>© 2015 Ipsos.  All rights reserved. Contains Ipsos' Confidential and Proprietary information </a:t>
            </a:r>
            <a:br>
              <a:rPr lang="en-GB"/>
            </a:br>
            <a:r>
              <a:rPr lang="en-GB"/>
              <a:t>and may not be disclosed or reproduced without the prior written consent of Ipsos.</a:t>
            </a:r>
            <a:endParaRPr lang="en-GB" dirty="0"/>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7F034911-0302-4AAB-AEF0-815419E29289}" type="slidenum">
              <a:rPr lang="en-US" smtClean="0"/>
              <a:pPr/>
              <a:t>‹#›</a:t>
            </a:fld>
            <a:endParaRPr lang="en-US"/>
          </a:p>
        </p:txBody>
      </p:sp>
      <p:sp>
        <p:nvSpPr>
          <p:cNvPr id="20" name="Text Placeholder 19"/>
          <p:cNvSpPr>
            <a:spLocks noGrp="1"/>
          </p:cNvSpPr>
          <p:nvPr>
            <p:ph type="body" sz="quarter" idx="13" hasCustomPrompt="1"/>
          </p:nvPr>
        </p:nvSpPr>
        <p:spPr>
          <a:xfrm>
            <a:off x="1024880" y="890180"/>
            <a:ext cx="4169175" cy="1266981"/>
          </a:xfrm>
        </p:spPr>
        <p:txBody>
          <a:bodyPr anchor="b">
            <a:normAutofit/>
          </a:bodyPr>
          <a:lstStyle>
            <a:lvl1pPr>
              <a:defRPr sz="2176" b="0" cap="none" baseline="0">
                <a:solidFill>
                  <a:srgbClr val="FFFFFF"/>
                </a:solidFill>
              </a:defRPr>
            </a:lvl1pPr>
          </a:lstStyle>
          <a:p>
            <a:pPr lvl="0"/>
            <a:r>
              <a:rPr lang="en-US" dirty="0"/>
              <a:t>Full presentation title</a:t>
            </a:r>
            <a:endParaRPr lang="en-GB" dirty="0"/>
          </a:p>
        </p:txBody>
      </p:sp>
      <p:sp>
        <p:nvSpPr>
          <p:cNvPr id="4" name="TextBox 3"/>
          <p:cNvSpPr txBox="1"/>
          <p:nvPr userDrawn="1"/>
        </p:nvSpPr>
        <p:spPr>
          <a:xfrm>
            <a:off x="469334" y="469166"/>
            <a:ext cx="622055" cy="621884"/>
          </a:xfrm>
          <a:prstGeom prst="rect">
            <a:avLst/>
          </a:prstGeom>
        </p:spPr>
        <p:txBody>
          <a:bodyPr vert="horz" wrap="none" lIns="0" tIns="0" rIns="0" bIns="0" rtlCol="0">
            <a:normAutofit/>
          </a:bodyPr>
          <a:lstStyle/>
          <a:p>
            <a:pPr marL="3239">
              <a:spcBef>
                <a:spcPts val="816"/>
              </a:spcBef>
            </a:pPr>
            <a:endParaRPr lang="cs-CZ" sz="1224" dirty="0">
              <a:solidFill>
                <a:srgbClr val="1C1C1C">
                  <a:lumMod val="75000"/>
                  <a:lumOff val="25000"/>
                </a:srgbClr>
              </a:solidFill>
            </a:endParaRPr>
          </a:p>
        </p:txBody>
      </p:sp>
    </p:spTree>
    <p:extLst>
      <p:ext uri="{BB962C8B-B14F-4D97-AF65-F5344CB8AC3E}">
        <p14:creationId xmlns:p14="http://schemas.microsoft.com/office/powerpoint/2010/main" val="344820962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Slide - Box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4572540" y="0"/>
            <a:ext cx="4571460" cy="5143500"/>
          </a:xfrm>
        </p:spPr>
        <p:txBody>
          <a:bodyPr/>
          <a:lstStyle/>
          <a:p>
            <a:endParaRPr lang="en-GB"/>
          </a:p>
        </p:txBody>
      </p:sp>
      <p:sp>
        <p:nvSpPr>
          <p:cNvPr id="3" name="Subtitle 2"/>
          <p:cNvSpPr>
            <a:spLocks noGrp="1"/>
          </p:cNvSpPr>
          <p:nvPr>
            <p:ph type="subTitle" idx="1" hasCustomPrompt="1"/>
          </p:nvPr>
        </p:nvSpPr>
        <p:spPr>
          <a:xfrm>
            <a:off x="255951" y="1122847"/>
            <a:ext cx="4212373" cy="2742335"/>
          </a:xfrm>
        </p:spPr>
        <p:txBody>
          <a:bodyPr anchor="ctr">
            <a:normAutofit/>
          </a:bodyPr>
          <a:lstStyle>
            <a:lvl1pPr marL="0" indent="0" algn="l">
              <a:buNone/>
              <a:defRPr sz="2720" baseline="0">
                <a:solidFill>
                  <a:srgbClr val="FFFFFF"/>
                </a:solidFill>
              </a:defRPr>
            </a:lvl1pPr>
            <a:lvl2pPr marL="3239" indent="0" algn="l">
              <a:spcBef>
                <a:spcPts val="0"/>
              </a:spcBef>
              <a:buNone/>
              <a:tabLst/>
              <a:defRPr sz="2176" baseline="0">
                <a:solidFill>
                  <a:srgbClr val="FFFFFF"/>
                </a:solidFill>
              </a:defRPr>
            </a:lvl2pPr>
            <a:lvl3pPr marL="924181" indent="0" algn="ctr">
              <a:buNone/>
              <a:defRPr>
                <a:solidFill>
                  <a:schemeClr val="tx1">
                    <a:tint val="75000"/>
                  </a:schemeClr>
                </a:solidFill>
              </a:defRPr>
            </a:lvl3pPr>
            <a:lvl4pPr marL="1386272" indent="0" algn="ctr">
              <a:buNone/>
              <a:defRPr>
                <a:solidFill>
                  <a:schemeClr val="tx1">
                    <a:tint val="75000"/>
                  </a:schemeClr>
                </a:solidFill>
              </a:defRPr>
            </a:lvl4pPr>
            <a:lvl5pPr marL="1848362" indent="0" algn="ctr">
              <a:buNone/>
              <a:defRPr>
                <a:solidFill>
                  <a:schemeClr val="tx1">
                    <a:tint val="75000"/>
                  </a:schemeClr>
                </a:solidFill>
              </a:defRPr>
            </a:lvl5pPr>
            <a:lvl6pPr marL="2310453" indent="0" algn="ctr">
              <a:buNone/>
              <a:defRPr>
                <a:solidFill>
                  <a:schemeClr val="tx1">
                    <a:tint val="75000"/>
                  </a:schemeClr>
                </a:solidFill>
              </a:defRPr>
            </a:lvl6pPr>
            <a:lvl7pPr marL="2772543" indent="0" algn="ctr">
              <a:buNone/>
              <a:defRPr>
                <a:solidFill>
                  <a:schemeClr val="tx1">
                    <a:tint val="75000"/>
                  </a:schemeClr>
                </a:solidFill>
              </a:defRPr>
            </a:lvl7pPr>
            <a:lvl8pPr marL="3234633" indent="0" algn="ctr">
              <a:buNone/>
              <a:defRPr>
                <a:solidFill>
                  <a:schemeClr val="tx1">
                    <a:tint val="75000"/>
                  </a:schemeClr>
                </a:solidFill>
              </a:defRPr>
            </a:lvl8pPr>
            <a:lvl9pPr marL="3696724"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a:t>
            </a:r>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7F034911-0302-4AAB-AEF0-815419E29289}" type="slidenum">
              <a:rPr lang="en-US" smtClean="0"/>
              <a:pPr/>
              <a:t>‹#›</a:t>
            </a:fld>
            <a:endParaRPr lang="en-US"/>
          </a:p>
        </p:txBody>
      </p:sp>
    </p:spTree>
    <p:extLst>
      <p:ext uri="{BB962C8B-B14F-4D97-AF65-F5344CB8AC3E}">
        <p14:creationId xmlns:p14="http://schemas.microsoft.com/office/powerpoint/2010/main" val="42902185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Slide - wide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2185834" y="0"/>
            <a:ext cx="6958166" cy="5143500"/>
          </a:xfrm>
        </p:spPr>
        <p:txBody>
          <a:bodyPr/>
          <a:lstStyle>
            <a:lvl1pPr>
              <a:defRPr>
                <a:solidFill>
                  <a:srgbClr val="404040"/>
                </a:solidFill>
              </a:defRPr>
            </a:lvl1pPr>
          </a:lstStyle>
          <a:p>
            <a:endParaRPr lang="en-GB" dirty="0"/>
          </a:p>
        </p:txBody>
      </p:sp>
      <p:sp>
        <p:nvSpPr>
          <p:cNvPr id="2" name="Title 1"/>
          <p:cNvSpPr>
            <a:spLocks noGrp="1"/>
          </p:cNvSpPr>
          <p:nvPr>
            <p:ph type="ctrTitle" hasCustomPrompt="1"/>
          </p:nvPr>
        </p:nvSpPr>
        <p:spPr>
          <a:xfrm>
            <a:off x="255950" y="2001689"/>
            <a:ext cx="2145875" cy="1017291"/>
          </a:xfrm>
        </p:spPr>
        <p:txBody>
          <a:bodyPr anchor="ctr"/>
          <a:lstStyle>
            <a:lvl1pPr>
              <a:defRPr sz="3673" baseline="0">
                <a:solidFill>
                  <a:srgbClr val="FFFFFF"/>
                </a:solidFill>
              </a:defRPr>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7F034911-0302-4AAB-AEF0-815419E29289}" type="slidenum">
              <a:rPr lang="en-US" smtClean="0"/>
              <a:pPr/>
              <a:t>‹#›</a:t>
            </a:fld>
            <a:endParaRPr lang="en-US"/>
          </a:p>
        </p:txBody>
      </p:sp>
    </p:spTree>
    <p:extLst>
      <p:ext uri="{BB962C8B-B14F-4D97-AF65-F5344CB8AC3E}">
        <p14:creationId xmlns:p14="http://schemas.microsoft.com/office/powerpoint/2010/main" val="261935163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Slide - Box Image [Green]">
    <p:bg>
      <p:bgPr>
        <a:solidFill>
          <a:schemeClr val="accent6"/>
        </a:solidFill>
        <a:effectLst/>
      </p:bgPr>
    </p:bg>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4572540" y="0"/>
            <a:ext cx="4571460" cy="5143500"/>
          </a:xfrm>
        </p:spPr>
        <p:txBody>
          <a:bodyPr/>
          <a:lstStyle/>
          <a:p>
            <a:endParaRPr lang="en-GB"/>
          </a:p>
        </p:txBody>
      </p:sp>
      <p:sp>
        <p:nvSpPr>
          <p:cNvPr id="17" name="Rectangle 16"/>
          <p:cNvSpPr/>
          <p:nvPr userDrawn="1"/>
        </p:nvSpPr>
        <p:spPr bwMode="white">
          <a:xfrm>
            <a:off x="0" y="4679247"/>
            <a:ext cx="2116800" cy="4623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sp>
        <p:nvSpPr>
          <p:cNvPr id="3" name="Subtitle 2"/>
          <p:cNvSpPr>
            <a:spLocks noGrp="1"/>
          </p:cNvSpPr>
          <p:nvPr>
            <p:ph type="subTitle" idx="1" hasCustomPrompt="1"/>
          </p:nvPr>
        </p:nvSpPr>
        <p:spPr>
          <a:xfrm>
            <a:off x="255950" y="1388444"/>
            <a:ext cx="4216925" cy="2247851"/>
          </a:xfrm>
        </p:spPr>
        <p:txBody>
          <a:bodyPr anchor="ctr">
            <a:normAutofit/>
          </a:bodyPr>
          <a:lstStyle>
            <a:lvl1pPr marL="0" indent="0" algn="l">
              <a:buNone/>
              <a:defRPr sz="2720" baseline="0">
                <a:solidFill>
                  <a:schemeClr val="bg1"/>
                </a:solidFill>
              </a:defRPr>
            </a:lvl1pPr>
            <a:lvl2pPr marL="3239" indent="0" algn="l">
              <a:lnSpc>
                <a:spcPct val="90000"/>
              </a:lnSpc>
              <a:spcBef>
                <a:spcPts val="408"/>
              </a:spcBef>
              <a:buNone/>
              <a:tabLst/>
              <a:defRPr sz="2176" baseline="0">
                <a:solidFill>
                  <a:schemeClr val="bg1">
                    <a:alpha val="70000"/>
                  </a:schemeClr>
                </a:solidFill>
              </a:defRPr>
            </a:lvl2pPr>
            <a:lvl3pPr marL="924181" indent="0" algn="ctr">
              <a:buNone/>
              <a:defRPr>
                <a:solidFill>
                  <a:schemeClr val="tx1">
                    <a:tint val="75000"/>
                  </a:schemeClr>
                </a:solidFill>
              </a:defRPr>
            </a:lvl3pPr>
            <a:lvl4pPr marL="1386272" indent="0" algn="ctr">
              <a:buNone/>
              <a:defRPr>
                <a:solidFill>
                  <a:schemeClr val="tx1">
                    <a:tint val="75000"/>
                  </a:schemeClr>
                </a:solidFill>
              </a:defRPr>
            </a:lvl4pPr>
            <a:lvl5pPr marL="1848362" indent="0" algn="ctr">
              <a:buNone/>
              <a:defRPr>
                <a:solidFill>
                  <a:schemeClr val="tx1">
                    <a:tint val="75000"/>
                  </a:schemeClr>
                </a:solidFill>
              </a:defRPr>
            </a:lvl5pPr>
            <a:lvl6pPr marL="2310453" indent="0" algn="ctr">
              <a:buNone/>
              <a:defRPr>
                <a:solidFill>
                  <a:schemeClr val="tx1">
                    <a:tint val="75000"/>
                  </a:schemeClr>
                </a:solidFill>
              </a:defRPr>
            </a:lvl6pPr>
            <a:lvl7pPr marL="2772543" indent="0" algn="ctr">
              <a:buNone/>
              <a:defRPr>
                <a:solidFill>
                  <a:schemeClr val="tx1">
                    <a:tint val="75000"/>
                  </a:schemeClr>
                </a:solidFill>
              </a:defRPr>
            </a:lvl7pPr>
            <a:lvl8pPr marL="3234633" indent="0" algn="ctr">
              <a:buNone/>
              <a:defRPr>
                <a:solidFill>
                  <a:schemeClr val="tx1">
                    <a:tint val="75000"/>
                  </a:schemeClr>
                </a:solidFill>
              </a:defRPr>
            </a:lvl8pPr>
            <a:lvl9pPr marL="3696724"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7F034911-0302-4AAB-AEF0-815419E29289}" type="slidenum">
              <a:rPr lang="en-US" smtClean="0"/>
              <a:pPr/>
              <a:t>‹#›</a:t>
            </a:fld>
            <a:endParaRPr lang="en-US"/>
          </a:p>
        </p:txBody>
      </p:sp>
      <p:sp>
        <p:nvSpPr>
          <p:cNvPr id="2" name="TextBox 1"/>
          <p:cNvSpPr txBox="1"/>
          <p:nvPr userDrawn="1"/>
        </p:nvSpPr>
        <p:spPr>
          <a:xfrm>
            <a:off x="522667" y="426514"/>
            <a:ext cx="622055" cy="621884"/>
          </a:xfrm>
          <a:prstGeom prst="rect">
            <a:avLst/>
          </a:prstGeom>
        </p:spPr>
        <p:txBody>
          <a:bodyPr vert="horz" wrap="none" lIns="0" tIns="0" rIns="0" bIns="0" rtlCol="0">
            <a:normAutofit/>
          </a:bodyPr>
          <a:lstStyle/>
          <a:p>
            <a:pPr marL="3239">
              <a:spcBef>
                <a:spcPts val="816"/>
              </a:spcBef>
            </a:pPr>
            <a:endParaRPr lang="cs-CZ" sz="1224" dirty="0">
              <a:solidFill>
                <a:srgbClr val="1C1C1C">
                  <a:lumMod val="75000"/>
                  <a:lumOff val="25000"/>
                </a:srgbClr>
              </a:solidFill>
            </a:endParaRPr>
          </a:p>
        </p:txBody>
      </p:sp>
    </p:spTree>
    <p:extLst>
      <p:ext uri="{BB962C8B-B14F-4D97-AF65-F5344CB8AC3E}">
        <p14:creationId xmlns:p14="http://schemas.microsoft.com/office/powerpoint/2010/main" val="169678807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Slide - wide image [Green]">
    <p:bg>
      <p:bgPr>
        <a:solidFill>
          <a:schemeClr val="accent6"/>
        </a:solidFill>
        <a:effectLst/>
      </p:bgPr>
    </p:bg>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2446643" y="0"/>
            <a:ext cx="6697357" cy="5143500"/>
          </a:xfrm>
        </p:spPr>
        <p:txBody>
          <a:bodyPr/>
          <a:lstStyle/>
          <a:p>
            <a:endParaRPr lang="en-GB"/>
          </a:p>
        </p:txBody>
      </p:sp>
      <p:sp>
        <p:nvSpPr>
          <p:cNvPr id="17" name="Rectangle 16"/>
          <p:cNvSpPr/>
          <p:nvPr userDrawn="1"/>
        </p:nvSpPr>
        <p:spPr bwMode="white">
          <a:xfrm>
            <a:off x="0" y="4679247"/>
            <a:ext cx="2181600" cy="4623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sp>
        <p:nvSpPr>
          <p:cNvPr id="2" name="Title 1"/>
          <p:cNvSpPr>
            <a:spLocks noGrp="1"/>
          </p:cNvSpPr>
          <p:nvPr>
            <p:ph type="ctrTitle" hasCustomPrompt="1"/>
          </p:nvPr>
        </p:nvSpPr>
        <p:spPr>
          <a:xfrm>
            <a:off x="255950" y="1968010"/>
            <a:ext cx="2190693" cy="1017458"/>
          </a:xfrm>
        </p:spPr>
        <p:txBody>
          <a:bodyPr anchor="ctr"/>
          <a:lstStyle>
            <a:lvl1pPr>
              <a:defRPr sz="3673"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7F034911-0302-4AAB-AEF0-815419E29289}" type="slidenum">
              <a:rPr lang="en-US" smtClean="0"/>
              <a:pPr/>
              <a:t>‹#›</a:t>
            </a:fld>
            <a:endParaRPr lang="en-US"/>
          </a:p>
        </p:txBody>
      </p:sp>
    </p:spTree>
    <p:extLst>
      <p:ext uri="{BB962C8B-B14F-4D97-AF65-F5344CB8AC3E}">
        <p14:creationId xmlns:p14="http://schemas.microsoft.com/office/powerpoint/2010/main" val="75144926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Slide - Box Image [Red]">
    <p:bg>
      <p:bgPr>
        <a:solidFill>
          <a:schemeClr val="accent1"/>
        </a:solidFill>
        <a:effectLst/>
      </p:bgPr>
    </p:bg>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4572540" y="0"/>
            <a:ext cx="4571460" cy="5143500"/>
          </a:xfrm>
        </p:spPr>
        <p:txBody>
          <a:bodyPr/>
          <a:lstStyle/>
          <a:p>
            <a:endParaRPr lang="en-GB"/>
          </a:p>
        </p:txBody>
      </p:sp>
      <p:sp>
        <p:nvSpPr>
          <p:cNvPr id="17" name="Rectangle 16"/>
          <p:cNvSpPr/>
          <p:nvPr userDrawn="1"/>
        </p:nvSpPr>
        <p:spPr bwMode="white">
          <a:xfrm>
            <a:off x="0" y="4679247"/>
            <a:ext cx="2253600" cy="462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sp>
        <p:nvSpPr>
          <p:cNvPr id="3" name="Subtitle 2"/>
          <p:cNvSpPr>
            <a:spLocks noGrp="1"/>
          </p:cNvSpPr>
          <p:nvPr>
            <p:ph type="subTitle" idx="1" hasCustomPrompt="1"/>
          </p:nvPr>
        </p:nvSpPr>
        <p:spPr>
          <a:xfrm>
            <a:off x="255950" y="1388444"/>
            <a:ext cx="4216925" cy="2247851"/>
          </a:xfrm>
        </p:spPr>
        <p:txBody>
          <a:bodyPr anchor="ctr">
            <a:normAutofit/>
          </a:bodyPr>
          <a:lstStyle>
            <a:lvl1pPr marL="0" indent="0" algn="l">
              <a:buNone/>
              <a:defRPr sz="2720" baseline="0">
                <a:solidFill>
                  <a:schemeClr val="bg1"/>
                </a:solidFill>
              </a:defRPr>
            </a:lvl1pPr>
            <a:lvl2pPr marL="3239" indent="0" algn="l">
              <a:lnSpc>
                <a:spcPct val="90000"/>
              </a:lnSpc>
              <a:spcBef>
                <a:spcPts val="408"/>
              </a:spcBef>
              <a:buNone/>
              <a:tabLst/>
              <a:defRPr sz="2176" baseline="0">
                <a:solidFill>
                  <a:schemeClr val="bg1">
                    <a:alpha val="70000"/>
                  </a:schemeClr>
                </a:solidFill>
              </a:defRPr>
            </a:lvl2pPr>
            <a:lvl3pPr marL="924181" indent="0" algn="ctr">
              <a:buNone/>
              <a:defRPr>
                <a:solidFill>
                  <a:schemeClr val="tx1">
                    <a:tint val="75000"/>
                  </a:schemeClr>
                </a:solidFill>
              </a:defRPr>
            </a:lvl3pPr>
            <a:lvl4pPr marL="1386272" indent="0" algn="ctr">
              <a:buNone/>
              <a:defRPr>
                <a:solidFill>
                  <a:schemeClr val="tx1">
                    <a:tint val="75000"/>
                  </a:schemeClr>
                </a:solidFill>
              </a:defRPr>
            </a:lvl4pPr>
            <a:lvl5pPr marL="1848362" indent="0" algn="ctr">
              <a:buNone/>
              <a:defRPr>
                <a:solidFill>
                  <a:schemeClr val="tx1">
                    <a:tint val="75000"/>
                  </a:schemeClr>
                </a:solidFill>
              </a:defRPr>
            </a:lvl5pPr>
            <a:lvl6pPr marL="2310453" indent="0" algn="ctr">
              <a:buNone/>
              <a:defRPr>
                <a:solidFill>
                  <a:schemeClr val="tx1">
                    <a:tint val="75000"/>
                  </a:schemeClr>
                </a:solidFill>
              </a:defRPr>
            </a:lvl6pPr>
            <a:lvl7pPr marL="2772543" indent="0" algn="ctr">
              <a:buNone/>
              <a:defRPr>
                <a:solidFill>
                  <a:schemeClr val="tx1">
                    <a:tint val="75000"/>
                  </a:schemeClr>
                </a:solidFill>
              </a:defRPr>
            </a:lvl7pPr>
            <a:lvl8pPr marL="3234633" indent="0" algn="ctr">
              <a:buNone/>
              <a:defRPr>
                <a:solidFill>
                  <a:schemeClr val="tx1">
                    <a:tint val="75000"/>
                  </a:schemeClr>
                </a:solidFill>
              </a:defRPr>
            </a:lvl8pPr>
            <a:lvl9pPr marL="3696724"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7F034911-0302-4AAB-AEF0-815419E29289}" type="slidenum">
              <a:rPr lang="en-US" smtClean="0"/>
              <a:pPr/>
              <a:t>‹#›</a:t>
            </a:fld>
            <a:endParaRPr lang="en-US"/>
          </a:p>
        </p:txBody>
      </p:sp>
    </p:spTree>
    <p:extLst>
      <p:ext uri="{BB962C8B-B14F-4D97-AF65-F5344CB8AC3E}">
        <p14:creationId xmlns:p14="http://schemas.microsoft.com/office/powerpoint/2010/main" val="148246760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Slide - wide image [Red]">
    <p:bg>
      <p:bgPr>
        <a:solidFill>
          <a:schemeClr val="accent1"/>
        </a:solidFill>
        <a:effectLst/>
      </p:bgPr>
    </p:bg>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2254951" y="0"/>
            <a:ext cx="6889049" cy="5143500"/>
          </a:xfrm>
        </p:spPr>
        <p:txBody>
          <a:bodyPr/>
          <a:lstStyle/>
          <a:p>
            <a:endParaRPr lang="en-GB"/>
          </a:p>
        </p:txBody>
      </p:sp>
      <p:sp>
        <p:nvSpPr>
          <p:cNvPr id="17" name="Rectangle 16"/>
          <p:cNvSpPr/>
          <p:nvPr userDrawn="1"/>
        </p:nvSpPr>
        <p:spPr bwMode="white">
          <a:xfrm>
            <a:off x="0" y="4679247"/>
            <a:ext cx="2311200" cy="462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sp>
        <p:nvSpPr>
          <p:cNvPr id="2" name="Title 1"/>
          <p:cNvSpPr>
            <a:spLocks noGrp="1"/>
          </p:cNvSpPr>
          <p:nvPr>
            <p:ph type="ctrTitle" hasCustomPrompt="1"/>
          </p:nvPr>
        </p:nvSpPr>
        <p:spPr>
          <a:xfrm>
            <a:off x="255950" y="1968011"/>
            <a:ext cx="2154515" cy="1017458"/>
          </a:xfrm>
        </p:spPr>
        <p:txBody>
          <a:bodyPr anchor="ctr"/>
          <a:lstStyle>
            <a:lvl1pPr>
              <a:defRPr sz="3673"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7F034911-0302-4AAB-AEF0-815419E29289}" type="slidenum">
              <a:rPr lang="en-US" smtClean="0"/>
              <a:pPr/>
              <a:t>‹#›</a:t>
            </a:fld>
            <a:endParaRPr lang="en-US"/>
          </a:p>
        </p:txBody>
      </p:sp>
    </p:spTree>
    <p:extLst>
      <p:ext uri="{BB962C8B-B14F-4D97-AF65-F5344CB8AC3E}">
        <p14:creationId xmlns:p14="http://schemas.microsoft.com/office/powerpoint/2010/main" val="224858520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ub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5406" y="1535276"/>
            <a:ext cx="3182634" cy="1017291"/>
          </a:xfrm>
        </p:spPr>
        <p:txBody>
          <a:bodyPr anchor="ctr"/>
          <a:lstStyle>
            <a:lvl1pPr>
              <a:defRPr sz="3673" baseline="0">
                <a:solidFill>
                  <a:srgbClr val="404040"/>
                </a:solidFill>
              </a:defRPr>
            </a:lvl1pPr>
          </a:lstStyle>
          <a:p>
            <a:r>
              <a:rPr lang="en-US" dirty="0"/>
              <a:t>Subject</a:t>
            </a:r>
            <a:br>
              <a:rPr lang="en-US" dirty="0"/>
            </a:br>
            <a:r>
              <a:rPr lang="en-US" dirty="0"/>
              <a:t>Title</a:t>
            </a:r>
          </a:p>
        </p:txBody>
      </p:sp>
      <p:sp>
        <p:nvSpPr>
          <p:cNvPr id="3" name="Subtitle 2"/>
          <p:cNvSpPr>
            <a:spLocks noGrp="1"/>
          </p:cNvSpPr>
          <p:nvPr>
            <p:ph type="subTitle" idx="1" hasCustomPrompt="1"/>
          </p:nvPr>
        </p:nvSpPr>
        <p:spPr>
          <a:xfrm>
            <a:off x="4935406" y="2724521"/>
            <a:ext cx="3182634" cy="1816529"/>
          </a:xfrm>
        </p:spPr>
        <p:txBody>
          <a:bodyPr/>
          <a:lstStyle>
            <a:lvl1pPr marL="0" indent="0" algn="l">
              <a:buNone/>
              <a:defRPr baseline="0">
                <a:solidFill>
                  <a:schemeClr val="accent1"/>
                </a:solidFill>
              </a:defRPr>
            </a:lvl1pPr>
            <a:lvl2pPr marL="3239" indent="0" algn="l">
              <a:spcBef>
                <a:spcPts val="816"/>
              </a:spcBef>
              <a:buNone/>
              <a:tabLst/>
              <a:defRPr baseline="0">
                <a:solidFill>
                  <a:srgbClr val="404040"/>
                </a:solidFill>
              </a:defRPr>
            </a:lvl2pPr>
            <a:lvl3pPr marL="924181" indent="0" algn="ctr">
              <a:buNone/>
              <a:defRPr>
                <a:solidFill>
                  <a:schemeClr val="tx1">
                    <a:tint val="75000"/>
                  </a:schemeClr>
                </a:solidFill>
              </a:defRPr>
            </a:lvl3pPr>
            <a:lvl4pPr marL="1386272" indent="0" algn="ctr">
              <a:buNone/>
              <a:defRPr>
                <a:solidFill>
                  <a:schemeClr val="tx1">
                    <a:tint val="75000"/>
                  </a:schemeClr>
                </a:solidFill>
              </a:defRPr>
            </a:lvl4pPr>
            <a:lvl5pPr marL="1848362" indent="0" algn="ctr">
              <a:buNone/>
              <a:defRPr>
                <a:solidFill>
                  <a:schemeClr val="tx1">
                    <a:tint val="75000"/>
                  </a:schemeClr>
                </a:solidFill>
              </a:defRPr>
            </a:lvl5pPr>
            <a:lvl6pPr marL="2310453" indent="0" algn="ctr">
              <a:buNone/>
              <a:defRPr>
                <a:solidFill>
                  <a:schemeClr val="tx1">
                    <a:tint val="75000"/>
                  </a:schemeClr>
                </a:solidFill>
              </a:defRPr>
            </a:lvl6pPr>
            <a:lvl7pPr marL="2772543" indent="0" algn="ctr">
              <a:buNone/>
              <a:defRPr>
                <a:solidFill>
                  <a:schemeClr val="tx1">
                    <a:tint val="75000"/>
                  </a:schemeClr>
                </a:solidFill>
              </a:defRPr>
            </a:lvl7pPr>
            <a:lvl8pPr marL="3234633" indent="0" algn="ctr">
              <a:buNone/>
              <a:defRPr>
                <a:solidFill>
                  <a:schemeClr val="tx1">
                    <a:tint val="75000"/>
                  </a:schemeClr>
                </a:solidFill>
              </a:defRPr>
            </a:lvl8pPr>
            <a:lvl9pPr marL="3696724" indent="0" algn="ctr">
              <a:buNone/>
              <a:defRPr>
                <a:solidFill>
                  <a:schemeClr val="tx1">
                    <a:tint val="75000"/>
                  </a:schemeClr>
                </a:solidFill>
              </a:defRPr>
            </a:lvl9pPr>
          </a:lstStyle>
          <a:p>
            <a:r>
              <a:rPr lang="en-US" dirty="0"/>
              <a:t>More Complete Title</a:t>
            </a:r>
          </a:p>
          <a:p>
            <a:pPr lvl="1"/>
            <a:r>
              <a:rPr lang="en-US" dirty="0"/>
              <a:t>Body text: Lorem ipsum dolor sit amet, consectetuer adipiscing elit. Maecenas porttitor congue massa. </a:t>
            </a:r>
            <a:r>
              <a:rPr lang="en-US" dirty="0" err="1"/>
              <a:t>Fusce</a:t>
            </a:r>
            <a:r>
              <a:rPr lang="en-US" dirty="0"/>
              <a:t> </a:t>
            </a:r>
            <a:r>
              <a:rPr lang="en-US" dirty="0" err="1"/>
              <a:t>posuere</a:t>
            </a:r>
            <a:r>
              <a:rPr lang="en-US" dirty="0"/>
              <a:t>.</a:t>
            </a:r>
          </a:p>
          <a:p>
            <a:pPr lvl="1"/>
            <a:r>
              <a:rPr lang="en-US" dirty="0"/>
              <a:t>Pellentesque habitant morbi tristique senectus et netus et malesuada fames ac turpis egestas. Proin pharetra nonummy pede. Mauris et </a:t>
            </a:r>
            <a:r>
              <a:rPr lang="en-US" dirty="0" err="1"/>
              <a:t>orci</a:t>
            </a:r>
            <a:r>
              <a:rPr lang="en-US" dirty="0"/>
              <a:t>.</a:t>
            </a:r>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7F034911-0302-4AAB-AEF0-815419E29289}" type="slidenum">
              <a:rPr lang="en-US" smtClean="0"/>
              <a:pPr/>
              <a:t>‹#›</a:t>
            </a:fld>
            <a:endParaRPr lang="en-US"/>
          </a:p>
        </p:txBody>
      </p:sp>
      <p:sp>
        <p:nvSpPr>
          <p:cNvPr id="20" name="Text Placeholder 19"/>
          <p:cNvSpPr>
            <a:spLocks noGrp="1"/>
          </p:cNvSpPr>
          <p:nvPr>
            <p:ph type="body" sz="quarter" idx="13" hasCustomPrompt="1"/>
          </p:nvPr>
        </p:nvSpPr>
        <p:spPr>
          <a:xfrm>
            <a:off x="4935407" y="248322"/>
            <a:ext cx="3182634" cy="1172925"/>
          </a:xfrm>
        </p:spPr>
        <p:txBody>
          <a:bodyPr anchor="b">
            <a:normAutofit/>
          </a:bodyPr>
          <a:lstStyle>
            <a:lvl1pPr>
              <a:defRPr sz="2176" b="0" cap="none" baseline="0">
                <a:solidFill>
                  <a:srgbClr val="404040"/>
                </a:solidFill>
              </a:defRPr>
            </a:lvl1pPr>
          </a:lstStyle>
          <a:p>
            <a:pPr lvl="0"/>
            <a:r>
              <a:rPr lang="en-US" dirty="0"/>
              <a:t>Related phrase</a:t>
            </a:r>
            <a:endParaRPr lang="en-GB" dirty="0"/>
          </a:p>
        </p:txBody>
      </p:sp>
      <p:sp>
        <p:nvSpPr>
          <p:cNvPr id="7" name="Picture Placeholder 6"/>
          <p:cNvSpPr>
            <a:spLocks noGrp="1"/>
          </p:cNvSpPr>
          <p:nvPr>
            <p:ph type="pic" sz="quarter" idx="14"/>
          </p:nvPr>
        </p:nvSpPr>
        <p:spPr>
          <a:xfrm>
            <a:off x="1063739" y="625124"/>
            <a:ext cx="2979602" cy="2978781"/>
          </a:xfrm>
          <a:prstGeom prst="ellipse">
            <a:avLst/>
          </a:prstGeom>
          <a:ln w="38100">
            <a:solidFill>
              <a:schemeClr val="accent3"/>
            </a:solidFill>
          </a:ln>
        </p:spPr>
        <p:txBody>
          <a:bodyPr/>
          <a:lstStyle/>
          <a:p>
            <a:endParaRPr lang="en-GB" dirty="0"/>
          </a:p>
        </p:txBody>
      </p:sp>
    </p:spTree>
    <p:extLst>
      <p:ext uri="{BB962C8B-B14F-4D97-AF65-F5344CB8AC3E}">
        <p14:creationId xmlns:p14="http://schemas.microsoft.com/office/powerpoint/2010/main" val="2464113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Vlastní rozložení">
    <p:bg>
      <p:bgPr>
        <a:solidFill>
          <a:srgbClr val="A8CCDD"/>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rgbClr val="008E94"/>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58595B"/>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54166664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Picture Section Header">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1" y="0"/>
            <a:ext cx="9143999" cy="5143500"/>
          </a:xfrm>
          <a:effectLst/>
        </p:spPr>
        <p:txBody>
          <a:bodyPr/>
          <a:lstStyle>
            <a:lvl1pPr>
              <a:defRPr baseline="0">
                <a:solidFill>
                  <a:srgbClr val="404040"/>
                </a:solidFill>
              </a:defRPr>
            </a:lvl1pPr>
          </a:lstStyle>
          <a:p>
            <a:r>
              <a:rPr lang="en-GB" dirty="0"/>
              <a:t/>
            </a:r>
            <a:br>
              <a:rPr lang="en-GB" dirty="0"/>
            </a:br>
            <a:r>
              <a:rPr lang="en-GB" dirty="0"/>
              <a:t>     Copy Desired Image, Select this placeholder, Paste &amp; Then “Send to back”</a:t>
            </a:r>
          </a:p>
        </p:txBody>
      </p:sp>
      <p:sp>
        <p:nvSpPr>
          <p:cNvPr id="2" name="Title 1"/>
          <p:cNvSpPr>
            <a:spLocks noGrp="1"/>
          </p:cNvSpPr>
          <p:nvPr>
            <p:ph type="title" hasCustomPrompt="1"/>
          </p:nvPr>
        </p:nvSpPr>
        <p:spPr>
          <a:xfrm>
            <a:off x="1024880" y="2479435"/>
            <a:ext cx="7093160" cy="962868"/>
          </a:xfrm>
          <a:effectLst>
            <a:outerShdw blurRad="825500" algn="ctr" rotWithShape="0">
              <a:prstClr val="black">
                <a:alpha val="20000"/>
              </a:prstClr>
            </a:outerShdw>
          </a:effectLst>
        </p:spPr>
        <p:txBody>
          <a:bodyPr anchor="t"/>
          <a:lstStyle>
            <a:lvl1pPr>
              <a:lnSpc>
                <a:spcPct val="80000"/>
              </a:lnSpc>
              <a:spcBef>
                <a:spcPts val="816"/>
              </a:spcBef>
              <a:defRPr sz="7821" cap="all" baseline="0">
                <a:solidFill>
                  <a:schemeClr val="accent2"/>
                </a:solidFill>
              </a:defRPr>
            </a:lvl1pPr>
          </a:lstStyle>
          <a:p>
            <a:r>
              <a:rPr lang="en-US" dirty="0"/>
              <a:t>Something</a:t>
            </a:r>
            <a:endParaRPr lang="en-GB" dirty="0"/>
          </a:p>
        </p:txBody>
      </p:sp>
      <p:sp>
        <p:nvSpPr>
          <p:cNvPr id="3" name="Date Placeholder 2"/>
          <p:cNvSpPr>
            <a:spLocks noGrp="1"/>
          </p:cNvSpPr>
          <p:nvPr>
            <p:ph type="dt" sz="half" idx="10"/>
          </p:nvPr>
        </p:nvSpPr>
        <p:spPr>
          <a:xfrm>
            <a:off x="255950" y="4626175"/>
            <a:ext cx="849926" cy="266454"/>
          </a:xfrm>
        </p:spPr>
        <p:txBody>
          <a:bodyPr/>
          <a:lstStyle>
            <a:lvl1pPr>
              <a:defRPr>
                <a:solidFill>
                  <a:schemeClr val="accent1"/>
                </a:solidFill>
              </a:defRPr>
            </a:lvl1pPr>
          </a:lstStyle>
          <a:p>
            <a:fld id="{EFBE1ED6-95F4-4A70-BBEF-AA151BFA8264}" type="datetimeFigureOut">
              <a:rPr lang="en-US" smtClean="0"/>
              <a:pPr/>
              <a:t>4/15/2019</a:t>
            </a:fld>
            <a:endParaRPr lang="en-US" dirty="0"/>
          </a:p>
        </p:txBody>
      </p:sp>
      <p:sp>
        <p:nvSpPr>
          <p:cNvPr id="4" name="Footer Placeholder 3"/>
          <p:cNvSpPr>
            <a:spLocks noGrp="1"/>
          </p:cNvSpPr>
          <p:nvPr>
            <p:ph type="ftr" sz="quarter" idx="11"/>
          </p:nvPr>
        </p:nvSpPr>
        <p:spPr>
          <a:xfrm>
            <a:off x="2885646" y="4627422"/>
            <a:ext cx="4672014" cy="260192"/>
          </a:xfrm>
        </p:spPr>
        <p:txBody>
          <a:bodyPr/>
          <a:lstStyle>
            <a:lvl1pPr>
              <a:defRPr>
                <a:solidFill>
                  <a:schemeClr val="accent1"/>
                </a:solidFill>
              </a:defRPr>
            </a:lvl1pPr>
          </a:lstStyle>
          <a:p>
            <a:endParaRPr lang="en-US" dirty="0"/>
          </a:p>
        </p:txBody>
      </p:sp>
      <p:sp>
        <p:nvSpPr>
          <p:cNvPr id="5" name="Slide Number Placeholder 4"/>
          <p:cNvSpPr>
            <a:spLocks noGrp="1"/>
          </p:cNvSpPr>
          <p:nvPr>
            <p:ph type="sldNum" sz="quarter" idx="12"/>
          </p:nvPr>
        </p:nvSpPr>
        <p:spPr>
          <a:xfrm>
            <a:off x="7810252" y="4627422"/>
            <a:ext cx="1076718" cy="260192"/>
          </a:xfrm>
        </p:spPr>
        <p:txBody>
          <a:bodyPr/>
          <a:lstStyle>
            <a:lvl1pPr>
              <a:defRPr>
                <a:solidFill>
                  <a:schemeClr val="accent1"/>
                </a:solidFill>
              </a:defRPr>
            </a:lvl1pPr>
          </a:lstStyle>
          <a:p>
            <a:fld id="{7F034911-0302-4AAB-AEF0-815419E29289}" type="slidenum">
              <a:rPr lang="en-US" smtClean="0"/>
              <a:pPr/>
              <a:t>‹#›</a:t>
            </a:fld>
            <a:endParaRPr lang="en-US" dirty="0"/>
          </a:p>
        </p:txBody>
      </p:sp>
      <p:sp>
        <p:nvSpPr>
          <p:cNvPr id="7" name="Text Placeholder 6"/>
          <p:cNvSpPr>
            <a:spLocks noGrp="1"/>
          </p:cNvSpPr>
          <p:nvPr>
            <p:ph type="body" sz="quarter" idx="13" hasCustomPrompt="1"/>
          </p:nvPr>
        </p:nvSpPr>
        <p:spPr>
          <a:xfrm>
            <a:off x="1089060" y="1857551"/>
            <a:ext cx="6033722" cy="621884"/>
          </a:xfrm>
        </p:spPr>
        <p:txBody>
          <a:bodyPr anchor="b">
            <a:normAutofit/>
          </a:bodyPr>
          <a:lstStyle>
            <a:lvl1pPr>
              <a:spcBef>
                <a:spcPts val="1224"/>
              </a:spcBef>
              <a:defRPr sz="2720" b="0" cap="none" baseline="0">
                <a:solidFill>
                  <a:schemeClr val="bg1"/>
                </a:solidFill>
                <a:effectLst>
                  <a:outerShdw blurRad="228600" algn="ctr" rotWithShape="0">
                    <a:prstClr val="black">
                      <a:alpha val="40000"/>
                    </a:prstClr>
                  </a:outerShdw>
                </a:effectLst>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406038504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Green 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880" y="2479435"/>
            <a:ext cx="7093160" cy="962868"/>
          </a:xfrm>
        </p:spPr>
        <p:txBody>
          <a:bodyPr lIns="0" anchor="t"/>
          <a:lstStyle>
            <a:lvl1pPr>
              <a:lnSpc>
                <a:spcPct val="80000"/>
              </a:lnSpc>
              <a:spcBef>
                <a:spcPts val="816"/>
              </a:spcBef>
              <a:defRPr sz="7821" cap="all" baseline="0">
                <a:solidFill>
                  <a:schemeClr val="accent2"/>
                </a:solidFill>
              </a:defRPr>
            </a:lvl1pPr>
          </a:lstStyle>
          <a:p>
            <a:r>
              <a:rPr lang="en-US" dirty="0"/>
              <a:t>Something</a:t>
            </a:r>
            <a:endParaRPr lang="en-GB" dirty="0"/>
          </a:p>
        </p:txBody>
      </p:sp>
      <p:sp>
        <p:nvSpPr>
          <p:cNvPr id="3" name="Date Placeholder 2"/>
          <p:cNvSpPr>
            <a:spLocks noGrp="1"/>
          </p:cNvSpPr>
          <p:nvPr>
            <p:ph type="dt" sz="half" idx="10"/>
          </p:nvPr>
        </p:nvSpPr>
        <p:spPr>
          <a:xfrm>
            <a:off x="2179354" y="4626175"/>
            <a:ext cx="849926" cy="266454"/>
          </a:xfrm>
        </p:spPr>
        <p:txBody>
          <a:bodyPr/>
          <a:lstStyle>
            <a:lvl1pPr>
              <a:defRPr>
                <a:solidFill>
                  <a:schemeClr val="accent1"/>
                </a:solidFill>
              </a:defRPr>
            </a:lvl1pPr>
          </a:lstStyle>
          <a:p>
            <a:fld id="{EFBE1ED6-95F4-4A70-BBEF-AA151BFA8264}" type="datetimeFigureOut">
              <a:rPr lang="en-US" smtClean="0"/>
              <a:pPr/>
              <a:t>4/15/2019</a:t>
            </a:fld>
            <a:endParaRPr lang="en-US" dirty="0"/>
          </a:p>
        </p:txBody>
      </p:sp>
      <p:sp>
        <p:nvSpPr>
          <p:cNvPr id="4" name="Footer Placeholder 3"/>
          <p:cNvSpPr>
            <a:spLocks noGrp="1"/>
          </p:cNvSpPr>
          <p:nvPr>
            <p:ph type="ftr" sz="quarter" idx="11"/>
          </p:nvPr>
        </p:nvSpPr>
        <p:spPr>
          <a:xfrm>
            <a:off x="2885646" y="4627422"/>
            <a:ext cx="4672014" cy="260192"/>
          </a:xfrm>
        </p:spPr>
        <p:txBody>
          <a:bodyPr/>
          <a:lstStyle>
            <a:lvl1pPr>
              <a:defRPr>
                <a:solidFill>
                  <a:schemeClr val="accent1"/>
                </a:solidFill>
              </a:defRPr>
            </a:lvl1pPr>
          </a:lstStyle>
          <a:p>
            <a:endParaRPr lang="en-US" dirty="0"/>
          </a:p>
        </p:txBody>
      </p:sp>
      <p:sp>
        <p:nvSpPr>
          <p:cNvPr id="5" name="Slide Number Placeholder 4"/>
          <p:cNvSpPr>
            <a:spLocks noGrp="1"/>
          </p:cNvSpPr>
          <p:nvPr>
            <p:ph type="sldNum" sz="quarter" idx="12"/>
          </p:nvPr>
        </p:nvSpPr>
        <p:spPr>
          <a:xfrm>
            <a:off x="7810252" y="4627422"/>
            <a:ext cx="1076718" cy="260192"/>
          </a:xfrm>
        </p:spPr>
        <p:txBody>
          <a:bodyPr/>
          <a:lstStyle>
            <a:lvl1pPr>
              <a:defRPr>
                <a:solidFill>
                  <a:schemeClr val="accent1"/>
                </a:solidFill>
              </a:defRPr>
            </a:lvl1pPr>
          </a:lstStyle>
          <a:p>
            <a:fld id="{7F034911-0302-4AAB-AEF0-815419E29289}" type="slidenum">
              <a:rPr lang="en-US" smtClean="0"/>
              <a:pPr/>
              <a:t>‹#›</a:t>
            </a:fld>
            <a:endParaRPr lang="en-US" dirty="0"/>
          </a:p>
        </p:txBody>
      </p:sp>
      <p:sp>
        <p:nvSpPr>
          <p:cNvPr id="7" name="Text Placeholder 6"/>
          <p:cNvSpPr>
            <a:spLocks noGrp="1"/>
          </p:cNvSpPr>
          <p:nvPr>
            <p:ph type="body" sz="quarter" idx="13" hasCustomPrompt="1"/>
          </p:nvPr>
        </p:nvSpPr>
        <p:spPr>
          <a:xfrm>
            <a:off x="1089060" y="1857551"/>
            <a:ext cx="6033722" cy="621884"/>
          </a:xfrm>
        </p:spPr>
        <p:txBody>
          <a:bodyPr anchor="b">
            <a:normAutofit/>
          </a:bodyPr>
          <a:lstStyle>
            <a:lvl1pPr>
              <a:spcBef>
                <a:spcPts val="1224"/>
              </a:spcBef>
              <a:defRPr sz="2720" b="0" cap="none" baseline="0">
                <a:solidFill>
                  <a:schemeClr val="bg1"/>
                </a:solidFill>
              </a:defRPr>
            </a:lvl1pPr>
          </a:lstStyle>
          <a:p>
            <a:pPr lvl="0"/>
            <a:r>
              <a:rPr lang="en-US" dirty="0"/>
              <a:t>Something </a:t>
            </a:r>
            <a:r>
              <a:rPr lang="en-US" dirty="0" err="1"/>
              <a:t>something</a:t>
            </a:r>
            <a:endParaRPr lang="en-GB" dirty="0"/>
          </a:p>
        </p:txBody>
      </p:sp>
      <p:grpSp>
        <p:nvGrpSpPr>
          <p:cNvPr id="8" name="Group 4"/>
          <p:cNvGrpSpPr>
            <a:grpSpLocks noChangeAspect="1"/>
          </p:cNvGrpSpPr>
          <p:nvPr userDrawn="1"/>
        </p:nvGrpSpPr>
        <p:grpSpPr bwMode="gray">
          <a:xfrm>
            <a:off x="246749" y="244738"/>
            <a:ext cx="444608" cy="398730"/>
            <a:chOff x="1352" y="681"/>
            <a:chExt cx="3519" cy="3153"/>
          </a:xfrm>
        </p:grpSpPr>
        <p:sp>
          <p:nvSpPr>
            <p:cNvPr id="9"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sz="1224" dirty="0"/>
            </a:p>
          </p:txBody>
        </p:sp>
        <p:sp>
          <p:nvSpPr>
            <p:cNvPr id="10"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sz="1224" dirty="0"/>
            </a:p>
          </p:txBody>
        </p:sp>
        <p:sp>
          <p:nvSpPr>
            <p:cNvPr id="11"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sz="1224" dirty="0"/>
            </a:p>
          </p:txBody>
        </p:sp>
        <p:sp>
          <p:nvSpPr>
            <p:cNvPr id="12"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sz="1224" dirty="0"/>
            </a:p>
          </p:txBody>
        </p:sp>
        <p:sp>
          <p:nvSpPr>
            <p:cNvPr id="13"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sz="1224" dirty="0"/>
            </a:p>
          </p:txBody>
        </p:sp>
        <p:sp>
          <p:nvSpPr>
            <p:cNvPr id="14"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sz="1224" dirty="0"/>
            </a:p>
          </p:txBody>
        </p:sp>
        <p:sp>
          <p:nvSpPr>
            <p:cNvPr id="15"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sz="1224" dirty="0"/>
            </a:p>
          </p:txBody>
        </p:sp>
        <p:sp>
          <p:nvSpPr>
            <p:cNvPr id="16"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sz="1224" dirty="0"/>
            </a:p>
          </p:txBody>
        </p:sp>
        <p:sp>
          <p:nvSpPr>
            <p:cNvPr id="17"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sz="1224" dirty="0"/>
            </a:p>
          </p:txBody>
        </p:sp>
        <p:sp>
          <p:nvSpPr>
            <p:cNvPr id="18"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sz="1224" dirty="0"/>
            </a:p>
          </p:txBody>
        </p:sp>
        <p:sp>
          <p:nvSpPr>
            <p:cNvPr id="19"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sz="1224" dirty="0"/>
            </a:p>
          </p:txBody>
        </p:sp>
        <p:sp>
          <p:nvSpPr>
            <p:cNvPr id="20"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sz="1224" dirty="0"/>
            </a:p>
          </p:txBody>
        </p:sp>
        <p:sp>
          <p:nvSpPr>
            <p:cNvPr id="21"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sz="1224" dirty="0"/>
            </a:p>
          </p:txBody>
        </p:sp>
        <p:sp>
          <p:nvSpPr>
            <p:cNvPr id="22"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sz="1224" dirty="0"/>
            </a:p>
          </p:txBody>
        </p:sp>
        <p:sp>
          <p:nvSpPr>
            <p:cNvPr id="23"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sz="1224" dirty="0"/>
            </a:p>
          </p:txBody>
        </p:sp>
      </p:grpSp>
      <p:sp>
        <p:nvSpPr>
          <p:cNvPr id="26" name="Rectangle 25"/>
          <p:cNvSpPr/>
          <p:nvPr userDrawn="1"/>
        </p:nvSpPr>
        <p:spPr bwMode="white">
          <a:xfrm>
            <a:off x="0" y="4679247"/>
            <a:ext cx="1867882" cy="4623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spTree>
    <p:extLst>
      <p:ext uri="{BB962C8B-B14F-4D97-AF65-F5344CB8AC3E}">
        <p14:creationId xmlns:p14="http://schemas.microsoft.com/office/powerpoint/2010/main" val="243800865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Orange 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880" y="2479435"/>
            <a:ext cx="7093160" cy="962868"/>
          </a:xfrm>
        </p:spPr>
        <p:txBody>
          <a:bodyPr lIns="0" anchor="t"/>
          <a:lstStyle>
            <a:lvl1pPr>
              <a:lnSpc>
                <a:spcPct val="80000"/>
              </a:lnSpc>
              <a:spcBef>
                <a:spcPts val="816"/>
              </a:spcBef>
              <a:defRPr sz="7821" cap="all" baseline="0">
                <a:solidFill>
                  <a:schemeClr val="bg1"/>
                </a:solidFill>
              </a:defRPr>
            </a:lvl1pPr>
          </a:lstStyle>
          <a:p>
            <a:r>
              <a:rPr lang="en-US" dirty="0"/>
              <a:t>Something</a:t>
            </a:r>
            <a:endParaRPr lang="en-GB" dirty="0"/>
          </a:p>
        </p:txBody>
      </p:sp>
      <p:sp>
        <p:nvSpPr>
          <p:cNvPr id="3" name="Date Placeholder 2"/>
          <p:cNvSpPr>
            <a:spLocks noGrp="1"/>
          </p:cNvSpPr>
          <p:nvPr>
            <p:ph type="dt" sz="half" idx="10"/>
          </p:nvPr>
        </p:nvSpPr>
        <p:spPr>
          <a:xfrm>
            <a:off x="2179354" y="4626175"/>
            <a:ext cx="849926" cy="266454"/>
          </a:xfrm>
        </p:spPr>
        <p:txBody>
          <a:bodyPr/>
          <a:lstStyle>
            <a:lvl1pPr>
              <a:defRPr>
                <a:solidFill>
                  <a:schemeClr val="accent1"/>
                </a:solidFill>
              </a:defRPr>
            </a:lvl1pPr>
          </a:lstStyle>
          <a:p>
            <a:fld id="{EFBE1ED6-95F4-4A70-BBEF-AA151BFA8264}" type="datetimeFigureOut">
              <a:rPr lang="en-US" smtClean="0"/>
              <a:pPr/>
              <a:t>4/15/2019</a:t>
            </a:fld>
            <a:endParaRPr lang="en-US" dirty="0"/>
          </a:p>
        </p:txBody>
      </p:sp>
      <p:sp>
        <p:nvSpPr>
          <p:cNvPr id="4" name="Footer Placeholder 3"/>
          <p:cNvSpPr>
            <a:spLocks noGrp="1"/>
          </p:cNvSpPr>
          <p:nvPr>
            <p:ph type="ftr" sz="quarter" idx="11"/>
          </p:nvPr>
        </p:nvSpPr>
        <p:spPr>
          <a:xfrm>
            <a:off x="2885646" y="4627422"/>
            <a:ext cx="4672014" cy="260192"/>
          </a:xfrm>
        </p:spPr>
        <p:txBody>
          <a:bodyPr/>
          <a:lstStyle>
            <a:lvl1pPr>
              <a:defRPr>
                <a:solidFill>
                  <a:schemeClr val="accent1"/>
                </a:solidFill>
              </a:defRPr>
            </a:lvl1pPr>
          </a:lstStyle>
          <a:p>
            <a:endParaRPr lang="en-US" dirty="0"/>
          </a:p>
        </p:txBody>
      </p:sp>
      <p:sp>
        <p:nvSpPr>
          <p:cNvPr id="5" name="Slide Number Placeholder 4"/>
          <p:cNvSpPr>
            <a:spLocks noGrp="1"/>
          </p:cNvSpPr>
          <p:nvPr>
            <p:ph type="sldNum" sz="quarter" idx="12"/>
          </p:nvPr>
        </p:nvSpPr>
        <p:spPr>
          <a:xfrm>
            <a:off x="7810252" y="4627422"/>
            <a:ext cx="1076718" cy="260192"/>
          </a:xfrm>
        </p:spPr>
        <p:txBody>
          <a:bodyPr/>
          <a:lstStyle>
            <a:lvl1pPr>
              <a:defRPr>
                <a:solidFill>
                  <a:schemeClr val="accent1"/>
                </a:solidFill>
              </a:defRPr>
            </a:lvl1pPr>
          </a:lstStyle>
          <a:p>
            <a:fld id="{7F034911-0302-4AAB-AEF0-815419E29289}" type="slidenum">
              <a:rPr lang="en-US" smtClean="0"/>
              <a:pPr/>
              <a:t>‹#›</a:t>
            </a:fld>
            <a:endParaRPr lang="en-US" dirty="0"/>
          </a:p>
        </p:txBody>
      </p:sp>
      <p:sp>
        <p:nvSpPr>
          <p:cNvPr id="7" name="Text Placeholder 6"/>
          <p:cNvSpPr>
            <a:spLocks noGrp="1"/>
          </p:cNvSpPr>
          <p:nvPr>
            <p:ph type="body" sz="quarter" idx="13" hasCustomPrompt="1"/>
          </p:nvPr>
        </p:nvSpPr>
        <p:spPr>
          <a:xfrm>
            <a:off x="1089060" y="1857551"/>
            <a:ext cx="6033722" cy="621884"/>
          </a:xfrm>
        </p:spPr>
        <p:txBody>
          <a:bodyPr anchor="b">
            <a:normAutofit/>
          </a:bodyPr>
          <a:lstStyle>
            <a:lvl1pPr>
              <a:spcBef>
                <a:spcPts val="1224"/>
              </a:spcBef>
              <a:defRPr sz="2720" b="0" cap="none" baseline="0">
                <a:solidFill>
                  <a:srgbClr val="404040"/>
                </a:solidFill>
              </a:defRPr>
            </a:lvl1pPr>
          </a:lstStyle>
          <a:p>
            <a:pPr lvl="0"/>
            <a:r>
              <a:rPr lang="en-US" dirty="0"/>
              <a:t>Something </a:t>
            </a:r>
            <a:r>
              <a:rPr lang="en-US" dirty="0" err="1"/>
              <a:t>something</a:t>
            </a:r>
            <a:endParaRPr lang="en-GB" dirty="0"/>
          </a:p>
        </p:txBody>
      </p:sp>
      <p:grpSp>
        <p:nvGrpSpPr>
          <p:cNvPr id="8" name="Group 4"/>
          <p:cNvGrpSpPr>
            <a:grpSpLocks noChangeAspect="1"/>
          </p:cNvGrpSpPr>
          <p:nvPr userDrawn="1"/>
        </p:nvGrpSpPr>
        <p:grpSpPr bwMode="gray">
          <a:xfrm>
            <a:off x="246749" y="244738"/>
            <a:ext cx="444608" cy="398730"/>
            <a:chOff x="1352" y="681"/>
            <a:chExt cx="3519" cy="3153"/>
          </a:xfrm>
        </p:grpSpPr>
        <p:sp>
          <p:nvSpPr>
            <p:cNvPr id="9"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sz="1224" dirty="0"/>
            </a:p>
          </p:txBody>
        </p:sp>
        <p:sp>
          <p:nvSpPr>
            <p:cNvPr id="10"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sz="1224" dirty="0"/>
            </a:p>
          </p:txBody>
        </p:sp>
        <p:sp>
          <p:nvSpPr>
            <p:cNvPr id="11"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sz="1224" dirty="0"/>
            </a:p>
          </p:txBody>
        </p:sp>
        <p:sp>
          <p:nvSpPr>
            <p:cNvPr id="12"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sz="1224" dirty="0"/>
            </a:p>
          </p:txBody>
        </p:sp>
        <p:sp>
          <p:nvSpPr>
            <p:cNvPr id="13"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sz="1224" dirty="0"/>
            </a:p>
          </p:txBody>
        </p:sp>
        <p:sp>
          <p:nvSpPr>
            <p:cNvPr id="14"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sz="1224" dirty="0"/>
            </a:p>
          </p:txBody>
        </p:sp>
        <p:sp>
          <p:nvSpPr>
            <p:cNvPr id="15"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sz="1224" dirty="0"/>
            </a:p>
          </p:txBody>
        </p:sp>
        <p:sp>
          <p:nvSpPr>
            <p:cNvPr id="16"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sz="1224" dirty="0"/>
            </a:p>
          </p:txBody>
        </p:sp>
        <p:sp>
          <p:nvSpPr>
            <p:cNvPr id="17"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sz="1224" dirty="0"/>
            </a:p>
          </p:txBody>
        </p:sp>
        <p:sp>
          <p:nvSpPr>
            <p:cNvPr id="18"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sz="1224" dirty="0"/>
            </a:p>
          </p:txBody>
        </p:sp>
        <p:sp>
          <p:nvSpPr>
            <p:cNvPr id="19"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sz="1224" dirty="0"/>
            </a:p>
          </p:txBody>
        </p:sp>
        <p:sp>
          <p:nvSpPr>
            <p:cNvPr id="20"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sz="1224" dirty="0"/>
            </a:p>
          </p:txBody>
        </p:sp>
        <p:sp>
          <p:nvSpPr>
            <p:cNvPr id="21"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sz="1224" dirty="0"/>
            </a:p>
          </p:txBody>
        </p:sp>
        <p:sp>
          <p:nvSpPr>
            <p:cNvPr id="22"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sz="1224" dirty="0"/>
            </a:p>
          </p:txBody>
        </p:sp>
        <p:sp>
          <p:nvSpPr>
            <p:cNvPr id="23"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sz="1224" dirty="0"/>
            </a:p>
          </p:txBody>
        </p:sp>
      </p:grpSp>
    </p:spTree>
    <p:extLst>
      <p:ext uri="{BB962C8B-B14F-4D97-AF65-F5344CB8AC3E}">
        <p14:creationId xmlns:p14="http://schemas.microsoft.com/office/powerpoint/2010/main" val="41651648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Yellow Section Hea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880" y="2479435"/>
            <a:ext cx="7093160" cy="962868"/>
          </a:xfrm>
        </p:spPr>
        <p:txBody>
          <a:bodyPr lIns="0" anchor="t"/>
          <a:lstStyle>
            <a:lvl1pPr>
              <a:lnSpc>
                <a:spcPct val="80000"/>
              </a:lnSpc>
              <a:spcBef>
                <a:spcPts val="816"/>
              </a:spcBef>
              <a:defRPr sz="7821" cap="all" baseline="0">
                <a:solidFill>
                  <a:schemeClr val="accent6"/>
                </a:solidFill>
              </a:defRPr>
            </a:lvl1pPr>
          </a:lstStyle>
          <a:p>
            <a:r>
              <a:rPr lang="en-US" dirty="0"/>
              <a:t>Something</a:t>
            </a:r>
            <a:endParaRPr lang="en-GB" dirty="0"/>
          </a:p>
        </p:txBody>
      </p:sp>
      <p:sp>
        <p:nvSpPr>
          <p:cNvPr id="3" name="Date Placeholder 2"/>
          <p:cNvSpPr>
            <a:spLocks noGrp="1"/>
          </p:cNvSpPr>
          <p:nvPr>
            <p:ph type="dt" sz="half" idx="10"/>
          </p:nvPr>
        </p:nvSpPr>
        <p:spPr>
          <a:xfrm>
            <a:off x="2179354" y="4626175"/>
            <a:ext cx="849926" cy="266454"/>
          </a:xfrm>
        </p:spPr>
        <p:txBody>
          <a:bodyPr/>
          <a:lstStyle>
            <a:lvl1pPr>
              <a:defRPr>
                <a:solidFill>
                  <a:schemeClr val="accent1"/>
                </a:solidFill>
              </a:defRPr>
            </a:lvl1pPr>
          </a:lstStyle>
          <a:p>
            <a:fld id="{EFBE1ED6-95F4-4A70-BBEF-AA151BFA8264}" type="datetimeFigureOut">
              <a:rPr lang="en-US" smtClean="0"/>
              <a:pPr/>
              <a:t>4/15/2019</a:t>
            </a:fld>
            <a:endParaRPr lang="en-US" dirty="0"/>
          </a:p>
        </p:txBody>
      </p:sp>
      <p:sp>
        <p:nvSpPr>
          <p:cNvPr id="4" name="Footer Placeholder 3"/>
          <p:cNvSpPr>
            <a:spLocks noGrp="1"/>
          </p:cNvSpPr>
          <p:nvPr>
            <p:ph type="ftr" sz="quarter" idx="11"/>
          </p:nvPr>
        </p:nvSpPr>
        <p:spPr>
          <a:xfrm>
            <a:off x="2885646" y="4627422"/>
            <a:ext cx="4672014" cy="260192"/>
          </a:xfrm>
        </p:spPr>
        <p:txBody>
          <a:bodyPr/>
          <a:lstStyle>
            <a:lvl1pPr>
              <a:defRPr>
                <a:solidFill>
                  <a:schemeClr val="accent1"/>
                </a:solidFill>
              </a:defRPr>
            </a:lvl1pPr>
          </a:lstStyle>
          <a:p>
            <a:endParaRPr lang="en-US" dirty="0"/>
          </a:p>
        </p:txBody>
      </p:sp>
      <p:sp>
        <p:nvSpPr>
          <p:cNvPr id="5" name="Slide Number Placeholder 4"/>
          <p:cNvSpPr>
            <a:spLocks noGrp="1"/>
          </p:cNvSpPr>
          <p:nvPr>
            <p:ph type="sldNum" sz="quarter" idx="12"/>
          </p:nvPr>
        </p:nvSpPr>
        <p:spPr>
          <a:xfrm>
            <a:off x="7810252" y="4627422"/>
            <a:ext cx="1076718" cy="260192"/>
          </a:xfrm>
        </p:spPr>
        <p:txBody>
          <a:bodyPr/>
          <a:lstStyle>
            <a:lvl1pPr>
              <a:defRPr>
                <a:solidFill>
                  <a:schemeClr val="accent1"/>
                </a:solidFill>
              </a:defRPr>
            </a:lvl1pPr>
          </a:lstStyle>
          <a:p>
            <a:fld id="{7F034911-0302-4AAB-AEF0-815419E29289}" type="slidenum">
              <a:rPr lang="en-US" smtClean="0"/>
              <a:pPr/>
              <a:t>‹#›</a:t>
            </a:fld>
            <a:endParaRPr lang="en-US" dirty="0"/>
          </a:p>
        </p:txBody>
      </p:sp>
      <p:sp>
        <p:nvSpPr>
          <p:cNvPr id="7" name="Text Placeholder 6"/>
          <p:cNvSpPr>
            <a:spLocks noGrp="1"/>
          </p:cNvSpPr>
          <p:nvPr>
            <p:ph type="body" sz="quarter" idx="13" hasCustomPrompt="1"/>
          </p:nvPr>
        </p:nvSpPr>
        <p:spPr>
          <a:xfrm>
            <a:off x="1089060" y="1857551"/>
            <a:ext cx="6033722" cy="621884"/>
          </a:xfrm>
        </p:spPr>
        <p:txBody>
          <a:bodyPr anchor="b">
            <a:normAutofit/>
          </a:bodyPr>
          <a:lstStyle>
            <a:lvl1pPr>
              <a:spcBef>
                <a:spcPts val="1224"/>
              </a:spcBef>
              <a:defRPr sz="2720" b="0" cap="none" baseline="0">
                <a:solidFill>
                  <a:schemeClr val="bg1"/>
                </a:solidFill>
              </a:defRPr>
            </a:lvl1pPr>
          </a:lstStyle>
          <a:p>
            <a:pPr lvl="0"/>
            <a:r>
              <a:rPr lang="en-US" dirty="0"/>
              <a:t>Something </a:t>
            </a:r>
            <a:r>
              <a:rPr lang="en-US" dirty="0" err="1"/>
              <a:t>something</a:t>
            </a:r>
            <a:endParaRPr lang="en-GB" dirty="0"/>
          </a:p>
        </p:txBody>
      </p:sp>
      <p:grpSp>
        <p:nvGrpSpPr>
          <p:cNvPr id="8" name="Group 4"/>
          <p:cNvGrpSpPr>
            <a:grpSpLocks noChangeAspect="1"/>
          </p:cNvGrpSpPr>
          <p:nvPr userDrawn="1"/>
        </p:nvGrpSpPr>
        <p:grpSpPr bwMode="gray">
          <a:xfrm>
            <a:off x="246749" y="244738"/>
            <a:ext cx="444608" cy="398730"/>
            <a:chOff x="1352" y="681"/>
            <a:chExt cx="3519" cy="3153"/>
          </a:xfrm>
        </p:grpSpPr>
        <p:sp>
          <p:nvSpPr>
            <p:cNvPr id="9"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sz="1224" dirty="0"/>
            </a:p>
          </p:txBody>
        </p:sp>
        <p:sp>
          <p:nvSpPr>
            <p:cNvPr id="10"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sz="1224" dirty="0"/>
            </a:p>
          </p:txBody>
        </p:sp>
        <p:sp>
          <p:nvSpPr>
            <p:cNvPr id="11"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sz="1224" dirty="0"/>
            </a:p>
          </p:txBody>
        </p:sp>
        <p:sp>
          <p:nvSpPr>
            <p:cNvPr id="12"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sz="1224" dirty="0"/>
            </a:p>
          </p:txBody>
        </p:sp>
        <p:sp>
          <p:nvSpPr>
            <p:cNvPr id="13"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sz="1224" dirty="0"/>
            </a:p>
          </p:txBody>
        </p:sp>
        <p:sp>
          <p:nvSpPr>
            <p:cNvPr id="14"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sz="1224" dirty="0"/>
            </a:p>
          </p:txBody>
        </p:sp>
        <p:sp>
          <p:nvSpPr>
            <p:cNvPr id="15"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sz="1224" dirty="0"/>
            </a:p>
          </p:txBody>
        </p:sp>
        <p:sp>
          <p:nvSpPr>
            <p:cNvPr id="16"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sz="1224" dirty="0"/>
            </a:p>
          </p:txBody>
        </p:sp>
        <p:sp>
          <p:nvSpPr>
            <p:cNvPr id="17"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sz="1224" dirty="0"/>
            </a:p>
          </p:txBody>
        </p:sp>
        <p:sp>
          <p:nvSpPr>
            <p:cNvPr id="18"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sz="1224" dirty="0"/>
            </a:p>
          </p:txBody>
        </p:sp>
        <p:sp>
          <p:nvSpPr>
            <p:cNvPr id="19"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sz="1224" dirty="0"/>
            </a:p>
          </p:txBody>
        </p:sp>
        <p:sp>
          <p:nvSpPr>
            <p:cNvPr id="20"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sz="1224" dirty="0"/>
            </a:p>
          </p:txBody>
        </p:sp>
        <p:sp>
          <p:nvSpPr>
            <p:cNvPr id="21"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sz="1224" dirty="0"/>
            </a:p>
          </p:txBody>
        </p:sp>
        <p:sp>
          <p:nvSpPr>
            <p:cNvPr id="22"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sz="1224" dirty="0"/>
            </a:p>
          </p:txBody>
        </p:sp>
        <p:sp>
          <p:nvSpPr>
            <p:cNvPr id="23"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sz="1224" dirty="0"/>
            </a:p>
          </p:txBody>
        </p:sp>
      </p:grpSp>
    </p:spTree>
    <p:extLst>
      <p:ext uri="{BB962C8B-B14F-4D97-AF65-F5344CB8AC3E}">
        <p14:creationId xmlns:p14="http://schemas.microsoft.com/office/powerpoint/2010/main" val="159046472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Blue 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880" y="2479435"/>
            <a:ext cx="7093160" cy="962868"/>
          </a:xfrm>
        </p:spPr>
        <p:txBody>
          <a:bodyPr lIns="0" anchor="t"/>
          <a:lstStyle>
            <a:lvl1pPr>
              <a:lnSpc>
                <a:spcPct val="80000"/>
              </a:lnSpc>
              <a:spcBef>
                <a:spcPts val="816"/>
              </a:spcBef>
              <a:defRPr sz="7821" cap="all" baseline="0">
                <a:solidFill>
                  <a:schemeClr val="bg1"/>
                </a:solidFill>
              </a:defRPr>
            </a:lvl1pPr>
          </a:lstStyle>
          <a:p>
            <a:r>
              <a:rPr lang="en-US" dirty="0"/>
              <a:t>Something</a:t>
            </a:r>
            <a:endParaRPr lang="en-GB" dirty="0"/>
          </a:p>
        </p:txBody>
      </p:sp>
      <p:sp>
        <p:nvSpPr>
          <p:cNvPr id="3" name="Date Placeholder 2"/>
          <p:cNvSpPr>
            <a:spLocks noGrp="1"/>
          </p:cNvSpPr>
          <p:nvPr>
            <p:ph type="dt" sz="half" idx="10"/>
          </p:nvPr>
        </p:nvSpPr>
        <p:spPr>
          <a:xfrm>
            <a:off x="2179354" y="4626175"/>
            <a:ext cx="849926" cy="266454"/>
          </a:xfrm>
        </p:spPr>
        <p:txBody>
          <a:bodyPr/>
          <a:lstStyle>
            <a:lvl1pPr>
              <a:defRPr>
                <a:solidFill>
                  <a:schemeClr val="accent1"/>
                </a:solidFill>
              </a:defRPr>
            </a:lvl1pPr>
          </a:lstStyle>
          <a:p>
            <a:fld id="{EFBE1ED6-95F4-4A70-BBEF-AA151BFA8264}" type="datetimeFigureOut">
              <a:rPr lang="en-US" smtClean="0"/>
              <a:pPr/>
              <a:t>4/15/2019</a:t>
            </a:fld>
            <a:endParaRPr lang="en-US" dirty="0"/>
          </a:p>
        </p:txBody>
      </p:sp>
      <p:sp>
        <p:nvSpPr>
          <p:cNvPr id="4" name="Footer Placeholder 3"/>
          <p:cNvSpPr>
            <a:spLocks noGrp="1"/>
          </p:cNvSpPr>
          <p:nvPr>
            <p:ph type="ftr" sz="quarter" idx="11"/>
          </p:nvPr>
        </p:nvSpPr>
        <p:spPr>
          <a:xfrm>
            <a:off x="2885646" y="4627422"/>
            <a:ext cx="4672014" cy="260192"/>
          </a:xfrm>
        </p:spPr>
        <p:txBody>
          <a:bodyPr/>
          <a:lstStyle>
            <a:lvl1pPr>
              <a:defRPr>
                <a:solidFill>
                  <a:schemeClr val="accent1"/>
                </a:solidFill>
              </a:defRPr>
            </a:lvl1pPr>
          </a:lstStyle>
          <a:p>
            <a:endParaRPr lang="en-US" dirty="0"/>
          </a:p>
        </p:txBody>
      </p:sp>
      <p:sp>
        <p:nvSpPr>
          <p:cNvPr id="5" name="Slide Number Placeholder 4"/>
          <p:cNvSpPr>
            <a:spLocks noGrp="1"/>
          </p:cNvSpPr>
          <p:nvPr>
            <p:ph type="sldNum" sz="quarter" idx="12"/>
          </p:nvPr>
        </p:nvSpPr>
        <p:spPr>
          <a:xfrm>
            <a:off x="7810252" y="4627422"/>
            <a:ext cx="1076718" cy="260192"/>
          </a:xfrm>
        </p:spPr>
        <p:txBody>
          <a:bodyPr/>
          <a:lstStyle>
            <a:lvl1pPr>
              <a:defRPr>
                <a:solidFill>
                  <a:schemeClr val="accent1"/>
                </a:solidFill>
              </a:defRPr>
            </a:lvl1pPr>
          </a:lstStyle>
          <a:p>
            <a:fld id="{7F034911-0302-4AAB-AEF0-815419E29289}" type="slidenum">
              <a:rPr lang="en-US" smtClean="0"/>
              <a:pPr/>
              <a:t>‹#›</a:t>
            </a:fld>
            <a:endParaRPr lang="en-US" dirty="0"/>
          </a:p>
        </p:txBody>
      </p:sp>
      <p:sp>
        <p:nvSpPr>
          <p:cNvPr id="7" name="Text Placeholder 6"/>
          <p:cNvSpPr>
            <a:spLocks noGrp="1"/>
          </p:cNvSpPr>
          <p:nvPr>
            <p:ph type="body" sz="quarter" idx="13" hasCustomPrompt="1"/>
          </p:nvPr>
        </p:nvSpPr>
        <p:spPr>
          <a:xfrm>
            <a:off x="1089060" y="1857551"/>
            <a:ext cx="6033722" cy="621884"/>
          </a:xfrm>
        </p:spPr>
        <p:txBody>
          <a:bodyPr anchor="b">
            <a:normAutofit/>
          </a:bodyPr>
          <a:lstStyle>
            <a:lvl1pPr>
              <a:spcBef>
                <a:spcPts val="1224"/>
              </a:spcBef>
              <a:defRPr sz="2720" b="0" cap="none" baseline="0">
                <a:solidFill>
                  <a:schemeClr val="accent3"/>
                </a:solidFill>
              </a:defRPr>
            </a:lvl1pPr>
          </a:lstStyle>
          <a:p>
            <a:pPr lvl="0"/>
            <a:r>
              <a:rPr lang="en-US" dirty="0"/>
              <a:t>Something </a:t>
            </a:r>
            <a:r>
              <a:rPr lang="en-US" dirty="0" err="1"/>
              <a:t>something</a:t>
            </a:r>
            <a:endParaRPr lang="en-GB" dirty="0"/>
          </a:p>
        </p:txBody>
      </p:sp>
      <p:grpSp>
        <p:nvGrpSpPr>
          <p:cNvPr id="8" name="Group 4"/>
          <p:cNvGrpSpPr>
            <a:grpSpLocks noChangeAspect="1"/>
          </p:cNvGrpSpPr>
          <p:nvPr userDrawn="1"/>
        </p:nvGrpSpPr>
        <p:grpSpPr bwMode="gray">
          <a:xfrm>
            <a:off x="246749" y="244738"/>
            <a:ext cx="444608" cy="398730"/>
            <a:chOff x="1352" y="681"/>
            <a:chExt cx="3519" cy="3153"/>
          </a:xfrm>
        </p:grpSpPr>
        <p:sp>
          <p:nvSpPr>
            <p:cNvPr id="9"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sz="1224" dirty="0"/>
            </a:p>
          </p:txBody>
        </p:sp>
        <p:sp>
          <p:nvSpPr>
            <p:cNvPr id="10"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sz="1224" dirty="0"/>
            </a:p>
          </p:txBody>
        </p:sp>
        <p:sp>
          <p:nvSpPr>
            <p:cNvPr id="11"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sz="1224" dirty="0"/>
            </a:p>
          </p:txBody>
        </p:sp>
        <p:sp>
          <p:nvSpPr>
            <p:cNvPr id="12"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sz="1224" dirty="0"/>
            </a:p>
          </p:txBody>
        </p:sp>
        <p:sp>
          <p:nvSpPr>
            <p:cNvPr id="13"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sz="1224" dirty="0"/>
            </a:p>
          </p:txBody>
        </p:sp>
        <p:sp>
          <p:nvSpPr>
            <p:cNvPr id="14"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sz="1224" dirty="0"/>
            </a:p>
          </p:txBody>
        </p:sp>
        <p:sp>
          <p:nvSpPr>
            <p:cNvPr id="15"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sz="1224" dirty="0"/>
            </a:p>
          </p:txBody>
        </p:sp>
        <p:sp>
          <p:nvSpPr>
            <p:cNvPr id="16"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sz="1224" dirty="0"/>
            </a:p>
          </p:txBody>
        </p:sp>
        <p:sp>
          <p:nvSpPr>
            <p:cNvPr id="17"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sz="1224" dirty="0"/>
            </a:p>
          </p:txBody>
        </p:sp>
        <p:sp>
          <p:nvSpPr>
            <p:cNvPr id="18"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sz="1224" dirty="0"/>
            </a:p>
          </p:txBody>
        </p:sp>
        <p:sp>
          <p:nvSpPr>
            <p:cNvPr id="19"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sz="1224" dirty="0"/>
            </a:p>
          </p:txBody>
        </p:sp>
        <p:sp>
          <p:nvSpPr>
            <p:cNvPr id="20"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sz="1224" dirty="0"/>
            </a:p>
          </p:txBody>
        </p:sp>
        <p:sp>
          <p:nvSpPr>
            <p:cNvPr id="21"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sz="1224" dirty="0"/>
            </a:p>
          </p:txBody>
        </p:sp>
        <p:sp>
          <p:nvSpPr>
            <p:cNvPr id="22"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sz="1224" dirty="0"/>
            </a:p>
          </p:txBody>
        </p:sp>
        <p:sp>
          <p:nvSpPr>
            <p:cNvPr id="23"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sz="1224" dirty="0"/>
            </a:p>
          </p:txBody>
        </p:sp>
      </p:grpSp>
    </p:spTree>
    <p:extLst>
      <p:ext uri="{BB962C8B-B14F-4D97-AF65-F5344CB8AC3E}">
        <p14:creationId xmlns:p14="http://schemas.microsoft.com/office/powerpoint/2010/main" val="343706881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Light Blue Section Header">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880" y="2479435"/>
            <a:ext cx="7093160" cy="962868"/>
          </a:xfrm>
        </p:spPr>
        <p:txBody>
          <a:bodyPr lIns="0" anchor="t"/>
          <a:lstStyle>
            <a:lvl1pPr>
              <a:lnSpc>
                <a:spcPct val="80000"/>
              </a:lnSpc>
              <a:spcBef>
                <a:spcPts val="816"/>
              </a:spcBef>
              <a:defRPr sz="7821" cap="all" baseline="0">
                <a:solidFill>
                  <a:schemeClr val="accent6"/>
                </a:solidFill>
              </a:defRPr>
            </a:lvl1pPr>
          </a:lstStyle>
          <a:p>
            <a:r>
              <a:rPr lang="en-US" dirty="0"/>
              <a:t>Something</a:t>
            </a:r>
            <a:endParaRPr lang="en-GB" dirty="0"/>
          </a:p>
        </p:txBody>
      </p:sp>
      <p:sp>
        <p:nvSpPr>
          <p:cNvPr id="3" name="Date Placeholder 2"/>
          <p:cNvSpPr>
            <a:spLocks noGrp="1"/>
          </p:cNvSpPr>
          <p:nvPr>
            <p:ph type="dt" sz="half" idx="10"/>
          </p:nvPr>
        </p:nvSpPr>
        <p:spPr>
          <a:xfrm>
            <a:off x="2179354" y="4626175"/>
            <a:ext cx="849926" cy="266454"/>
          </a:xfrm>
        </p:spPr>
        <p:txBody>
          <a:bodyPr/>
          <a:lstStyle>
            <a:lvl1pPr>
              <a:defRPr>
                <a:solidFill>
                  <a:schemeClr val="accent1"/>
                </a:solidFill>
              </a:defRPr>
            </a:lvl1pPr>
          </a:lstStyle>
          <a:p>
            <a:fld id="{EFBE1ED6-95F4-4A70-BBEF-AA151BFA8264}" type="datetimeFigureOut">
              <a:rPr lang="en-US" smtClean="0"/>
              <a:pPr/>
              <a:t>4/15/2019</a:t>
            </a:fld>
            <a:endParaRPr lang="en-US" dirty="0"/>
          </a:p>
        </p:txBody>
      </p:sp>
      <p:sp>
        <p:nvSpPr>
          <p:cNvPr id="4" name="Footer Placeholder 3"/>
          <p:cNvSpPr>
            <a:spLocks noGrp="1"/>
          </p:cNvSpPr>
          <p:nvPr>
            <p:ph type="ftr" sz="quarter" idx="11"/>
          </p:nvPr>
        </p:nvSpPr>
        <p:spPr>
          <a:xfrm>
            <a:off x="2885646" y="4627422"/>
            <a:ext cx="4672014" cy="260192"/>
          </a:xfrm>
        </p:spPr>
        <p:txBody>
          <a:bodyPr/>
          <a:lstStyle>
            <a:lvl1pPr>
              <a:defRPr>
                <a:solidFill>
                  <a:schemeClr val="accent1"/>
                </a:solidFill>
              </a:defRPr>
            </a:lvl1pPr>
          </a:lstStyle>
          <a:p>
            <a:endParaRPr lang="en-US" dirty="0"/>
          </a:p>
        </p:txBody>
      </p:sp>
      <p:sp>
        <p:nvSpPr>
          <p:cNvPr id="5" name="Slide Number Placeholder 4"/>
          <p:cNvSpPr>
            <a:spLocks noGrp="1"/>
          </p:cNvSpPr>
          <p:nvPr>
            <p:ph type="sldNum" sz="quarter" idx="12"/>
          </p:nvPr>
        </p:nvSpPr>
        <p:spPr>
          <a:xfrm>
            <a:off x="7810252" y="4627422"/>
            <a:ext cx="1076718" cy="260192"/>
          </a:xfrm>
        </p:spPr>
        <p:txBody>
          <a:bodyPr/>
          <a:lstStyle>
            <a:lvl1pPr>
              <a:defRPr>
                <a:solidFill>
                  <a:schemeClr val="accent1"/>
                </a:solidFill>
              </a:defRPr>
            </a:lvl1pPr>
          </a:lstStyle>
          <a:p>
            <a:fld id="{7F034911-0302-4AAB-AEF0-815419E29289}" type="slidenum">
              <a:rPr lang="en-US" smtClean="0"/>
              <a:pPr/>
              <a:t>‹#›</a:t>
            </a:fld>
            <a:endParaRPr lang="en-US" dirty="0"/>
          </a:p>
        </p:txBody>
      </p:sp>
      <p:sp>
        <p:nvSpPr>
          <p:cNvPr id="7" name="Text Placeholder 6"/>
          <p:cNvSpPr>
            <a:spLocks noGrp="1"/>
          </p:cNvSpPr>
          <p:nvPr>
            <p:ph type="body" sz="quarter" idx="13" hasCustomPrompt="1"/>
          </p:nvPr>
        </p:nvSpPr>
        <p:spPr>
          <a:xfrm>
            <a:off x="1089060" y="1857551"/>
            <a:ext cx="6033722" cy="621884"/>
          </a:xfrm>
        </p:spPr>
        <p:txBody>
          <a:bodyPr anchor="b">
            <a:normAutofit/>
          </a:bodyPr>
          <a:lstStyle>
            <a:lvl1pPr>
              <a:spcBef>
                <a:spcPts val="1224"/>
              </a:spcBef>
              <a:defRPr sz="2720" b="0" cap="none" baseline="0">
                <a:solidFill>
                  <a:srgbClr val="404040"/>
                </a:solidFill>
              </a:defRPr>
            </a:lvl1pPr>
          </a:lstStyle>
          <a:p>
            <a:pPr lvl="0"/>
            <a:r>
              <a:rPr lang="en-US" dirty="0"/>
              <a:t>Something </a:t>
            </a:r>
            <a:r>
              <a:rPr lang="en-US" dirty="0" err="1"/>
              <a:t>something</a:t>
            </a:r>
            <a:endParaRPr lang="en-GB" dirty="0"/>
          </a:p>
        </p:txBody>
      </p:sp>
      <p:sp>
        <p:nvSpPr>
          <p:cNvPr id="6" name="Rectangle 5"/>
          <p:cNvSpPr/>
          <p:nvPr userDrawn="1"/>
        </p:nvSpPr>
        <p:spPr>
          <a:xfrm>
            <a:off x="0" y="4626175"/>
            <a:ext cx="2073600" cy="5173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spTree>
    <p:extLst>
      <p:ext uri="{BB962C8B-B14F-4D97-AF65-F5344CB8AC3E}">
        <p14:creationId xmlns:p14="http://schemas.microsoft.com/office/powerpoint/2010/main" val="392436408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Light Blue 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880" y="2479436"/>
            <a:ext cx="7093160" cy="962828"/>
          </a:xfrm>
        </p:spPr>
        <p:txBody>
          <a:bodyPr lIns="0" anchor="t"/>
          <a:lstStyle>
            <a:lvl1pPr>
              <a:lnSpc>
                <a:spcPct val="80000"/>
              </a:lnSpc>
              <a:spcBef>
                <a:spcPts val="816"/>
              </a:spcBef>
              <a:defRPr sz="7821" cap="all" baseline="0">
                <a:solidFill>
                  <a:srgbClr val="FFFFFF"/>
                </a:solidFill>
              </a:defRPr>
            </a:lvl1pPr>
          </a:lstStyle>
          <a:p>
            <a:r>
              <a:rPr lang="en-US" dirty="0"/>
              <a:t>Something</a:t>
            </a:r>
            <a:endParaRPr lang="en-GB" dirty="0"/>
          </a:p>
        </p:txBody>
      </p:sp>
      <p:sp>
        <p:nvSpPr>
          <p:cNvPr id="3" name="Date Placeholder 2"/>
          <p:cNvSpPr>
            <a:spLocks noGrp="1"/>
          </p:cNvSpPr>
          <p:nvPr>
            <p:ph type="dt" sz="half" idx="10"/>
          </p:nvPr>
        </p:nvSpPr>
        <p:spPr>
          <a:xfrm>
            <a:off x="2179354" y="4626175"/>
            <a:ext cx="849926" cy="266454"/>
          </a:xfrm>
        </p:spPr>
        <p:txBody>
          <a:bodyPr/>
          <a:lstStyle>
            <a:lvl1pPr>
              <a:defRPr>
                <a:solidFill>
                  <a:schemeClr val="bg1"/>
                </a:solidFill>
              </a:defRPr>
            </a:lvl1pPr>
          </a:lstStyle>
          <a:p>
            <a:fld id="{EFBE1ED6-95F4-4A70-BBEF-AA151BFA8264}" type="datetimeFigureOut">
              <a:rPr lang="en-US" smtClean="0"/>
              <a:pPr/>
              <a:t>4/15/2019</a:t>
            </a:fld>
            <a:endParaRPr lang="en-US" dirty="0"/>
          </a:p>
        </p:txBody>
      </p:sp>
      <p:sp>
        <p:nvSpPr>
          <p:cNvPr id="4" name="Footer Placeholder 3"/>
          <p:cNvSpPr>
            <a:spLocks noGrp="1"/>
          </p:cNvSpPr>
          <p:nvPr>
            <p:ph type="ftr" sz="quarter" idx="11"/>
          </p:nvPr>
        </p:nvSpPr>
        <p:spPr>
          <a:xfrm>
            <a:off x="2885646" y="4627422"/>
            <a:ext cx="4672014" cy="260192"/>
          </a:xfrm>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a:xfrm>
            <a:off x="7810252" y="4627422"/>
            <a:ext cx="1076718" cy="260192"/>
          </a:xfrm>
        </p:spPr>
        <p:txBody>
          <a:bodyPr/>
          <a:lstStyle>
            <a:lvl1pPr>
              <a:defRPr>
                <a:solidFill>
                  <a:schemeClr val="bg1"/>
                </a:solidFill>
              </a:defRPr>
            </a:lvl1pPr>
          </a:lstStyle>
          <a:p>
            <a:fld id="{7F034911-0302-4AAB-AEF0-815419E29289}" type="slidenum">
              <a:rPr lang="en-US" smtClean="0"/>
              <a:pPr/>
              <a:t>‹#›</a:t>
            </a:fld>
            <a:endParaRPr lang="en-US" dirty="0"/>
          </a:p>
        </p:txBody>
      </p:sp>
      <p:sp>
        <p:nvSpPr>
          <p:cNvPr id="7" name="Text Placeholder 6"/>
          <p:cNvSpPr>
            <a:spLocks noGrp="1"/>
          </p:cNvSpPr>
          <p:nvPr>
            <p:ph type="body" sz="quarter" idx="13" hasCustomPrompt="1"/>
          </p:nvPr>
        </p:nvSpPr>
        <p:spPr>
          <a:xfrm>
            <a:off x="1089060" y="1857551"/>
            <a:ext cx="6033722" cy="621884"/>
          </a:xfrm>
        </p:spPr>
        <p:txBody>
          <a:bodyPr anchor="b">
            <a:normAutofit/>
          </a:bodyPr>
          <a:lstStyle>
            <a:lvl1pPr>
              <a:spcBef>
                <a:spcPts val="1224"/>
              </a:spcBef>
              <a:defRPr sz="2720" b="0" cap="none" baseline="0">
                <a:solidFill>
                  <a:schemeClr val="bg1"/>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35521939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2_Light Blue Section Header">
    <p:bg>
      <p:bgPr>
        <a:solidFill>
          <a:srgbClr val="008BC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880" y="2479436"/>
            <a:ext cx="7093160" cy="962828"/>
          </a:xfrm>
        </p:spPr>
        <p:txBody>
          <a:bodyPr lIns="0" anchor="t"/>
          <a:lstStyle>
            <a:lvl1pPr>
              <a:lnSpc>
                <a:spcPct val="80000"/>
              </a:lnSpc>
              <a:spcBef>
                <a:spcPts val="816"/>
              </a:spcBef>
              <a:defRPr sz="7821" cap="all" baseline="0">
                <a:solidFill>
                  <a:srgbClr val="FFFFFF"/>
                </a:solidFill>
              </a:defRPr>
            </a:lvl1pPr>
          </a:lstStyle>
          <a:p>
            <a:r>
              <a:rPr lang="en-US" dirty="0"/>
              <a:t>Something</a:t>
            </a:r>
            <a:endParaRPr lang="en-GB" dirty="0"/>
          </a:p>
        </p:txBody>
      </p:sp>
      <p:sp>
        <p:nvSpPr>
          <p:cNvPr id="3" name="Date Placeholder 2"/>
          <p:cNvSpPr>
            <a:spLocks noGrp="1"/>
          </p:cNvSpPr>
          <p:nvPr>
            <p:ph type="dt" sz="half" idx="10"/>
          </p:nvPr>
        </p:nvSpPr>
        <p:spPr>
          <a:xfrm>
            <a:off x="2179354" y="4626175"/>
            <a:ext cx="849926" cy="266454"/>
          </a:xfrm>
        </p:spPr>
        <p:txBody>
          <a:bodyPr/>
          <a:lstStyle>
            <a:lvl1pPr>
              <a:defRPr>
                <a:solidFill>
                  <a:schemeClr val="bg1"/>
                </a:solidFill>
              </a:defRPr>
            </a:lvl1pPr>
          </a:lstStyle>
          <a:p>
            <a:fld id="{EFBE1ED6-95F4-4A70-BBEF-AA151BFA8264}" type="datetimeFigureOut">
              <a:rPr lang="en-US" smtClean="0"/>
              <a:pPr/>
              <a:t>4/15/2019</a:t>
            </a:fld>
            <a:endParaRPr lang="en-US" dirty="0"/>
          </a:p>
        </p:txBody>
      </p:sp>
      <p:sp>
        <p:nvSpPr>
          <p:cNvPr id="4" name="Footer Placeholder 3"/>
          <p:cNvSpPr>
            <a:spLocks noGrp="1"/>
          </p:cNvSpPr>
          <p:nvPr>
            <p:ph type="ftr" sz="quarter" idx="11"/>
          </p:nvPr>
        </p:nvSpPr>
        <p:spPr>
          <a:xfrm>
            <a:off x="2885646" y="4627422"/>
            <a:ext cx="4672014" cy="260192"/>
          </a:xfrm>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a:xfrm>
            <a:off x="7810252" y="4627422"/>
            <a:ext cx="1076718" cy="260192"/>
          </a:xfrm>
        </p:spPr>
        <p:txBody>
          <a:bodyPr/>
          <a:lstStyle>
            <a:lvl1pPr>
              <a:defRPr>
                <a:solidFill>
                  <a:schemeClr val="bg1"/>
                </a:solidFill>
              </a:defRPr>
            </a:lvl1pPr>
          </a:lstStyle>
          <a:p>
            <a:fld id="{7F034911-0302-4AAB-AEF0-815419E29289}" type="slidenum">
              <a:rPr lang="en-US" smtClean="0"/>
              <a:pPr/>
              <a:t>‹#›</a:t>
            </a:fld>
            <a:endParaRPr lang="en-US" dirty="0"/>
          </a:p>
        </p:txBody>
      </p:sp>
      <p:sp>
        <p:nvSpPr>
          <p:cNvPr id="7" name="Text Placeholder 6"/>
          <p:cNvSpPr>
            <a:spLocks noGrp="1"/>
          </p:cNvSpPr>
          <p:nvPr>
            <p:ph type="body" sz="quarter" idx="13" hasCustomPrompt="1"/>
          </p:nvPr>
        </p:nvSpPr>
        <p:spPr>
          <a:xfrm>
            <a:off x="1089060" y="1857551"/>
            <a:ext cx="6033722" cy="621884"/>
          </a:xfrm>
        </p:spPr>
        <p:txBody>
          <a:bodyPr anchor="b">
            <a:normAutofit/>
          </a:bodyPr>
          <a:lstStyle>
            <a:lvl1pPr>
              <a:spcBef>
                <a:spcPts val="1224"/>
              </a:spcBef>
              <a:defRPr sz="2720" b="0" cap="none" baseline="0">
                <a:solidFill>
                  <a:schemeClr val="bg1"/>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367258748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Green Blue 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880" y="2479435"/>
            <a:ext cx="7093160" cy="962868"/>
          </a:xfrm>
        </p:spPr>
        <p:txBody>
          <a:bodyPr lIns="0" anchor="t"/>
          <a:lstStyle>
            <a:lvl1pPr>
              <a:lnSpc>
                <a:spcPct val="80000"/>
              </a:lnSpc>
              <a:spcBef>
                <a:spcPts val="816"/>
              </a:spcBef>
              <a:defRPr sz="7821" cap="all" baseline="0">
                <a:solidFill>
                  <a:schemeClr val="bg1"/>
                </a:solidFill>
              </a:defRPr>
            </a:lvl1pPr>
          </a:lstStyle>
          <a:p>
            <a:r>
              <a:rPr lang="en-US" dirty="0"/>
              <a:t>Something</a:t>
            </a:r>
            <a:endParaRPr lang="en-GB" dirty="0"/>
          </a:p>
        </p:txBody>
      </p:sp>
      <p:sp>
        <p:nvSpPr>
          <p:cNvPr id="3" name="Date Placeholder 2"/>
          <p:cNvSpPr>
            <a:spLocks noGrp="1"/>
          </p:cNvSpPr>
          <p:nvPr>
            <p:ph type="dt" sz="half" idx="10"/>
          </p:nvPr>
        </p:nvSpPr>
        <p:spPr>
          <a:xfrm>
            <a:off x="2179354" y="4626175"/>
            <a:ext cx="849926" cy="266454"/>
          </a:xfrm>
        </p:spPr>
        <p:txBody>
          <a:bodyPr/>
          <a:lstStyle>
            <a:lvl1pPr>
              <a:defRPr>
                <a:solidFill>
                  <a:schemeClr val="accent1"/>
                </a:solidFill>
              </a:defRPr>
            </a:lvl1pPr>
          </a:lstStyle>
          <a:p>
            <a:fld id="{EFBE1ED6-95F4-4A70-BBEF-AA151BFA8264}" type="datetimeFigureOut">
              <a:rPr lang="en-US" smtClean="0"/>
              <a:pPr/>
              <a:t>4/15/2019</a:t>
            </a:fld>
            <a:endParaRPr lang="en-US" dirty="0"/>
          </a:p>
        </p:txBody>
      </p:sp>
      <p:sp>
        <p:nvSpPr>
          <p:cNvPr id="4" name="Footer Placeholder 3"/>
          <p:cNvSpPr>
            <a:spLocks noGrp="1"/>
          </p:cNvSpPr>
          <p:nvPr>
            <p:ph type="ftr" sz="quarter" idx="11"/>
          </p:nvPr>
        </p:nvSpPr>
        <p:spPr>
          <a:xfrm>
            <a:off x="2885646" y="4627422"/>
            <a:ext cx="4672014" cy="260192"/>
          </a:xfrm>
        </p:spPr>
        <p:txBody>
          <a:bodyPr/>
          <a:lstStyle>
            <a:lvl1pPr>
              <a:defRPr>
                <a:solidFill>
                  <a:schemeClr val="accent1"/>
                </a:solidFill>
              </a:defRPr>
            </a:lvl1pPr>
          </a:lstStyle>
          <a:p>
            <a:endParaRPr lang="en-US" dirty="0"/>
          </a:p>
        </p:txBody>
      </p:sp>
      <p:sp>
        <p:nvSpPr>
          <p:cNvPr id="5" name="Slide Number Placeholder 4"/>
          <p:cNvSpPr>
            <a:spLocks noGrp="1"/>
          </p:cNvSpPr>
          <p:nvPr>
            <p:ph type="sldNum" sz="quarter" idx="12"/>
          </p:nvPr>
        </p:nvSpPr>
        <p:spPr>
          <a:xfrm>
            <a:off x="7810252" y="4627422"/>
            <a:ext cx="1076718" cy="260192"/>
          </a:xfrm>
        </p:spPr>
        <p:txBody>
          <a:bodyPr/>
          <a:lstStyle>
            <a:lvl1pPr>
              <a:defRPr>
                <a:solidFill>
                  <a:schemeClr val="accent1"/>
                </a:solidFill>
              </a:defRPr>
            </a:lvl1pPr>
          </a:lstStyle>
          <a:p>
            <a:fld id="{7F034911-0302-4AAB-AEF0-815419E29289}" type="slidenum">
              <a:rPr lang="en-US" smtClean="0"/>
              <a:pPr/>
              <a:t>‹#›</a:t>
            </a:fld>
            <a:endParaRPr lang="en-US" dirty="0"/>
          </a:p>
        </p:txBody>
      </p:sp>
      <p:sp>
        <p:nvSpPr>
          <p:cNvPr id="7" name="Text Placeholder 6"/>
          <p:cNvSpPr>
            <a:spLocks noGrp="1"/>
          </p:cNvSpPr>
          <p:nvPr>
            <p:ph type="body" sz="quarter" idx="13" hasCustomPrompt="1"/>
          </p:nvPr>
        </p:nvSpPr>
        <p:spPr>
          <a:xfrm>
            <a:off x="1089060" y="1857551"/>
            <a:ext cx="6033722" cy="621884"/>
          </a:xfrm>
        </p:spPr>
        <p:txBody>
          <a:bodyPr anchor="b">
            <a:normAutofit/>
          </a:bodyPr>
          <a:lstStyle>
            <a:lvl1pPr>
              <a:spcBef>
                <a:spcPts val="1224"/>
              </a:spcBef>
              <a:defRPr sz="2720" b="0" cap="none" baseline="0">
                <a:solidFill>
                  <a:schemeClr val="accent2"/>
                </a:solidFill>
              </a:defRPr>
            </a:lvl1pPr>
          </a:lstStyle>
          <a:p>
            <a:pPr lvl="0"/>
            <a:r>
              <a:rPr lang="en-US" dirty="0"/>
              <a:t>Something </a:t>
            </a:r>
            <a:r>
              <a:rPr lang="en-US" dirty="0" err="1"/>
              <a:t>something</a:t>
            </a:r>
            <a:endParaRPr lang="en-GB" dirty="0"/>
          </a:p>
        </p:txBody>
      </p:sp>
      <p:grpSp>
        <p:nvGrpSpPr>
          <p:cNvPr id="8" name="Group 4"/>
          <p:cNvGrpSpPr>
            <a:grpSpLocks noChangeAspect="1"/>
          </p:cNvGrpSpPr>
          <p:nvPr userDrawn="1"/>
        </p:nvGrpSpPr>
        <p:grpSpPr bwMode="gray">
          <a:xfrm>
            <a:off x="246749" y="244738"/>
            <a:ext cx="444608" cy="398730"/>
            <a:chOff x="1352" y="681"/>
            <a:chExt cx="3519" cy="3153"/>
          </a:xfrm>
        </p:grpSpPr>
        <p:sp>
          <p:nvSpPr>
            <p:cNvPr id="9"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sz="1224" dirty="0"/>
            </a:p>
          </p:txBody>
        </p:sp>
        <p:sp>
          <p:nvSpPr>
            <p:cNvPr id="10"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sz="1224" dirty="0"/>
            </a:p>
          </p:txBody>
        </p:sp>
        <p:sp>
          <p:nvSpPr>
            <p:cNvPr id="11"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sz="1224" dirty="0"/>
            </a:p>
          </p:txBody>
        </p:sp>
        <p:sp>
          <p:nvSpPr>
            <p:cNvPr id="12"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sz="1224" dirty="0"/>
            </a:p>
          </p:txBody>
        </p:sp>
        <p:sp>
          <p:nvSpPr>
            <p:cNvPr id="13"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sz="1224" dirty="0"/>
            </a:p>
          </p:txBody>
        </p:sp>
        <p:sp>
          <p:nvSpPr>
            <p:cNvPr id="14"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sz="1224" dirty="0"/>
            </a:p>
          </p:txBody>
        </p:sp>
        <p:sp>
          <p:nvSpPr>
            <p:cNvPr id="15"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sz="1224" dirty="0"/>
            </a:p>
          </p:txBody>
        </p:sp>
        <p:sp>
          <p:nvSpPr>
            <p:cNvPr id="16"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sz="1224" dirty="0"/>
            </a:p>
          </p:txBody>
        </p:sp>
        <p:sp>
          <p:nvSpPr>
            <p:cNvPr id="17"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sz="1224" dirty="0"/>
            </a:p>
          </p:txBody>
        </p:sp>
        <p:sp>
          <p:nvSpPr>
            <p:cNvPr id="18"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sz="1224" dirty="0"/>
            </a:p>
          </p:txBody>
        </p:sp>
        <p:sp>
          <p:nvSpPr>
            <p:cNvPr id="19"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sz="1224" dirty="0"/>
            </a:p>
          </p:txBody>
        </p:sp>
        <p:sp>
          <p:nvSpPr>
            <p:cNvPr id="20"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sz="1224" dirty="0"/>
            </a:p>
          </p:txBody>
        </p:sp>
        <p:sp>
          <p:nvSpPr>
            <p:cNvPr id="21"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sz="1224" dirty="0"/>
            </a:p>
          </p:txBody>
        </p:sp>
        <p:sp>
          <p:nvSpPr>
            <p:cNvPr id="22"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sz="1224" dirty="0"/>
            </a:p>
          </p:txBody>
        </p:sp>
        <p:sp>
          <p:nvSpPr>
            <p:cNvPr id="23"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sz="1224" dirty="0"/>
            </a:p>
          </p:txBody>
        </p:sp>
      </p:grpSp>
      <p:sp>
        <p:nvSpPr>
          <p:cNvPr id="26" name="Rectangle 25"/>
          <p:cNvSpPr/>
          <p:nvPr userDrawn="1"/>
        </p:nvSpPr>
        <p:spPr bwMode="white">
          <a:xfrm>
            <a:off x="0" y="4679247"/>
            <a:ext cx="1867882" cy="4623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spTree>
    <p:extLst>
      <p:ext uri="{BB962C8B-B14F-4D97-AF65-F5344CB8AC3E}">
        <p14:creationId xmlns:p14="http://schemas.microsoft.com/office/powerpoint/2010/main" val="240063778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3999" y="429019"/>
            <a:ext cx="7052111" cy="452129"/>
          </a:xfrm>
        </p:spPr>
        <p:txBody>
          <a:bodyPr/>
          <a:lstStyle>
            <a:lvl1pPr>
              <a:defRPr baseline="0">
                <a:solidFill>
                  <a:srgbClr val="404040"/>
                </a:solidFill>
              </a:defRPr>
            </a:lvl1pPr>
          </a:lstStyle>
          <a:p>
            <a:r>
              <a:rPr lang="en-US" dirty="0"/>
              <a:t>Click to add emphasis part of title</a:t>
            </a:r>
          </a:p>
        </p:txBody>
      </p:sp>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8"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404040"/>
                </a:solidFill>
              </a:defRPr>
            </a:lvl1pPr>
          </a:lstStyle>
          <a:p>
            <a:pPr lvl="0"/>
            <a:r>
              <a:rPr lang="en-US" dirty="0"/>
              <a:t>Click to add tag line or beginning of title</a:t>
            </a:r>
            <a:endParaRPr lang="en-GB" dirty="0"/>
          </a:p>
        </p:txBody>
      </p:sp>
      <p:sp>
        <p:nvSpPr>
          <p:cNvPr id="10"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Tree>
    <p:extLst>
      <p:ext uri="{BB962C8B-B14F-4D97-AF65-F5344CB8AC3E}">
        <p14:creationId xmlns:p14="http://schemas.microsoft.com/office/powerpoint/2010/main" val="781244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Vlastní rozložení">
    <p:bg>
      <p:bgPr>
        <a:solidFill>
          <a:srgbClr val="008E94"/>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FBB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07692436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All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11" name="Text Placeholder 10"/>
          <p:cNvSpPr>
            <a:spLocks noGrp="1"/>
          </p:cNvSpPr>
          <p:nvPr>
            <p:ph type="body" sz="quarter" idx="14"/>
          </p:nvPr>
        </p:nvSpPr>
        <p:spPr>
          <a:xfrm>
            <a:off x="1024880" y="1528798"/>
            <a:ext cx="7093160" cy="3014411"/>
          </a:xfr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10" name="Title 1"/>
          <p:cNvSpPr>
            <a:spLocks noGrp="1"/>
          </p:cNvSpPr>
          <p:nvPr>
            <p:ph type="title" hasCustomPrompt="1"/>
          </p:nvPr>
        </p:nvSpPr>
        <p:spPr>
          <a:xfrm>
            <a:off x="863999" y="429019"/>
            <a:ext cx="7052111" cy="452129"/>
          </a:xfrm>
        </p:spPr>
        <p:txBody>
          <a:bodyPr/>
          <a:lstStyle>
            <a:lvl1pPr>
              <a:defRPr baseline="0">
                <a:solidFill>
                  <a:srgbClr val="404040"/>
                </a:solidFill>
              </a:defRPr>
            </a:lvl1pPr>
          </a:lstStyle>
          <a:p>
            <a:r>
              <a:rPr lang="en-US" dirty="0"/>
              <a:t>Click to add emphasis part of title</a:t>
            </a:r>
          </a:p>
        </p:txBody>
      </p:sp>
      <p:sp>
        <p:nvSpPr>
          <p:cNvPr id="12"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404040"/>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142178130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Half &amp; Half">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7" name="Text Placeholder 6"/>
          <p:cNvSpPr>
            <a:spLocks noGrp="1"/>
          </p:cNvSpPr>
          <p:nvPr>
            <p:ph type="body" sz="quarter" idx="14"/>
          </p:nvPr>
        </p:nvSpPr>
        <p:spPr>
          <a:xfrm>
            <a:off x="4572540" y="1293432"/>
            <a:ext cx="3562780" cy="3332743"/>
          </a:xfrm>
        </p:spPr>
        <p:txBody>
          <a:bodyPr anchor="ctr">
            <a:normAutofit/>
          </a:bodyPr>
          <a:lstStyle>
            <a:lvl1pPr>
              <a:defRPr sz="1904">
                <a:solidFill>
                  <a:srgbClr val="404040"/>
                </a:solidFill>
              </a:defRPr>
            </a:lvl1pPr>
            <a:lvl2pPr>
              <a:defRPr sz="1360">
                <a:solidFill>
                  <a:srgbClr val="404040"/>
                </a:solidFill>
              </a:defRPr>
            </a:lvl2pPr>
            <a:lvl3pPr>
              <a:defRPr sz="1360">
                <a:solidFill>
                  <a:srgbClr val="404040"/>
                </a:solidFill>
              </a:defRPr>
            </a:lvl3pPr>
            <a:lvl4pPr>
              <a:defRPr sz="1360">
                <a:solidFill>
                  <a:srgbClr val="404040"/>
                </a:solidFill>
              </a:defRPr>
            </a:lvl4pPr>
            <a:lvl5pPr>
              <a:defRPr sz="136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10" name="Title 1"/>
          <p:cNvSpPr>
            <a:spLocks noGrp="1"/>
          </p:cNvSpPr>
          <p:nvPr>
            <p:ph type="title" hasCustomPrompt="1"/>
          </p:nvPr>
        </p:nvSpPr>
        <p:spPr>
          <a:xfrm>
            <a:off x="863999" y="429019"/>
            <a:ext cx="7052111" cy="452129"/>
          </a:xfrm>
        </p:spPr>
        <p:txBody>
          <a:bodyPr/>
          <a:lstStyle>
            <a:lvl1pPr>
              <a:defRPr baseline="0">
                <a:solidFill>
                  <a:srgbClr val="404040"/>
                </a:solidFill>
              </a:defRPr>
            </a:lvl1pPr>
          </a:lstStyle>
          <a:p>
            <a:r>
              <a:rPr lang="en-US" dirty="0"/>
              <a:t>Click to add emphasis part of title</a:t>
            </a:r>
          </a:p>
        </p:txBody>
      </p:sp>
      <p:sp>
        <p:nvSpPr>
          <p:cNvPr id="11"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404040"/>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52366949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Half &amp; Half Chart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7" name="Text Placeholder 6"/>
          <p:cNvSpPr>
            <a:spLocks noGrp="1"/>
          </p:cNvSpPr>
          <p:nvPr>
            <p:ph type="body" sz="quarter" idx="14"/>
          </p:nvPr>
        </p:nvSpPr>
        <p:spPr>
          <a:xfrm>
            <a:off x="1024881" y="1283253"/>
            <a:ext cx="3184253" cy="3342922"/>
          </a:xfrm>
        </p:spPr>
        <p:txBody>
          <a:bodyPr anchor="ctr">
            <a:normAutofit/>
          </a:bodyPr>
          <a:lstStyle>
            <a:lvl1pPr>
              <a:defRPr sz="1904">
                <a:solidFill>
                  <a:srgbClr val="404040"/>
                </a:solidFill>
              </a:defRPr>
            </a:lvl1pPr>
            <a:lvl2pPr>
              <a:defRPr sz="1360">
                <a:solidFill>
                  <a:srgbClr val="404040"/>
                </a:solidFill>
              </a:defRPr>
            </a:lvl2pPr>
            <a:lvl3pPr>
              <a:defRPr sz="1360">
                <a:solidFill>
                  <a:srgbClr val="404040"/>
                </a:solidFill>
              </a:defRPr>
            </a:lvl3pPr>
            <a:lvl4pPr>
              <a:defRPr sz="1360">
                <a:solidFill>
                  <a:srgbClr val="404040"/>
                </a:solidFill>
              </a:defRPr>
            </a:lvl4pPr>
            <a:lvl5pPr>
              <a:defRPr sz="136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10" name="Title 1"/>
          <p:cNvSpPr>
            <a:spLocks noGrp="1"/>
          </p:cNvSpPr>
          <p:nvPr>
            <p:ph type="title" hasCustomPrompt="1"/>
          </p:nvPr>
        </p:nvSpPr>
        <p:spPr>
          <a:xfrm>
            <a:off x="874724" y="429019"/>
            <a:ext cx="7052111" cy="452129"/>
          </a:xfrm>
        </p:spPr>
        <p:txBody>
          <a:bodyPr/>
          <a:lstStyle>
            <a:lvl1pPr>
              <a:defRPr baseline="0">
                <a:solidFill>
                  <a:srgbClr val="404040"/>
                </a:solidFill>
              </a:defRPr>
            </a:lvl1pPr>
          </a:lstStyle>
          <a:p>
            <a:r>
              <a:rPr lang="en-US" dirty="0"/>
              <a:t>Click to add emphasis part of title</a:t>
            </a:r>
          </a:p>
        </p:txBody>
      </p:sp>
      <p:sp>
        <p:nvSpPr>
          <p:cNvPr id="13"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404040"/>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340160283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Yellow Titles Only">
    <p:bg>
      <p:bgPr>
        <a:solidFill>
          <a:schemeClr val="accent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10"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9" name="Rectangle 8"/>
          <p:cNvSpPr/>
          <p:nvPr userDrawn="1"/>
        </p:nvSpPr>
        <p:spPr>
          <a:xfrm>
            <a:off x="0" y="4626175"/>
            <a:ext cx="2073600" cy="517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sp>
        <p:nvSpPr>
          <p:cNvPr id="11" name="Title 1"/>
          <p:cNvSpPr>
            <a:spLocks noGrp="1"/>
          </p:cNvSpPr>
          <p:nvPr>
            <p:ph type="title" hasCustomPrompt="1"/>
          </p:nvPr>
        </p:nvSpPr>
        <p:spPr>
          <a:xfrm>
            <a:off x="874724" y="429019"/>
            <a:ext cx="7052111" cy="452129"/>
          </a:xfrm>
        </p:spPr>
        <p:txBody>
          <a:bodyPr/>
          <a:lstStyle>
            <a:lvl1pPr>
              <a:defRPr baseline="0">
                <a:solidFill>
                  <a:srgbClr val="FFFFFF"/>
                </a:solidFill>
              </a:defRPr>
            </a:lvl1pPr>
          </a:lstStyle>
          <a:p>
            <a:r>
              <a:rPr lang="en-US" dirty="0"/>
              <a:t>Click to add emphasis part of title</a:t>
            </a:r>
          </a:p>
        </p:txBody>
      </p:sp>
      <p:sp>
        <p:nvSpPr>
          <p:cNvPr id="13"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404040"/>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414558776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Yellow Text Slide">
    <p:bg>
      <p:bgPr>
        <a:solidFill>
          <a:schemeClr val="accent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dirty="0"/>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11" name="Text Placeholder 10"/>
          <p:cNvSpPr>
            <a:spLocks noGrp="1"/>
          </p:cNvSpPr>
          <p:nvPr>
            <p:ph type="body" sz="quarter" idx="14"/>
          </p:nvPr>
        </p:nvSpPr>
        <p:spPr>
          <a:xfrm>
            <a:off x="1024880" y="1528798"/>
            <a:ext cx="7093160" cy="3014411"/>
          </a:xfr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10" name="Rectangle 9"/>
          <p:cNvSpPr/>
          <p:nvPr userDrawn="1"/>
        </p:nvSpPr>
        <p:spPr>
          <a:xfrm>
            <a:off x="0" y="4626175"/>
            <a:ext cx="2073600" cy="517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sp>
        <p:nvSpPr>
          <p:cNvPr id="14" name="Title 1"/>
          <p:cNvSpPr>
            <a:spLocks noGrp="1"/>
          </p:cNvSpPr>
          <p:nvPr>
            <p:ph type="title" hasCustomPrompt="1"/>
          </p:nvPr>
        </p:nvSpPr>
        <p:spPr>
          <a:xfrm>
            <a:off x="874724" y="429019"/>
            <a:ext cx="7052111" cy="452129"/>
          </a:xfrm>
        </p:spPr>
        <p:txBody>
          <a:bodyPr/>
          <a:lstStyle>
            <a:lvl1pPr>
              <a:defRPr baseline="0">
                <a:solidFill>
                  <a:srgbClr val="FFFFFF"/>
                </a:solidFill>
              </a:defRPr>
            </a:lvl1pPr>
          </a:lstStyle>
          <a:p>
            <a:r>
              <a:rPr lang="en-US" dirty="0"/>
              <a:t>Click to add emphasis part of title</a:t>
            </a:r>
          </a:p>
        </p:txBody>
      </p:sp>
      <p:sp>
        <p:nvSpPr>
          <p:cNvPr id="16"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404040"/>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310596291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Yellow Half &amp; Half">
    <p:bg>
      <p:bgPr>
        <a:solidFill>
          <a:schemeClr val="accent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BE1ED6-95F4-4A70-BBEF-AA151BFA8264}" type="datetimeFigureOut">
              <a:rPr lang="en-US" smtClean="0"/>
              <a:t>4/15/2019</a:t>
            </a:fld>
            <a:endParaRPr lang="en-US"/>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7" name="Text Placeholder 6"/>
          <p:cNvSpPr>
            <a:spLocks noGrp="1"/>
          </p:cNvSpPr>
          <p:nvPr>
            <p:ph type="body" sz="quarter" idx="14"/>
          </p:nvPr>
        </p:nvSpPr>
        <p:spPr>
          <a:xfrm>
            <a:off x="4572540" y="1293432"/>
            <a:ext cx="3562780" cy="3332743"/>
          </a:xfrm>
        </p:spPr>
        <p:txBody>
          <a:bodyPr anchor="ctr">
            <a:normAutofit/>
          </a:bodyPr>
          <a:lstStyle>
            <a:lvl1pPr>
              <a:defRPr sz="1904">
                <a:solidFill>
                  <a:srgbClr val="404040"/>
                </a:solidFill>
              </a:defRPr>
            </a:lvl1pPr>
            <a:lvl2pPr>
              <a:defRPr sz="1360">
                <a:solidFill>
                  <a:srgbClr val="404040"/>
                </a:solidFill>
              </a:defRPr>
            </a:lvl2pPr>
            <a:lvl3pPr>
              <a:defRPr sz="1360">
                <a:solidFill>
                  <a:srgbClr val="404040"/>
                </a:solidFill>
              </a:defRPr>
            </a:lvl3pPr>
            <a:lvl4pPr>
              <a:defRPr sz="1360">
                <a:solidFill>
                  <a:srgbClr val="404040"/>
                </a:solidFill>
              </a:defRPr>
            </a:lvl4pPr>
            <a:lvl5pPr>
              <a:defRPr sz="136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10" name="Rectangle 9"/>
          <p:cNvSpPr/>
          <p:nvPr userDrawn="1"/>
        </p:nvSpPr>
        <p:spPr>
          <a:xfrm>
            <a:off x="0" y="4626175"/>
            <a:ext cx="2073600" cy="517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sp>
        <p:nvSpPr>
          <p:cNvPr id="13" name="Title 1"/>
          <p:cNvSpPr>
            <a:spLocks noGrp="1"/>
          </p:cNvSpPr>
          <p:nvPr>
            <p:ph type="title" hasCustomPrompt="1"/>
          </p:nvPr>
        </p:nvSpPr>
        <p:spPr>
          <a:xfrm>
            <a:off x="874724" y="429019"/>
            <a:ext cx="7052111" cy="452129"/>
          </a:xfrm>
        </p:spPr>
        <p:txBody>
          <a:bodyPr/>
          <a:lstStyle>
            <a:lvl1pPr>
              <a:defRPr baseline="0">
                <a:solidFill>
                  <a:srgbClr val="FFFFFF"/>
                </a:solidFill>
              </a:defRPr>
            </a:lvl1pPr>
          </a:lstStyle>
          <a:p>
            <a:r>
              <a:rPr lang="en-US" dirty="0"/>
              <a:t>Click to add emphasis part of title</a:t>
            </a:r>
          </a:p>
        </p:txBody>
      </p:sp>
      <p:sp>
        <p:nvSpPr>
          <p:cNvPr id="15"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404040"/>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369307272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Blank - Yellow">
    <p:bg>
      <p:bgPr>
        <a:solidFill>
          <a:schemeClr val="accent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179354" y="4626175"/>
            <a:ext cx="849926" cy="266454"/>
          </a:xfrm>
        </p:spPr>
        <p:txBody>
          <a:bodyPr/>
          <a:lstStyle/>
          <a:p>
            <a:fld id="{EFBE1ED6-95F4-4A70-BBEF-AA151BFA8264}" type="datetimeFigureOut">
              <a:rPr lang="en-US" smtClean="0"/>
              <a:pPr/>
              <a:t>4/15/2019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034911-0302-4AAB-AEF0-815419E29289}" type="slidenum">
              <a:rPr lang="en-US" smtClean="0"/>
              <a:pPr/>
              <a:t>‹#›</a:t>
            </a:fld>
            <a:endParaRPr lang="en-US" dirty="0"/>
          </a:p>
        </p:txBody>
      </p:sp>
      <p:sp>
        <p:nvSpPr>
          <p:cNvPr id="6" name="Rectangle 5"/>
          <p:cNvSpPr/>
          <p:nvPr userDrawn="1"/>
        </p:nvSpPr>
        <p:spPr>
          <a:xfrm>
            <a:off x="0" y="4626175"/>
            <a:ext cx="2073600" cy="517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spTree>
    <p:extLst>
      <p:ext uri="{BB962C8B-B14F-4D97-AF65-F5344CB8AC3E}">
        <p14:creationId xmlns:p14="http://schemas.microsoft.com/office/powerpoint/2010/main" val="127967058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Green Titles Only">
    <p:bg>
      <p:bgPr>
        <a:solidFill>
          <a:schemeClr val="accent6"/>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6">
                    <a:lumMod val="20000"/>
                    <a:lumOff val="80000"/>
                  </a:schemeClr>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chemeClr val="accent6">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6">
                    <a:lumMod val="20000"/>
                    <a:lumOff val="80000"/>
                  </a:schemeClr>
                </a:solidFill>
              </a:defRPr>
            </a:lvl1pPr>
          </a:lstStyle>
          <a:p>
            <a:fld id="{7F034911-0302-4AAB-AEF0-815419E29289}" type="slidenum">
              <a:rPr lang="en-US" smtClean="0"/>
              <a:pPr/>
              <a:t>‹#›</a:t>
            </a:fld>
            <a:endParaRPr lang="en-US"/>
          </a:p>
        </p:txBody>
      </p:sp>
      <p:sp>
        <p:nvSpPr>
          <p:cNvPr id="10"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4"/>
                </a:solidFill>
              </a:defRPr>
            </a:lvl1pPr>
          </a:lstStyle>
          <a:p>
            <a:pPr lvl="0"/>
            <a:r>
              <a:rPr lang="en-US" dirty="0"/>
              <a:t>Category if any</a:t>
            </a:r>
            <a:endParaRPr lang="en-GB" dirty="0"/>
          </a:p>
        </p:txBody>
      </p:sp>
      <p:sp>
        <p:nvSpPr>
          <p:cNvPr id="9" name="Rectangle 8"/>
          <p:cNvSpPr/>
          <p:nvPr userDrawn="1"/>
        </p:nvSpPr>
        <p:spPr bwMode="white">
          <a:xfrm>
            <a:off x="0" y="4679247"/>
            <a:ext cx="1867882" cy="4623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pic>
        <p:nvPicPr>
          <p:cNvPr id="11" name="Picture 2" descr="C:\Users\Graphics Dude Ltd\Graphics Dude Ltd\Work\Ipsos Mori - Templates\Graphics\IpsosConnect-V2-print-Quad.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4591" y="4783665"/>
            <a:ext cx="760289" cy="11602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4626175"/>
            <a:ext cx="2073600" cy="5173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sp>
        <p:nvSpPr>
          <p:cNvPr id="13" name="Title 1"/>
          <p:cNvSpPr>
            <a:spLocks noGrp="1"/>
          </p:cNvSpPr>
          <p:nvPr>
            <p:ph type="title" hasCustomPrompt="1"/>
          </p:nvPr>
        </p:nvSpPr>
        <p:spPr>
          <a:xfrm>
            <a:off x="874724" y="429019"/>
            <a:ext cx="7052111" cy="452129"/>
          </a:xfrm>
        </p:spPr>
        <p:txBody>
          <a:bodyPr/>
          <a:lstStyle>
            <a:lvl1pPr>
              <a:defRPr baseline="0">
                <a:solidFill>
                  <a:srgbClr val="FBB040"/>
                </a:solidFill>
              </a:defRPr>
            </a:lvl1pPr>
          </a:lstStyle>
          <a:p>
            <a:r>
              <a:rPr lang="en-US" dirty="0"/>
              <a:t>Click to add emphasis part of title</a:t>
            </a:r>
          </a:p>
        </p:txBody>
      </p:sp>
      <p:sp>
        <p:nvSpPr>
          <p:cNvPr id="15"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FFFFFF"/>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29635340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Green Text Slide">
    <p:bg>
      <p:bgPr>
        <a:solidFill>
          <a:schemeClr val="accent6"/>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6">
                    <a:lumMod val="20000"/>
                    <a:lumOff val="80000"/>
                  </a:schemeClr>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chemeClr val="accent6">
                    <a:lumMod val="20000"/>
                    <a:lumOff val="8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6">
                    <a:lumMod val="20000"/>
                    <a:lumOff val="80000"/>
                  </a:schemeClr>
                </a:solidFill>
              </a:defRPr>
            </a:lvl1pPr>
          </a:lstStyle>
          <a:p>
            <a:fld id="{7F034911-0302-4AAB-AEF0-815419E29289}" type="slidenum">
              <a:rPr lang="en-US" smtClean="0"/>
              <a:pPr/>
              <a:t>‹#›</a:t>
            </a:fld>
            <a:endParaRPr lang="en-US"/>
          </a:p>
        </p:txBody>
      </p:sp>
      <p:sp>
        <p:nvSpPr>
          <p:cNvPr id="11" name="Text Placeholder 10"/>
          <p:cNvSpPr>
            <a:spLocks noGrp="1"/>
          </p:cNvSpPr>
          <p:nvPr>
            <p:ph type="body" sz="quarter" idx="14"/>
          </p:nvPr>
        </p:nvSpPr>
        <p:spPr>
          <a:xfrm>
            <a:off x="1024880" y="1528798"/>
            <a:ext cx="7093160" cy="30144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4"/>
                </a:solidFill>
              </a:defRPr>
            </a:lvl1pPr>
          </a:lstStyle>
          <a:p>
            <a:pPr lvl="0"/>
            <a:r>
              <a:rPr lang="en-US" dirty="0"/>
              <a:t>Category if any</a:t>
            </a:r>
            <a:endParaRPr lang="en-GB" dirty="0"/>
          </a:p>
        </p:txBody>
      </p:sp>
      <p:sp>
        <p:nvSpPr>
          <p:cNvPr id="13" name="Rectangle 12"/>
          <p:cNvSpPr/>
          <p:nvPr userDrawn="1"/>
        </p:nvSpPr>
        <p:spPr>
          <a:xfrm>
            <a:off x="0" y="4626175"/>
            <a:ext cx="2073600" cy="5173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sp>
        <p:nvSpPr>
          <p:cNvPr id="10" name="Title 1"/>
          <p:cNvSpPr>
            <a:spLocks noGrp="1"/>
          </p:cNvSpPr>
          <p:nvPr>
            <p:ph type="title" hasCustomPrompt="1"/>
          </p:nvPr>
        </p:nvSpPr>
        <p:spPr>
          <a:xfrm>
            <a:off x="874724" y="429019"/>
            <a:ext cx="7052111" cy="452129"/>
          </a:xfrm>
        </p:spPr>
        <p:txBody>
          <a:bodyPr/>
          <a:lstStyle>
            <a:lvl1pPr>
              <a:defRPr baseline="0">
                <a:solidFill>
                  <a:srgbClr val="FBB040"/>
                </a:solidFill>
              </a:defRPr>
            </a:lvl1pPr>
          </a:lstStyle>
          <a:p>
            <a:r>
              <a:rPr lang="en-US" dirty="0"/>
              <a:t>Click to add emphasis part of title</a:t>
            </a:r>
          </a:p>
        </p:txBody>
      </p:sp>
      <p:sp>
        <p:nvSpPr>
          <p:cNvPr id="14"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FFFFFF"/>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226455605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Green Half &amp; Half">
    <p:bg>
      <p:bgPr>
        <a:solidFill>
          <a:schemeClr val="accent6"/>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6">
                    <a:lumMod val="20000"/>
                    <a:lumOff val="80000"/>
                  </a:schemeClr>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chemeClr val="accent6">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6">
                    <a:lumMod val="20000"/>
                    <a:lumOff val="80000"/>
                  </a:schemeClr>
                </a:solidFill>
              </a:defRPr>
            </a:lvl1pPr>
          </a:lstStyle>
          <a:p>
            <a:fld id="{7F034911-0302-4AAB-AEF0-815419E29289}" type="slidenum">
              <a:rPr lang="en-US" smtClean="0"/>
              <a:pPr/>
              <a:t>‹#›</a:t>
            </a:fld>
            <a:endParaRPr lang="en-US"/>
          </a:p>
        </p:txBody>
      </p:sp>
      <p:sp>
        <p:nvSpPr>
          <p:cNvPr id="7" name="Text Placeholder 6"/>
          <p:cNvSpPr>
            <a:spLocks noGrp="1"/>
          </p:cNvSpPr>
          <p:nvPr>
            <p:ph type="body" sz="quarter" idx="14"/>
          </p:nvPr>
        </p:nvSpPr>
        <p:spPr>
          <a:xfrm>
            <a:off x="4572540" y="1293432"/>
            <a:ext cx="3562780" cy="3332743"/>
          </a:xfrm>
        </p:spPr>
        <p:txBody>
          <a:bodyPr anchor="ctr">
            <a:normAutofit/>
          </a:bodyPr>
          <a:lstStyle>
            <a:lvl1pPr>
              <a:defRPr sz="1904">
                <a:solidFill>
                  <a:schemeClr val="bg1"/>
                </a:solidFill>
              </a:defRPr>
            </a:lvl1pPr>
            <a:lvl2pPr>
              <a:defRPr sz="1360">
                <a:solidFill>
                  <a:schemeClr val="bg1"/>
                </a:solidFill>
              </a:defRPr>
            </a:lvl2pPr>
            <a:lvl3pPr>
              <a:defRPr sz="1360">
                <a:solidFill>
                  <a:schemeClr val="bg1"/>
                </a:solidFill>
              </a:defRPr>
            </a:lvl3pPr>
            <a:lvl4pPr>
              <a:defRPr sz="1360">
                <a:solidFill>
                  <a:schemeClr val="bg1"/>
                </a:solidFill>
              </a:defRPr>
            </a:lvl4pPr>
            <a:lvl5pPr>
              <a:defRPr sz="136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4"/>
                </a:solidFill>
              </a:defRPr>
            </a:lvl1pPr>
          </a:lstStyle>
          <a:p>
            <a:pPr lvl="0"/>
            <a:r>
              <a:rPr lang="en-US" dirty="0"/>
              <a:t>Category if any</a:t>
            </a:r>
            <a:endParaRPr lang="en-GB" dirty="0"/>
          </a:p>
        </p:txBody>
      </p:sp>
      <p:sp>
        <p:nvSpPr>
          <p:cNvPr id="11" name="Rectangle 10"/>
          <p:cNvSpPr/>
          <p:nvPr userDrawn="1"/>
        </p:nvSpPr>
        <p:spPr>
          <a:xfrm>
            <a:off x="0" y="4626175"/>
            <a:ext cx="2073600" cy="5173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sp>
        <p:nvSpPr>
          <p:cNvPr id="10" name="Title 1"/>
          <p:cNvSpPr>
            <a:spLocks noGrp="1"/>
          </p:cNvSpPr>
          <p:nvPr>
            <p:ph type="title" hasCustomPrompt="1"/>
          </p:nvPr>
        </p:nvSpPr>
        <p:spPr>
          <a:xfrm>
            <a:off x="874724" y="429019"/>
            <a:ext cx="7052111" cy="452129"/>
          </a:xfrm>
        </p:spPr>
        <p:txBody>
          <a:bodyPr/>
          <a:lstStyle>
            <a:lvl1pPr>
              <a:defRPr baseline="0">
                <a:solidFill>
                  <a:srgbClr val="FBB040"/>
                </a:solidFill>
              </a:defRPr>
            </a:lvl1pPr>
          </a:lstStyle>
          <a:p>
            <a:r>
              <a:rPr lang="en-US" dirty="0"/>
              <a:t>Click to add emphasis part of title</a:t>
            </a:r>
          </a:p>
        </p:txBody>
      </p:sp>
      <p:sp>
        <p:nvSpPr>
          <p:cNvPr id="13"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FFFFFF"/>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1993098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Vlastní rozložení">
    <p:bg>
      <p:bgPr>
        <a:solidFill>
          <a:srgbClr val="A1C46B"/>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403402819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Blank - Green">
    <p:bg>
      <p:bgPr>
        <a:solidFill>
          <a:schemeClr val="accent6"/>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179354" y="4626175"/>
            <a:ext cx="849926" cy="266454"/>
          </a:xfrm>
        </p:spPr>
        <p:txBody>
          <a:bodyPr/>
          <a:lstStyle>
            <a:lvl1pPr>
              <a:defRPr>
                <a:solidFill>
                  <a:schemeClr val="accent6">
                    <a:lumMod val="20000"/>
                    <a:lumOff val="80000"/>
                  </a:schemeClr>
                </a:solidFill>
              </a:defRPr>
            </a:lvl1pPr>
          </a:lstStyle>
          <a:p>
            <a:fld id="{EFBE1ED6-95F4-4A70-BBEF-AA151BFA8264}" type="datetimeFigureOut">
              <a:rPr lang="en-US" smtClean="0"/>
              <a:pPr/>
              <a:t>4/15/2019</a:t>
            </a:fld>
            <a:endParaRPr lang="en-US" dirty="0"/>
          </a:p>
        </p:txBody>
      </p:sp>
      <p:sp>
        <p:nvSpPr>
          <p:cNvPr id="4" name="Footer Placeholder 3"/>
          <p:cNvSpPr>
            <a:spLocks noGrp="1"/>
          </p:cNvSpPr>
          <p:nvPr>
            <p:ph type="ftr" sz="quarter" idx="11"/>
          </p:nvPr>
        </p:nvSpPr>
        <p:spPr/>
        <p:txBody>
          <a:bodyPr/>
          <a:lstStyle>
            <a:lvl1pPr>
              <a:defRPr>
                <a:solidFill>
                  <a:schemeClr val="accent6">
                    <a:lumMod val="20000"/>
                    <a:lumOff val="8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accent6">
                    <a:lumMod val="20000"/>
                    <a:lumOff val="80000"/>
                  </a:schemeClr>
                </a:solidFill>
              </a:defRPr>
            </a:lvl1pPr>
          </a:lstStyle>
          <a:p>
            <a:fld id="{7F034911-0302-4AAB-AEF0-815419E29289}" type="slidenum">
              <a:rPr lang="en-US" smtClean="0"/>
              <a:pPr/>
              <a:t>‹#›</a:t>
            </a:fld>
            <a:endParaRPr lang="en-US" dirty="0"/>
          </a:p>
        </p:txBody>
      </p:sp>
      <p:sp>
        <p:nvSpPr>
          <p:cNvPr id="8" name="Rectangle 7"/>
          <p:cNvSpPr/>
          <p:nvPr userDrawn="1"/>
        </p:nvSpPr>
        <p:spPr>
          <a:xfrm>
            <a:off x="0" y="4626175"/>
            <a:ext cx="2073600" cy="5173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spTree>
    <p:extLst>
      <p:ext uri="{BB962C8B-B14F-4D97-AF65-F5344CB8AC3E}">
        <p14:creationId xmlns:p14="http://schemas.microsoft.com/office/powerpoint/2010/main" val="177767756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with Bl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dirty="0"/>
          </a:p>
        </p:txBody>
      </p:sp>
      <p:sp>
        <p:nvSpPr>
          <p:cNvPr id="4" name="Footer Placeholder 3"/>
          <p:cNvSpPr>
            <a:spLocks noGrp="1"/>
          </p:cNvSpPr>
          <p:nvPr>
            <p:ph type="ftr" sz="quarter" idx="11"/>
          </p:nvPr>
        </p:nvSpPr>
        <p:spPr/>
        <p:txBody>
          <a:bodyPr/>
          <a:lstStyle>
            <a:lvl1pPr>
              <a:defRPr>
                <a:solidFill>
                  <a:srgbClr val="404040"/>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dirty="0"/>
          </a:p>
        </p:txBody>
      </p:sp>
      <p:sp>
        <p:nvSpPr>
          <p:cNvPr id="12"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8" name="Title 1"/>
          <p:cNvSpPr>
            <a:spLocks noGrp="1"/>
          </p:cNvSpPr>
          <p:nvPr>
            <p:ph type="title" hasCustomPrompt="1"/>
          </p:nvPr>
        </p:nvSpPr>
        <p:spPr>
          <a:xfrm>
            <a:off x="874724" y="429019"/>
            <a:ext cx="7052111" cy="452129"/>
          </a:xfrm>
        </p:spPr>
        <p:txBody>
          <a:bodyPr/>
          <a:lstStyle>
            <a:lvl1pPr>
              <a:defRPr baseline="0">
                <a:solidFill>
                  <a:srgbClr val="404040"/>
                </a:solidFill>
              </a:defRPr>
            </a:lvl1pPr>
          </a:lstStyle>
          <a:p>
            <a:r>
              <a:rPr lang="en-US" dirty="0"/>
              <a:t>Click to add emphasis part of title</a:t>
            </a:r>
          </a:p>
        </p:txBody>
      </p:sp>
      <p:sp>
        <p:nvSpPr>
          <p:cNvPr id="9"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404040"/>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84252785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All Text &amp; Blin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dirty="0"/>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11" name="Text Placeholder 10"/>
          <p:cNvSpPr>
            <a:spLocks noGrp="1"/>
          </p:cNvSpPr>
          <p:nvPr>
            <p:ph type="body" sz="quarter" idx="14"/>
          </p:nvPr>
        </p:nvSpPr>
        <p:spPr>
          <a:xfrm>
            <a:off x="1024880" y="1528798"/>
            <a:ext cx="7093160" cy="3014411"/>
          </a:xfr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9" name="Title 1"/>
          <p:cNvSpPr>
            <a:spLocks noGrp="1"/>
          </p:cNvSpPr>
          <p:nvPr>
            <p:ph type="title" hasCustomPrompt="1"/>
          </p:nvPr>
        </p:nvSpPr>
        <p:spPr>
          <a:xfrm>
            <a:off x="874724" y="429019"/>
            <a:ext cx="7052111" cy="452129"/>
          </a:xfrm>
        </p:spPr>
        <p:txBody>
          <a:bodyPr/>
          <a:lstStyle>
            <a:lvl1pPr>
              <a:defRPr baseline="0">
                <a:solidFill>
                  <a:srgbClr val="404040"/>
                </a:solidFill>
              </a:defRPr>
            </a:lvl1pPr>
          </a:lstStyle>
          <a:p>
            <a:r>
              <a:rPr lang="en-US" dirty="0"/>
              <a:t>Click to add emphasis part of title</a:t>
            </a:r>
          </a:p>
        </p:txBody>
      </p:sp>
      <p:sp>
        <p:nvSpPr>
          <p:cNvPr id="10"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404040"/>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407250223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Half Text &amp; Blin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15"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17" name="Text Placeholder 6"/>
          <p:cNvSpPr>
            <a:spLocks noGrp="1"/>
          </p:cNvSpPr>
          <p:nvPr>
            <p:ph type="body" sz="quarter" idx="14"/>
          </p:nvPr>
        </p:nvSpPr>
        <p:spPr>
          <a:xfrm>
            <a:off x="1024881" y="1283253"/>
            <a:ext cx="3184253" cy="3342922"/>
          </a:xfrm>
        </p:spPr>
        <p:txBody>
          <a:bodyPr anchor="ctr">
            <a:normAutofit/>
          </a:bodyPr>
          <a:lstStyle>
            <a:lvl1pPr>
              <a:defRPr sz="1904">
                <a:solidFill>
                  <a:srgbClr val="404040"/>
                </a:solidFill>
              </a:defRPr>
            </a:lvl1pPr>
            <a:lvl2pPr>
              <a:defRPr sz="1360">
                <a:solidFill>
                  <a:srgbClr val="404040"/>
                </a:solidFill>
              </a:defRPr>
            </a:lvl2pPr>
            <a:lvl3pPr>
              <a:defRPr sz="1360">
                <a:solidFill>
                  <a:srgbClr val="404040"/>
                </a:solidFill>
              </a:defRPr>
            </a:lvl3pPr>
            <a:lvl4pPr>
              <a:defRPr sz="1360">
                <a:solidFill>
                  <a:srgbClr val="404040"/>
                </a:solidFill>
              </a:defRPr>
            </a:lvl4pPr>
            <a:lvl5pPr>
              <a:defRPr sz="136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hasCustomPrompt="1"/>
          </p:nvPr>
        </p:nvSpPr>
        <p:spPr>
          <a:xfrm>
            <a:off x="874724" y="429019"/>
            <a:ext cx="7052111" cy="452129"/>
          </a:xfrm>
        </p:spPr>
        <p:txBody>
          <a:bodyPr/>
          <a:lstStyle>
            <a:lvl1pPr>
              <a:defRPr baseline="0">
                <a:solidFill>
                  <a:srgbClr val="404040"/>
                </a:solidFill>
              </a:defRPr>
            </a:lvl1pPr>
          </a:lstStyle>
          <a:p>
            <a:r>
              <a:rPr lang="en-US" dirty="0"/>
              <a:t>Click to add emphasis part of title</a:t>
            </a:r>
          </a:p>
        </p:txBody>
      </p:sp>
      <p:sp>
        <p:nvSpPr>
          <p:cNvPr id="10"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404040"/>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98274397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xt &amp; Chart">
    <p:spTree>
      <p:nvGrpSpPr>
        <p:cNvPr id="1" name=""/>
        <p:cNvGrpSpPr/>
        <p:nvPr/>
      </p:nvGrpSpPr>
      <p:grpSpPr>
        <a:xfrm>
          <a:off x="0" y="0"/>
          <a:ext cx="0" cy="0"/>
          <a:chOff x="0" y="0"/>
          <a:chExt cx="0" cy="0"/>
        </a:xfrm>
      </p:grpSpPr>
      <p:sp>
        <p:nvSpPr>
          <p:cNvPr id="12" name="Rectangle 11"/>
          <p:cNvSpPr/>
          <p:nvPr userDrawn="1"/>
        </p:nvSpPr>
        <p:spPr>
          <a:xfrm>
            <a:off x="4722272" y="1388443"/>
            <a:ext cx="4164698" cy="31601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sp>
        <p:nvSpPr>
          <p:cNvPr id="2" name="Title 1"/>
          <p:cNvSpPr>
            <a:spLocks noGrp="1"/>
          </p:cNvSpPr>
          <p:nvPr>
            <p:ph type="title" hasCustomPrompt="1"/>
          </p:nvPr>
        </p:nvSpPr>
        <p:spPr/>
        <p:txBody>
          <a:bodyPr/>
          <a:lstStyle>
            <a:lvl1pPr>
              <a:defRPr>
                <a:solidFill>
                  <a:srgbClr val="404040"/>
                </a:solidFill>
              </a:defRPr>
            </a:lvl1pPr>
          </a:lstStyle>
          <a:p>
            <a:r>
              <a:rPr lang="en-US" dirty="0"/>
              <a:t>Click to add emphasis part of title</a:t>
            </a:r>
          </a:p>
        </p:txBody>
      </p:sp>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8" name="Text Placeholder 7"/>
          <p:cNvSpPr>
            <a:spLocks noGrp="1"/>
          </p:cNvSpPr>
          <p:nvPr>
            <p:ph type="body" sz="quarter" idx="13" hasCustomPrompt="1"/>
          </p:nvPr>
        </p:nvSpPr>
        <p:spPr>
          <a:xfrm>
            <a:off x="1042160" y="248322"/>
            <a:ext cx="7093160" cy="442661"/>
          </a:xfrm>
        </p:spPr>
        <p:txBody>
          <a:bodyPr anchor="b">
            <a:normAutofit/>
          </a:bodyPr>
          <a:lstStyle>
            <a:lvl1pPr marL="0" indent="0">
              <a:buNone/>
              <a:defRPr sz="1904" b="0">
                <a:solidFill>
                  <a:srgbClr val="404040"/>
                </a:solidFill>
              </a:defRPr>
            </a:lvl1pPr>
          </a:lstStyle>
          <a:p>
            <a:pPr lvl="0"/>
            <a:r>
              <a:rPr lang="en-US" dirty="0"/>
              <a:t>Click to add tag line or beginning of title</a:t>
            </a:r>
            <a:endParaRPr lang="en-GB" dirty="0"/>
          </a:p>
        </p:txBody>
      </p:sp>
      <p:sp>
        <p:nvSpPr>
          <p:cNvPr id="9"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10" name="Text Placeholder 6"/>
          <p:cNvSpPr>
            <a:spLocks noGrp="1"/>
          </p:cNvSpPr>
          <p:nvPr>
            <p:ph type="body" sz="quarter" idx="16" hasCustomPrompt="1"/>
          </p:nvPr>
        </p:nvSpPr>
        <p:spPr>
          <a:xfrm rot="16200000">
            <a:off x="3334492" y="2776224"/>
            <a:ext cx="3158948" cy="383386"/>
          </a:xfrm>
        </p:spPr>
        <p:txBody>
          <a:bodyPr anchor="ctr">
            <a:normAutofit/>
          </a:bodyPr>
          <a:lstStyle>
            <a:lvl1pPr algn="ctr">
              <a:defRPr sz="1224">
                <a:solidFill>
                  <a:srgbClr val="404040"/>
                </a:solidFill>
              </a:defRPr>
            </a:lvl1pPr>
          </a:lstStyle>
          <a:p>
            <a:pPr lvl="0"/>
            <a:r>
              <a:rPr lang="en-US" dirty="0"/>
              <a:t>Click to ADD AXIS TITLE</a:t>
            </a:r>
            <a:endParaRPr lang="en-GB" dirty="0"/>
          </a:p>
        </p:txBody>
      </p:sp>
      <p:sp>
        <p:nvSpPr>
          <p:cNvPr id="13" name="Text Placeholder 6"/>
          <p:cNvSpPr>
            <a:spLocks noGrp="1"/>
          </p:cNvSpPr>
          <p:nvPr>
            <p:ph type="body" sz="quarter" idx="14"/>
          </p:nvPr>
        </p:nvSpPr>
        <p:spPr>
          <a:xfrm>
            <a:off x="255950" y="1388442"/>
            <a:ext cx="3953184" cy="3160165"/>
          </a:xfrm>
        </p:spPr>
        <p:txBody>
          <a:bodyPr anchor="ctr">
            <a:normAutofit/>
          </a:bodyPr>
          <a:lstStyle>
            <a:lvl1pPr>
              <a:defRPr sz="1904">
                <a:solidFill>
                  <a:srgbClr val="404040"/>
                </a:solidFill>
              </a:defRPr>
            </a:lvl1pPr>
            <a:lvl2pPr>
              <a:defRPr sz="1360">
                <a:solidFill>
                  <a:srgbClr val="404040"/>
                </a:solidFill>
              </a:defRPr>
            </a:lvl2pPr>
            <a:lvl3pPr>
              <a:defRPr sz="1360">
                <a:solidFill>
                  <a:srgbClr val="404040"/>
                </a:solidFill>
              </a:defRPr>
            </a:lvl3pPr>
            <a:lvl4pPr>
              <a:defRPr sz="1360">
                <a:solidFill>
                  <a:srgbClr val="404040"/>
                </a:solidFill>
              </a:defRPr>
            </a:lvl4pPr>
            <a:lvl5pPr>
              <a:defRPr sz="136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hart Placeholder 13"/>
          <p:cNvSpPr>
            <a:spLocks noGrp="1"/>
          </p:cNvSpPr>
          <p:nvPr>
            <p:ph type="chart" sz="quarter" idx="17"/>
          </p:nvPr>
        </p:nvSpPr>
        <p:spPr>
          <a:xfrm>
            <a:off x="5106039" y="1388443"/>
            <a:ext cx="3780931" cy="3160165"/>
          </a:xfrm>
        </p:spPr>
        <p:txBody>
          <a:bodyPr/>
          <a:lstStyle>
            <a:lvl1pPr>
              <a:defRPr>
                <a:solidFill>
                  <a:srgbClr val="404040"/>
                </a:solidFill>
              </a:defRPr>
            </a:lvl1pPr>
          </a:lstStyle>
          <a:p>
            <a:endParaRPr lang="en-GB"/>
          </a:p>
        </p:txBody>
      </p:sp>
    </p:spTree>
    <p:extLst>
      <p:ext uri="{BB962C8B-B14F-4D97-AF65-F5344CB8AC3E}">
        <p14:creationId xmlns:p14="http://schemas.microsoft.com/office/powerpoint/2010/main" val="223019042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Half &amp; Half 2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404040"/>
                </a:solidFill>
              </a:defRPr>
            </a:lvl1pPr>
          </a:lstStyle>
          <a:p>
            <a:r>
              <a:rPr lang="en-US" dirty="0"/>
              <a:t>Click to add emphasis part of title</a:t>
            </a:r>
          </a:p>
        </p:txBody>
      </p:sp>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8" name="Text Placeholder 7"/>
          <p:cNvSpPr>
            <a:spLocks noGrp="1"/>
          </p:cNvSpPr>
          <p:nvPr>
            <p:ph type="body" sz="quarter" idx="13" hasCustomPrompt="1"/>
          </p:nvPr>
        </p:nvSpPr>
        <p:spPr>
          <a:xfrm>
            <a:off x="1042160" y="248322"/>
            <a:ext cx="7093160" cy="442661"/>
          </a:xfrm>
        </p:spPr>
        <p:txBody>
          <a:bodyPr anchor="b">
            <a:normAutofit/>
          </a:bodyPr>
          <a:lstStyle>
            <a:lvl1pPr marL="0" indent="0">
              <a:buNone/>
              <a:defRPr sz="1904" b="0" baseline="0">
                <a:solidFill>
                  <a:srgbClr val="404040"/>
                </a:solidFill>
              </a:defRPr>
            </a:lvl1pPr>
          </a:lstStyle>
          <a:p>
            <a:pPr lvl="0"/>
            <a:r>
              <a:rPr lang="en-US" dirty="0"/>
              <a:t>Click to add tag line or beginning of title</a:t>
            </a:r>
            <a:endParaRPr lang="en-GB" dirty="0"/>
          </a:p>
        </p:txBody>
      </p:sp>
      <p:sp>
        <p:nvSpPr>
          <p:cNvPr id="9"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10" name="Rectangle 9"/>
          <p:cNvSpPr/>
          <p:nvPr userDrawn="1"/>
        </p:nvSpPr>
        <p:spPr>
          <a:xfrm>
            <a:off x="4572540" y="1388443"/>
            <a:ext cx="4314430" cy="151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sp>
        <p:nvSpPr>
          <p:cNvPr id="11" name="Rectangle 10"/>
          <p:cNvSpPr/>
          <p:nvPr userDrawn="1"/>
        </p:nvSpPr>
        <p:spPr>
          <a:xfrm>
            <a:off x="4572540" y="3046800"/>
            <a:ext cx="4314430" cy="15018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sp>
        <p:nvSpPr>
          <p:cNvPr id="12" name="Text Placeholder 6"/>
          <p:cNvSpPr>
            <a:spLocks noGrp="1"/>
          </p:cNvSpPr>
          <p:nvPr>
            <p:ph type="body" sz="quarter" idx="14"/>
          </p:nvPr>
        </p:nvSpPr>
        <p:spPr>
          <a:xfrm>
            <a:off x="255950" y="1283253"/>
            <a:ext cx="3953184" cy="3342922"/>
          </a:xfrm>
        </p:spPr>
        <p:txBody>
          <a:bodyPr anchor="ctr">
            <a:normAutofit/>
          </a:bodyPr>
          <a:lstStyle>
            <a:lvl1pPr>
              <a:defRPr sz="1904">
                <a:solidFill>
                  <a:srgbClr val="404040"/>
                </a:solidFill>
              </a:defRPr>
            </a:lvl1pPr>
            <a:lvl2pPr>
              <a:defRPr sz="1360">
                <a:solidFill>
                  <a:srgbClr val="404040"/>
                </a:solidFill>
              </a:defRPr>
            </a:lvl2pPr>
            <a:lvl3pPr>
              <a:defRPr sz="1360">
                <a:solidFill>
                  <a:srgbClr val="404040"/>
                </a:solidFill>
              </a:defRPr>
            </a:lvl3pPr>
            <a:lvl4pPr>
              <a:defRPr sz="1360">
                <a:solidFill>
                  <a:srgbClr val="404040"/>
                </a:solidFill>
              </a:defRPr>
            </a:lvl4pPr>
            <a:lvl5pPr>
              <a:defRPr sz="136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368194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Half &amp; Half 4 Charts">
    <p:spTree>
      <p:nvGrpSpPr>
        <p:cNvPr id="1" name=""/>
        <p:cNvGrpSpPr/>
        <p:nvPr/>
      </p:nvGrpSpPr>
      <p:grpSpPr>
        <a:xfrm>
          <a:off x="0" y="0"/>
          <a:ext cx="0" cy="0"/>
          <a:chOff x="0" y="0"/>
          <a:chExt cx="0" cy="0"/>
        </a:xfrm>
      </p:grpSpPr>
      <p:sp>
        <p:nvSpPr>
          <p:cNvPr id="3" name="Rectangle 2"/>
          <p:cNvSpPr/>
          <p:nvPr userDrawn="1"/>
        </p:nvSpPr>
        <p:spPr>
          <a:xfrm>
            <a:off x="4572540" y="1388443"/>
            <a:ext cx="2112397" cy="151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sp>
        <p:nvSpPr>
          <p:cNvPr id="14" name="Rectangle 13"/>
          <p:cNvSpPr/>
          <p:nvPr userDrawn="1"/>
        </p:nvSpPr>
        <p:spPr>
          <a:xfrm>
            <a:off x="6763927" y="1388443"/>
            <a:ext cx="2112397" cy="151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sp>
        <p:nvSpPr>
          <p:cNvPr id="15" name="Rectangle 14"/>
          <p:cNvSpPr/>
          <p:nvPr userDrawn="1"/>
        </p:nvSpPr>
        <p:spPr>
          <a:xfrm>
            <a:off x="4572540" y="3046801"/>
            <a:ext cx="2112397" cy="15018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sp>
        <p:nvSpPr>
          <p:cNvPr id="16" name="Rectangle 15"/>
          <p:cNvSpPr/>
          <p:nvPr userDrawn="1"/>
        </p:nvSpPr>
        <p:spPr>
          <a:xfrm>
            <a:off x="6763927" y="3046801"/>
            <a:ext cx="2112397" cy="15018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9"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17" name="Text Placeholder 6"/>
          <p:cNvSpPr>
            <a:spLocks noGrp="1"/>
          </p:cNvSpPr>
          <p:nvPr>
            <p:ph type="body" sz="quarter" idx="14"/>
          </p:nvPr>
        </p:nvSpPr>
        <p:spPr>
          <a:xfrm>
            <a:off x="255950" y="1283253"/>
            <a:ext cx="3953184" cy="3342922"/>
          </a:xfrm>
        </p:spPr>
        <p:txBody>
          <a:bodyPr anchor="ctr">
            <a:normAutofit/>
          </a:bodyPr>
          <a:lstStyle>
            <a:lvl1pPr>
              <a:defRPr sz="1904">
                <a:solidFill>
                  <a:srgbClr val="404040"/>
                </a:solidFill>
              </a:defRPr>
            </a:lvl1pPr>
            <a:lvl2pPr>
              <a:defRPr sz="1360">
                <a:solidFill>
                  <a:srgbClr val="404040"/>
                </a:solidFill>
              </a:defRPr>
            </a:lvl2pPr>
            <a:lvl3pPr>
              <a:defRPr sz="1360">
                <a:solidFill>
                  <a:srgbClr val="404040"/>
                </a:solidFill>
              </a:defRPr>
            </a:lvl3pPr>
            <a:lvl4pPr>
              <a:defRPr sz="1360">
                <a:solidFill>
                  <a:srgbClr val="404040"/>
                </a:solidFill>
              </a:defRPr>
            </a:lvl4pPr>
            <a:lvl5pPr>
              <a:defRPr sz="136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1"/>
          <p:cNvSpPr>
            <a:spLocks noGrp="1"/>
          </p:cNvSpPr>
          <p:nvPr>
            <p:ph type="title" hasCustomPrompt="1"/>
          </p:nvPr>
        </p:nvSpPr>
        <p:spPr>
          <a:xfrm>
            <a:off x="874724" y="429019"/>
            <a:ext cx="7052111" cy="452129"/>
          </a:xfrm>
        </p:spPr>
        <p:txBody>
          <a:bodyPr/>
          <a:lstStyle>
            <a:lvl1pPr>
              <a:defRPr baseline="0">
                <a:solidFill>
                  <a:srgbClr val="404040"/>
                </a:solidFill>
              </a:defRPr>
            </a:lvl1pPr>
          </a:lstStyle>
          <a:p>
            <a:r>
              <a:rPr lang="en-US" dirty="0"/>
              <a:t>Click to add emphasis part of title</a:t>
            </a:r>
          </a:p>
        </p:txBody>
      </p:sp>
      <p:sp>
        <p:nvSpPr>
          <p:cNvPr id="18"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404040"/>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206960883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7" name="Text Placeholder 6"/>
          <p:cNvSpPr>
            <a:spLocks noGrp="1"/>
          </p:cNvSpPr>
          <p:nvPr>
            <p:ph type="body" sz="quarter" idx="14" hasCustomPrompt="1"/>
          </p:nvPr>
        </p:nvSpPr>
        <p:spPr>
          <a:xfrm rot="16200000">
            <a:off x="-873859" y="2518253"/>
            <a:ext cx="2643008" cy="383386"/>
          </a:xfrm>
        </p:spPr>
        <p:txBody>
          <a:bodyPr anchor="ctr">
            <a:normAutofit/>
          </a:bodyPr>
          <a:lstStyle>
            <a:lvl1pPr algn="ctr">
              <a:defRPr sz="1224">
                <a:solidFill>
                  <a:srgbClr val="404040"/>
                </a:solidFill>
              </a:defRPr>
            </a:lvl1pPr>
          </a:lstStyle>
          <a:p>
            <a:pPr lvl="0"/>
            <a:r>
              <a:rPr lang="en-US" dirty="0"/>
              <a:t>Click to ADD AXIS TITLE</a:t>
            </a:r>
            <a:endParaRPr lang="en-GB" dirty="0"/>
          </a:p>
        </p:txBody>
      </p:sp>
      <p:sp>
        <p:nvSpPr>
          <p:cNvPr id="9"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10" name="Title 1"/>
          <p:cNvSpPr>
            <a:spLocks noGrp="1"/>
          </p:cNvSpPr>
          <p:nvPr>
            <p:ph type="title" hasCustomPrompt="1"/>
          </p:nvPr>
        </p:nvSpPr>
        <p:spPr>
          <a:xfrm>
            <a:off x="874724" y="429019"/>
            <a:ext cx="7052111" cy="452129"/>
          </a:xfrm>
        </p:spPr>
        <p:txBody>
          <a:bodyPr/>
          <a:lstStyle>
            <a:lvl1pPr>
              <a:defRPr baseline="0">
                <a:solidFill>
                  <a:srgbClr val="404040"/>
                </a:solidFill>
              </a:defRPr>
            </a:lvl1pPr>
          </a:lstStyle>
          <a:p>
            <a:r>
              <a:rPr lang="en-US" dirty="0"/>
              <a:t>Click to add emphasis part of title</a:t>
            </a:r>
          </a:p>
        </p:txBody>
      </p:sp>
      <p:sp>
        <p:nvSpPr>
          <p:cNvPr id="11"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404040"/>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157709450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1" name="Rectangle 10"/>
          <p:cNvSpPr/>
          <p:nvPr userDrawn="1"/>
        </p:nvSpPr>
        <p:spPr>
          <a:xfrm>
            <a:off x="255950" y="1388443"/>
            <a:ext cx="4164698" cy="31601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sp>
        <p:nvSpPr>
          <p:cNvPr id="12" name="Rectangle 11"/>
          <p:cNvSpPr/>
          <p:nvPr userDrawn="1"/>
        </p:nvSpPr>
        <p:spPr>
          <a:xfrm>
            <a:off x="4722272" y="1388443"/>
            <a:ext cx="4164698" cy="31601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7" name="Text Placeholder 6"/>
          <p:cNvSpPr>
            <a:spLocks noGrp="1"/>
          </p:cNvSpPr>
          <p:nvPr>
            <p:ph type="body" sz="quarter" idx="14" hasCustomPrompt="1"/>
          </p:nvPr>
        </p:nvSpPr>
        <p:spPr>
          <a:xfrm rot="16200000">
            <a:off x="-1132438" y="2776833"/>
            <a:ext cx="3160165" cy="383386"/>
          </a:xfrm>
        </p:spPr>
        <p:txBody>
          <a:bodyPr anchor="ctr">
            <a:normAutofit/>
          </a:bodyPr>
          <a:lstStyle>
            <a:lvl1pPr algn="ctr">
              <a:defRPr sz="1224">
                <a:solidFill>
                  <a:srgbClr val="404040"/>
                </a:solidFill>
              </a:defRPr>
            </a:lvl1pPr>
          </a:lstStyle>
          <a:p>
            <a:pPr lvl="0"/>
            <a:r>
              <a:rPr lang="en-US" dirty="0"/>
              <a:t>Click to ADD AXIS TITLE</a:t>
            </a:r>
            <a:endParaRPr lang="en-GB" dirty="0"/>
          </a:p>
        </p:txBody>
      </p:sp>
      <p:sp>
        <p:nvSpPr>
          <p:cNvPr id="9"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10" name="Text Placeholder 6"/>
          <p:cNvSpPr>
            <a:spLocks noGrp="1"/>
          </p:cNvSpPr>
          <p:nvPr>
            <p:ph type="body" sz="quarter" idx="16" hasCustomPrompt="1"/>
          </p:nvPr>
        </p:nvSpPr>
        <p:spPr>
          <a:xfrm rot="16200000">
            <a:off x="3333883" y="2776833"/>
            <a:ext cx="3160165" cy="383386"/>
          </a:xfrm>
        </p:spPr>
        <p:txBody>
          <a:bodyPr anchor="ctr">
            <a:normAutofit/>
          </a:bodyPr>
          <a:lstStyle>
            <a:lvl1pPr algn="ctr">
              <a:defRPr sz="1224">
                <a:solidFill>
                  <a:srgbClr val="404040"/>
                </a:solidFill>
              </a:defRPr>
            </a:lvl1pPr>
          </a:lstStyle>
          <a:p>
            <a:pPr lvl="0"/>
            <a:r>
              <a:rPr lang="en-US" dirty="0"/>
              <a:t>Click to ADD AXIS TITLE</a:t>
            </a:r>
            <a:endParaRPr lang="en-GB" dirty="0"/>
          </a:p>
        </p:txBody>
      </p:sp>
      <p:sp>
        <p:nvSpPr>
          <p:cNvPr id="13" name="Title 1"/>
          <p:cNvSpPr>
            <a:spLocks noGrp="1"/>
          </p:cNvSpPr>
          <p:nvPr>
            <p:ph type="title" hasCustomPrompt="1"/>
          </p:nvPr>
        </p:nvSpPr>
        <p:spPr>
          <a:xfrm>
            <a:off x="874724" y="429019"/>
            <a:ext cx="7052111" cy="452129"/>
          </a:xfrm>
        </p:spPr>
        <p:txBody>
          <a:bodyPr/>
          <a:lstStyle>
            <a:lvl1pPr>
              <a:defRPr baseline="0">
                <a:solidFill>
                  <a:srgbClr val="404040"/>
                </a:solidFill>
              </a:defRPr>
            </a:lvl1pPr>
          </a:lstStyle>
          <a:p>
            <a:r>
              <a:rPr lang="en-US" dirty="0"/>
              <a:t>Click to add emphasis part of title</a:t>
            </a:r>
          </a:p>
        </p:txBody>
      </p:sp>
      <p:sp>
        <p:nvSpPr>
          <p:cNvPr id="14"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404040"/>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147234804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4 Charts">
    <p:spTree>
      <p:nvGrpSpPr>
        <p:cNvPr id="1" name=""/>
        <p:cNvGrpSpPr/>
        <p:nvPr/>
      </p:nvGrpSpPr>
      <p:grpSpPr>
        <a:xfrm>
          <a:off x="0" y="0"/>
          <a:ext cx="0" cy="0"/>
          <a:chOff x="0" y="0"/>
          <a:chExt cx="0" cy="0"/>
        </a:xfrm>
      </p:grpSpPr>
      <p:sp>
        <p:nvSpPr>
          <p:cNvPr id="15" name="Rectangle 14"/>
          <p:cNvSpPr/>
          <p:nvPr userDrawn="1"/>
        </p:nvSpPr>
        <p:spPr>
          <a:xfrm>
            <a:off x="255950" y="3038163"/>
            <a:ext cx="4164698" cy="15104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sp>
        <p:nvSpPr>
          <p:cNvPr id="16" name="Rectangle 15"/>
          <p:cNvSpPr/>
          <p:nvPr userDrawn="1"/>
        </p:nvSpPr>
        <p:spPr>
          <a:xfrm>
            <a:off x="4722272" y="3038163"/>
            <a:ext cx="4164698" cy="15104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sp>
        <p:nvSpPr>
          <p:cNvPr id="13" name="Rectangle 12"/>
          <p:cNvSpPr/>
          <p:nvPr userDrawn="1"/>
        </p:nvSpPr>
        <p:spPr>
          <a:xfrm>
            <a:off x="255950" y="1388443"/>
            <a:ext cx="4164698" cy="15104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sp>
        <p:nvSpPr>
          <p:cNvPr id="14" name="Rectangle 13"/>
          <p:cNvSpPr/>
          <p:nvPr userDrawn="1"/>
        </p:nvSpPr>
        <p:spPr>
          <a:xfrm>
            <a:off x="4722272" y="1388443"/>
            <a:ext cx="4164698" cy="15104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a:p>
        </p:txBody>
      </p:sp>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7" name="Text Placeholder 6"/>
          <p:cNvSpPr>
            <a:spLocks noGrp="1"/>
          </p:cNvSpPr>
          <p:nvPr>
            <p:ph type="body" sz="quarter" idx="14" hasCustomPrompt="1"/>
          </p:nvPr>
        </p:nvSpPr>
        <p:spPr>
          <a:xfrm rot="16200000">
            <a:off x="-307578" y="1951973"/>
            <a:ext cx="1510446" cy="383386"/>
          </a:xfrm>
        </p:spPr>
        <p:txBody>
          <a:bodyPr anchor="ctr">
            <a:normAutofit/>
          </a:bodyPr>
          <a:lstStyle>
            <a:lvl1pPr algn="ctr">
              <a:defRPr sz="1224">
                <a:solidFill>
                  <a:srgbClr val="404040"/>
                </a:solidFill>
              </a:defRPr>
            </a:lvl1pPr>
          </a:lstStyle>
          <a:p>
            <a:pPr lvl="0"/>
            <a:r>
              <a:rPr lang="en-US" dirty="0"/>
              <a:t>Click to ADD AXIS TITLE</a:t>
            </a:r>
            <a:endParaRPr lang="en-GB" dirty="0"/>
          </a:p>
        </p:txBody>
      </p:sp>
      <p:sp>
        <p:nvSpPr>
          <p:cNvPr id="9"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10" name="Text Placeholder 6"/>
          <p:cNvSpPr>
            <a:spLocks noGrp="1"/>
          </p:cNvSpPr>
          <p:nvPr>
            <p:ph type="body" sz="quarter" idx="16" hasCustomPrompt="1"/>
          </p:nvPr>
        </p:nvSpPr>
        <p:spPr>
          <a:xfrm rot="16200000">
            <a:off x="-307578" y="3593968"/>
            <a:ext cx="1510446" cy="383386"/>
          </a:xfrm>
        </p:spPr>
        <p:txBody>
          <a:bodyPr anchor="ctr">
            <a:normAutofit/>
          </a:bodyPr>
          <a:lstStyle>
            <a:lvl1pPr algn="ctr">
              <a:defRPr sz="1224">
                <a:solidFill>
                  <a:srgbClr val="404040"/>
                </a:solidFill>
              </a:defRPr>
            </a:lvl1pPr>
          </a:lstStyle>
          <a:p>
            <a:pPr lvl="0"/>
            <a:r>
              <a:rPr lang="en-US" dirty="0"/>
              <a:t>Click to ADD AXIS TITLE</a:t>
            </a:r>
            <a:endParaRPr lang="en-GB" dirty="0"/>
          </a:p>
        </p:txBody>
      </p:sp>
      <p:sp>
        <p:nvSpPr>
          <p:cNvPr id="11" name="Text Placeholder 6"/>
          <p:cNvSpPr>
            <a:spLocks noGrp="1"/>
          </p:cNvSpPr>
          <p:nvPr>
            <p:ph type="body" sz="quarter" idx="17" hasCustomPrompt="1"/>
          </p:nvPr>
        </p:nvSpPr>
        <p:spPr>
          <a:xfrm rot="16200000">
            <a:off x="4158743" y="1951974"/>
            <a:ext cx="1510446" cy="383386"/>
          </a:xfrm>
        </p:spPr>
        <p:txBody>
          <a:bodyPr anchor="ctr">
            <a:normAutofit/>
          </a:bodyPr>
          <a:lstStyle>
            <a:lvl1pPr algn="ctr">
              <a:defRPr sz="1224">
                <a:solidFill>
                  <a:srgbClr val="404040"/>
                </a:solidFill>
              </a:defRPr>
            </a:lvl1pPr>
          </a:lstStyle>
          <a:p>
            <a:pPr lvl="0"/>
            <a:r>
              <a:rPr lang="en-US" dirty="0"/>
              <a:t>Click to ADD AXIS TITLE</a:t>
            </a:r>
            <a:endParaRPr lang="en-GB" dirty="0"/>
          </a:p>
        </p:txBody>
      </p:sp>
      <p:sp>
        <p:nvSpPr>
          <p:cNvPr id="12" name="Text Placeholder 6"/>
          <p:cNvSpPr>
            <a:spLocks noGrp="1"/>
          </p:cNvSpPr>
          <p:nvPr>
            <p:ph type="body" sz="quarter" idx="18" hasCustomPrompt="1"/>
          </p:nvPr>
        </p:nvSpPr>
        <p:spPr>
          <a:xfrm rot="16200000">
            <a:off x="4158743" y="3593969"/>
            <a:ext cx="1510446" cy="383386"/>
          </a:xfrm>
        </p:spPr>
        <p:txBody>
          <a:bodyPr anchor="ctr">
            <a:normAutofit/>
          </a:bodyPr>
          <a:lstStyle>
            <a:lvl1pPr algn="ctr">
              <a:defRPr sz="1224">
                <a:solidFill>
                  <a:srgbClr val="404040"/>
                </a:solidFill>
              </a:defRPr>
            </a:lvl1pPr>
          </a:lstStyle>
          <a:p>
            <a:pPr lvl="0"/>
            <a:r>
              <a:rPr lang="en-US" dirty="0"/>
              <a:t>Click to ADD AXIS TITLE</a:t>
            </a:r>
            <a:endParaRPr lang="en-GB" dirty="0"/>
          </a:p>
        </p:txBody>
      </p:sp>
      <p:sp>
        <p:nvSpPr>
          <p:cNvPr id="17" name="Title 1"/>
          <p:cNvSpPr>
            <a:spLocks noGrp="1"/>
          </p:cNvSpPr>
          <p:nvPr>
            <p:ph type="title" hasCustomPrompt="1"/>
          </p:nvPr>
        </p:nvSpPr>
        <p:spPr>
          <a:xfrm>
            <a:off x="874724" y="429019"/>
            <a:ext cx="7052111" cy="452129"/>
          </a:xfrm>
        </p:spPr>
        <p:txBody>
          <a:bodyPr/>
          <a:lstStyle>
            <a:lvl1pPr>
              <a:defRPr baseline="0">
                <a:solidFill>
                  <a:srgbClr val="404040"/>
                </a:solidFill>
              </a:defRPr>
            </a:lvl1pPr>
          </a:lstStyle>
          <a:p>
            <a:r>
              <a:rPr lang="en-US" dirty="0"/>
              <a:t>Click to add emphasis part of title</a:t>
            </a:r>
          </a:p>
        </p:txBody>
      </p:sp>
      <p:sp>
        <p:nvSpPr>
          <p:cNvPr id="18"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404040"/>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355265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9_Vlastní rozložení">
    <p:bg>
      <p:bgPr>
        <a:solidFill>
          <a:srgbClr val="008BC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FBB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396039765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dirty="0"/>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11" name="Text Placeholder 10"/>
          <p:cNvSpPr>
            <a:spLocks noGrp="1"/>
          </p:cNvSpPr>
          <p:nvPr>
            <p:ph type="body" sz="quarter" idx="14"/>
          </p:nvPr>
        </p:nvSpPr>
        <p:spPr>
          <a:xfrm>
            <a:off x="255950" y="3610383"/>
            <a:ext cx="4264752" cy="932826"/>
          </a:xfrm>
        </p:spPr>
        <p:txBody>
          <a:bodyPr/>
          <a:lstStyle>
            <a:lvl1pPr>
              <a:defRPr lang="en-US" sz="1224" kern="1200" cap="none" baseline="0" dirty="0" smtClean="0">
                <a:solidFill>
                  <a:srgbClr val="404040"/>
                </a:solidFill>
                <a:latin typeface="+mn-lt"/>
                <a:ea typeface="+mn-ea"/>
                <a:cs typeface="+mn-cs"/>
              </a:defRPr>
            </a:lvl1pPr>
            <a:lvl2pPr marL="197578" indent="-137117">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9" name="Text Placeholder 10"/>
          <p:cNvSpPr>
            <a:spLocks noGrp="1"/>
          </p:cNvSpPr>
          <p:nvPr>
            <p:ph type="body" sz="quarter" idx="15"/>
          </p:nvPr>
        </p:nvSpPr>
        <p:spPr>
          <a:xfrm>
            <a:off x="4613579" y="3610383"/>
            <a:ext cx="4264752" cy="932826"/>
          </a:xfrm>
        </p:spPr>
        <p:txBody>
          <a:bodyPr/>
          <a:lstStyle>
            <a:lvl1pPr>
              <a:defRPr lang="en-US" sz="1224" kern="1200" cap="none" baseline="0" dirty="0" smtClean="0">
                <a:solidFill>
                  <a:srgbClr val="404040"/>
                </a:solidFill>
                <a:latin typeface="+mn-lt"/>
                <a:ea typeface="+mn-ea"/>
                <a:cs typeface="+mn-cs"/>
              </a:defRPr>
            </a:lvl1pPr>
            <a:lvl2pPr marL="197578" indent="-137117">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3"/>
            <a:ext cx="4264752" cy="1779280"/>
          </a:xfrm>
        </p:spPr>
        <p:txBody>
          <a:bodyPr/>
          <a:lstStyle>
            <a:lvl1pPr>
              <a:defRPr>
                <a:solidFill>
                  <a:srgbClr val="404040"/>
                </a:solidFill>
              </a:defRPr>
            </a:lvl1pPr>
          </a:lstStyle>
          <a:p>
            <a:endParaRPr lang="en-GB"/>
          </a:p>
        </p:txBody>
      </p:sp>
      <p:sp>
        <p:nvSpPr>
          <p:cNvPr id="12" name="Picture Placeholder 6"/>
          <p:cNvSpPr>
            <a:spLocks noGrp="1"/>
          </p:cNvSpPr>
          <p:nvPr>
            <p:ph type="pic" sz="quarter" idx="17"/>
          </p:nvPr>
        </p:nvSpPr>
        <p:spPr>
          <a:xfrm>
            <a:off x="4613579" y="1831103"/>
            <a:ext cx="4264752" cy="1779280"/>
          </a:xfrm>
        </p:spPr>
        <p:txBody>
          <a:bodyPr/>
          <a:lstStyle>
            <a:lvl1pPr>
              <a:defRPr>
                <a:solidFill>
                  <a:srgbClr val="404040"/>
                </a:solidFill>
              </a:defRPr>
            </a:lvl1pPr>
          </a:lstStyle>
          <a:p>
            <a:endParaRPr lang="en-GB"/>
          </a:p>
        </p:txBody>
      </p:sp>
      <p:sp>
        <p:nvSpPr>
          <p:cNvPr id="13" name="Text Placeholder 10"/>
          <p:cNvSpPr>
            <a:spLocks noGrp="1"/>
          </p:cNvSpPr>
          <p:nvPr>
            <p:ph type="body" sz="quarter" idx="18"/>
          </p:nvPr>
        </p:nvSpPr>
        <p:spPr>
          <a:xfrm>
            <a:off x="255950" y="1217856"/>
            <a:ext cx="4264752" cy="613247"/>
          </a:xfrm>
          <a:solidFill>
            <a:schemeClr val="tx2"/>
          </a:solidFill>
        </p:spPr>
        <p:txBody>
          <a:bodyPr lIns="108000" rIns="36000" anchor="ctr">
            <a:normAutofit/>
          </a:bodyPr>
          <a:lstStyle>
            <a:lvl1pPr>
              <a:lnSpc>
                <a:spcPct val="80000"/>
              </a:lnSpc>
              <a:spcBef>
                <a:spcPts val="816"/>
              </a:spcBef>
              <a:defRPr lang="en-US" sz="1632" kern="1200" cap="all" baseline="0" dirty="0" smtClean="0">
                <a:solidFill>
                  <a:schemeClr val="bg1"/>
                </a:solidFill>
                <a:latin typeface="+mn-lt"/>
                <a:ea typeface="+mn-ea"/>
                <a:cs typeface="+mn-cs"/>
              </a:defRPr>
            </a:lvl1pPr>
            <a:lvl2pPr marL="197578" indent="-137117">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19"/>
          </p:nvPr>
        </p:nvSpPr>
        <p:spPr>
          <a:xfrm>
            <a:off x="4613579" y="1217856"/>
            <a:ext cx="4264752" cy="613247"/>
          </a:xfrm>
          <a:solidFill>
            <a:schemeClr val="accent2"/>
          </a:solidFill>
        </p:spPr>
        <p:txBody>
          <a:bodyPr lIns="108000" rIns="36000" anchor="ctr">
            <a:normAutofit/>
          </a:bodyPr>
          <a:lstStyle>
            <a:lvl1pPr>
              <a:lnSpc>
                <a:spcPct val="80000"/>
              </a:lnSpc>
              <a:spcBef>
                <a:spcPts val="816"/>
              </a:spcBef>
              <a:defRPr lang="en-US" sz="1632" kern="1200" cap="all" baseline="0" dirty="0" smtClean="0">
                <a:solidFill>
                  <a:schemeClr val="bg1"/>
                </a:solidFill>
                <a:latin typeface="+mn-lt"/>
                <a:ea typeface="+mn-ea"/>
                <a:cs typeface="+mn-cs"/>
              </a:defRPr>
            </a:lvl1pPr>
            <a:lvl2pPr marL="197578" indent="-137117">
              <a:buFont typeface="Arial" panose="020B0604020202020204" pitchFamily="34" charset="0"/>
              <a:buChar char="•"/>
              <a:defRPr>
                <a:solidFill>
                  <a:schemeClr val="bg1"/>
                </a:solidFill>
              </a:defRPr>
            </a:lvl2pPr>
          </a:lstStyle>
          <a:p>
            <a:pPr lvl="0"/>
            <a:r>
              <a:rPr lang="en-US" dirty="0"/>
              <a:t>Click to edit Master text styles</a:t>
            </a:r>
          </a:p>
        </p:txBody>
      </p:sp>
      <p:sp>
        <p:nvSpPr>
          <p:cNvPr id="15" name="Text Placeholder 7"/>
          <p:cNvSpPr>
            <a:spLocks noGrp="1"/>
          </p:cNvSpPr>
          <p:nvPr>
            <p:ph type="body" sz="quarter" idx="20"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16" name="Title 1"/>
          <p:cNvSpPr>
            <a:spLocks noGrp="1"/>
          </p:cNvSpPr>
          <p:nvPr>
            <p:ph type="title" hasCustomPrompt="1"/>
          </p:nvPr>
        </p:nvSpPr>
        <p:spPr>
          <a:xfrm>
            <a:off x="874724" y="429019"/>
            <a:ext cx="7052111" cy="452129"/>
          </a:xfrm>
        </p:spPr>
        <p:txBody>
          <a:bodyPr/>
          <a:lstStyle>
            <a:lvl1pPr>
              <a:defRPr baseline="0">
                <a:solidFill>
                  <a:srgbClr val="404040"/>
                </a:solidFill>
              </a:defRPr>
            </a:lvl1pPr>
          </a:lstStyle>
          <a:p>
            <a:r>
              <a:rPr lang="en-US" dirty="0"/>
              <a:t>Click to add emphasis part of title</a:t>
            </a:r>
          </a:p>
        </p:txBody>
      </p:sp>
      <p:sp>
        <p:nvSpPr>
          <p:cNvPr id="17"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404040"/>
                </a:solidFill>
              </a:defRPr>
            </a:lvl1pPr>
          </a:lstStyle>
          <a:p>
            <a:pPr lvl="0"/>
            <a:r>
              <a:rPr lang="en-US" dirty="0"/>
              <a:t>Click to add tag line or beginning of title</a:t>
            </a:r>
            <a:endParaRPr lang="en-GB" dirty="0"/>
          </a:p>
        </p:txBody>
      </p:sp>
      <p:sp>
        <p:nvSpPr>
          <p:cNvPr id="2" name="TextBox 1"/>
          <p:cNvSpPr txBox="1"/>
          <p:nvPr userDrawn="1"/>
        </p:nvSpPr>
        <p:spPr>
          <a:xfrm>
            <a:off x="420095" y="451654"/>
            <a:ext cx="622055" cy="621884"/>
          </a:xfrm>
          <a:prstGeom prst="rect">
            <a:avLst/>
          </a:prstGeom>
        </p:spPr>
        <p:txBody>
          <a:bodyPr vert="horz" wrap="none" lIns="0" tIns="0" rIns="0" bIns="0" rtlCol="0">
            <a:normAutofit/>
          </a:bodyPr>
          <a:lstStyle/>
          <a:p>
            <a:pPr marL="3239">
              <a:spcBef>
                <a:spcPts val="816"/>
              </a:spcBef>
            </a:pPr>
            <a:endParaRPr lang="en-US" sz="1224" dirty="0">
              <a:solidFill>
                <a:srgbClr val="1C1C1C">
                  <a:lumMod val="75000"/>
                  <a:lumOff val="25000"/>
                </a:srgbClr>
              </a:solidFill>
            </a:endParaRPr>
          </a:p>
        </p:txBody>
      </p:sp>
    </p:spTree>
    <p:extLst>
      <p:ext uri="{BB962C8B-B14F-4D97-AF65-F5344CB8AC3E}">
        <p14:creationId xmlns:p14="http://schemas.microsoft.com/office/powerpoint/2010/main" val="34813176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11" name="Text Placeholder 10"/>
          <p:cNvSpPr>
            <a:spLocks noGrp="1"/>
          </p:cNvSpPr>
          <p:nvPr>
            <p:ph type="body" sz="quarter" idx="14"/>
          </p:nvPr>
        </p:nvSpPr>
        <p:spPr>
          <a:xfrm>
            <a:off x="255951" y="3610383"/>
            <a:ext cx="2811129" cy="932826"/>
          </a:xfrm>
        </p:spPr>
        <p:txBody>
          <a:bodyPr/>
          <a:lstStyle>
            <a:lvl1pPr>
              <a:defRPr lang="en-US" sz="1224" kern="1200" cap="none" baseline="0" dirty="0" smtClean="0">
                <a:solidFill>
                  <a:srgbClr val="404040"/>
                </a:solidFill>
                <a:latin typeface="+mn-lt"/>
                <a:ea typeface="+mn-ea"/>
                <a:cs typeface="+mn-cs"/>
              </a:defRPr>
            </a:lvl1pPr>
            <a:lvl2pPr marL="197578" indent="-137117">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9" name="Text Placeholder 10"/>
          <p:cNvSpPr>
            <a:spLocks noGrp="1"/>
          </p:cNvSpPr>
          <p:nvPr>
            <p:ph type="body" sz="quarter" idx="15"/>
          </p:nvPr>
        </p:nvSpPr>
        <p:spPr>
          <a:xfrm>
            <a:off x="3166975" y="3610383"/>
            <a:ext cx="2811129" cy="932826"/>
          </a:xfrm>
        </p:spPr>
        <p:txBody>
          <a:bodyPr/>
          <a:lstStyle>
            <a:lvl1pPr>
              <a:defRPr lang="en-US" sz="1224" kern="1200" cap="none" baseline="0" dirty="0" smtClean="0">
                <a:solidFill>
                  <a:srgbClr val="404040"/>
                </a:solidFill>
                <a:latin typeface="+mn-lt"/>
                <a:ea typeface="+mn-ea"/>
                <a:cs typeface="+mn-cs"/>
              </a:defRPr>
            </a:lvl1pPr>
            <a:lvl2pPr marL="197578" indent="-137117">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1" y="1831103"/>
            <a:ext cx="2811129" cy="1779280"/>
          </a:xfrm>
        </p:spPr>
        <p:txBody>
          <a:bodyPr/>
          <a:lstStyle>
            <a:lvl1pPr>
              <a:defRPr>
                <a:solidFill>
                  <a:srgbClr val="404040"/>
                </a:solidFill>
              </a:defRPr>
            </a:lvl1pPr>
          </a:lstStyle>
          <a:p>
            <a:endParaRPr lang="en-GB"/>
          </a:p>
        </p:txBody>
      </p:sp>
      <p:sp>
        <p:nvSpPr>
          <p:cNvPr id="12" name="Picture Placeholder 6"/>
          <p:cNvSpPr>
            <a:spLocks noGrp="1"/>
          </p:cNvSpPr>
          <p:nvPr>
            <p:ph type="pic" sz="quarter" idx="17"/>
          </p:nvPr>
        </p:nvSpPr>
        <p:spPr>
          <a:xfrm>
            <a:off x="3166975" y="1831103"/>
            <a:ext cx="2811129" cy="1779280"/>
          </a:xfrm>
        </p:spPr>
        <p:txBody>
          <a:bodyPr/>
          <a:lstStyle>
            <a:lvl1pPr>
              <a:defRPr>
                <a:solidFill>
                  <a:srgbClr val="404040"/>
                </a:solidFill>
              </a:defRPr>
            </a:lvl1pPr>
          </a:lstStyle>
          <a:p>
            <a:endParaRPr lang="en-GB"/>
          </a:p>
        </p:txBody>
      </p:sp>
      <p:sp>
        <p:nvSpPr>
          <p:cNvPr id="13" name="Text Placeholder 10"/>
          <p:cNvSpPr>
            <a:spLocks noGrp="1"/>
          </p:cNvSpPr>
          <p:nvPr>
            <p:ph type="body" sz="quarter" idx="18"/>
          </p:nvPr>
        </p:nvSpPr>
        <p:spPr>
          <a:xfrm>
            <a:off x="255951" y="1217856"/>
            <a:ext cx="2811129" cy="613247"/>
          </a:xfrm>
          <a:solidFill>
            <a:schemeClr val="tx2"/>
          </a:solidFill>
        </p:spPr>
        <p:txBody>
          <a:bodyPr lIns="108000" rIns="36000" anchor="ctr">
            <a:normAutofit/>
          </a:bodyPr>
          <a:lstStyle>
            <a:lvl1pPr>
              <a:lnSpc>
                <a:spcPct val="80000"/>
              </a:lnSpc>
              <a:spcBef>
                <a:spcPts val="816"/>
              </a:spcBef>
              <a:defRPr lang="en-US" sz="1632" kern="1200" cap="all" baseline="0" dirty="0" smtClean="0">
                <a:solidFill>
                  <a:schemeClr val="bg1"/>
                </a:solidFill>
                <a:latin typeface="+mn-lt"/>
                <a:ea typeface="+mn-ea"/>
                <a:cs typeface="+mn-cs"/>
              </a:defRPr>
            </a:lvl1pPr>
            <a:lvl2pPr marL="197578" indent="-137117">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19"/>
          </p:nvPr>
        </p:nvSpPr>
        <p:spPr>
          <a:xfrm>
            <a:off x="3166975" y="1217856"/>
            <a:ext cx="2811129" cy="613247"/>
          </a:xfrm>
          <a:solidFill>
            <a:schemeClr val="accent2"/>
          </a:solidFill>
        </p:spPr>
        <p:txBody>
          <a:bodyPr lIns="108000" rIns="36000" anchor="ctr">
            <a:normAutofit/>
          </a:bodyPr>
          <a:lstStyle>
            <a:lvl1pPr>
              <a:lnSpc>
                <a:spcPct val="80000"/>
              </a:lnSpc>
              <a:spcBef>
                <a:spcPts val="816"/>
              </a:spcBef>
              <a:defRPr lang="en-US" sz="1632" kern="1200" cap="all" baseline="0" dirty="0" smtClean="0">
                <a:solidFill>
                  <a:schemeClr val="bg1"/>
                </a:solidFill>
                <a:latin typeface="+mn-lt"/>
                <a:ea typeface="+mn-ea"/>
                <a:cs typeface="+mn-cs"/>
              </a:defRPr>
            </a:lvl1pPr>
            <a:lvl2pPr marL="197578" indent="-137117">
              <a:buFont typeface="Arial" panose="020B0604020202020204" pitchFamily="34" charset="0"/>
              <a:buChar char="•"/>
              <a:defRPr>
                <a:solidFill>
                  <a:schemeClr val="bg1"/>
                </a:solidFill>
              </a:defRPr>
            </a:lvl2pPr>
          </a:lstStyle>
          <a:p>
            <a:pPr lvl="0"/>
            <a:r>
              <a:rPr lang="en-US" dirty="0"/>
              <a:t>Click to edit Master text styles</a:t>
            </a:r>
          </a:p>
        </p:txBody>
      </p:sp>
      <p:sp>
        <p:nvSpPr>
          <p:cNvPr id="15" name="Text Placeholder 10"/>
          <p:cNvSpPr>
            <a:spLocks noGrp="1"/>
          </p:cNvSpPr>
          <p:nvPr>
            <p:ph type="body" sz="quarter" idx="20"/>
          </p:nvPr>
        </p:nvSpPr>
        <p:spPr>
          <a:xfrm>
            <a:off x="6075841" y="3610383"/>
            <a:ext cx="2811129" cy="932826"/>
          </a:xfrm>
        </p:spPr>
        <p:txBody>
          <a:bodyPr/>
          <a:lstStyle>
            <a:lvl1pPr>
              <a:defRPr lang="en-US" sz="1224" kern="1200" cap="none" baseline="0" dirty="0" smtClean="0">
                <a:solidFill>
                  <a:srgbClr val="404040"/>
                </a:solidFill>
                <a:latin typeface="+mn-lt"/>
                <a:ea typeface="+mn-ea"/>
                <a:cs typeface="+mn-cs"/>
              </a:defRPr>
            </a:lvl1pPr>
            <a:lvl2pPr marL="197578" indent="-137117">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6" name="Picture Placeholder 6"/>
          <p:cNvSpPr>
            <a:spLocks noGrp="1"/>
          </p:cNvSpPr>
          <p:nvPr>
            <p:ph type="pic" sz="quarter" idx="21"/>
          </p:nvPr>
        </p:nvSpPr>
        <p:spPr>
          <a:xfrm>
            <a:off x="6075841" y="1831103"/>
            <a:ext cx="2811129" cy="1779280"/>
          </a:xfrm>
        </p:spPr>
        <p:txBody>
          <a:bodyPr/>
          <a:lstStyle>
            <a:lvl1pPr>
              <a:defRPr>
                <a:solidFill>
                  <a:srgbClr val="404040"/>
                </a:solidFill>
              </a:defRPr>
            </a:lvl1pPr>
          </a:lstStyle>
          <a:p>
            <a:endParaRPr lang="en-GB"/>
          </a:p>
        </p:txBody>
      </p:sp>
      <p:sp>
        <p:nvSpPr>
          <p:cNvPr id="17" name="Text Placeholder 10"/>
          <p:cNvSpPr>
            <a:spLocks noGrp="1"/>
          </p:cNvSpPr>
          <p:nvPr>
            <p:ph type="body" sz="quarter" idx="22"/>
          </p:nvPr>
        </p:nvSpPr>
        <p:spPr>
          <a:xfrm>
            <a:off x="6075841" y="1217856"/>
            <a:ext cx="2811129" cy="613247"/>
          </a:xfrm>
          <a:solidFill>
            <a:schemeClr val="accent6"/>
          </a:solidFill>
        </p:spPr>
        <p:txBody>
          <a:bodyPr lIns="108000" rIns="36000" anchor="ctr">
            <a:normAutofit/>
          </a:bodyPr>
          <a:lstStyle>
            <a:lvl1pPr>
              <a:lnSpc>
                <a:spcPct val="80000"/>
              </a:lnSpc>
              <a:spcBef>
                <a:spcPts val="816"/>
              </a:spcBef>
              <a:defRPr lang="en-US" sz="1632" kern="1200" cap="all" baseline="0" dirty="0" smtClean="0">
                <a:solidFill>
                  <a:schemeClr val="bg1"/>
                </a:solidFill>
                <a:latin typeface="+mn-lt"/>
                <a:ea typeface="+mn-ea"/>
                <a:cs typeface="+mn-cs"/>
              </a:defRPr>
            </a:lvl1pPr>
            <a:lvl2pPr marL="197578" indent="-137117">
              <a:buFont typeface="Arial" panose="020B0604020202020204" pitchFamily="34" charset="0"/>
              <a:buChar char="•"/>
              <a:defRPr>
                <a:solidFill>
                  <a:schemeClr val="bg1"/>
                </a:solidFill>
              </a:defRPr>
            </a:lvl2pPr>
          </a:lstStyle>
          <a:p>
            <a:pPr lvl="0"/>
            <a:r>
              <a:rPr lang="en-US" dirty="0"/>
              <a:t>Click to edit Master text styles</a:t>
            </a:r>
          </a:p>
        </p:txBody>
      </p:sp>
      <p:sp>
        <p:nvSpPr>
          <p:cNvPr id="18" name="Text Placeholder 7"/>
          <p:cNvSpPr>
            <a:spLocks noGrp="1"/>
          </p:cNvSpPr>
          <p:nvPr>
            <p:ph type="body" sz="quarter" idx="23"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21" name="Title 1"/>
          <p:cNvSpPr>
            <a:spLocks noGrp="1"/>
          </p:cNvSpPr>
          <p:nvPr>
            <p:ph type="title" hasCustomPrompt="1"/>
          </p:nvPr>
        </p:nvSpPr>
        <p:spPr>
          <a:xfrm>
            <a:off x="874724" y="429019"/>
            <a:ext cx="7052111" cy="452129"/>
          </a:xfrm>
        </p:spPr>
        <p:txBody>
          <a:bodyPr/>
          <a:lstStyle>
            <a:lvl1pPr>
              <a:defRPr baseline="0">
                <a:solidFill>
                  <a:srgbClr val="404040"/>
                </a:solidFill>
              </a:defRPr>
            </a:lvl1pPr>
          </a:lstStyle>
          <a:p>
            <a:r>
              <a:rPr lang="en-US" dirty="0"/>
              <a:t>Click to add emphasis part of title</a:t>
            </a:r>
          </a:p>
        </p:txBody>
      </p:sp>
      <p:sp>
        <p:nvSpPr>
          <p:cNvPr id="22"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038F94"/>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294157085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11" name="Text Placeholder 10"/>
          <p:cNvSpPr>
            <a:spLocks noGrp="1"/>
          </p:cNvSpPr>
          <p:nvPr>
            <p:ph type="body" sz="quarter" idx="14"/>
          </p:nvPr>
        </p:nvSpPr>
        <p:spPr>
          <a:xfrm>
            <a:off x="255950" y="3610383"/>
            <a:ext cx="2087018" cy="932826"/>
          </a:xfrm>
        </p:spPr>
        <p:txBody>
          <a:bodyPr/>
          <a:lstStyle>
            <a:lvl1pPr>
              <a:defRPr lang="en-US" sz="1224" kern="1200" cap="none" baseline="0" dirty="0" smtClean="0">
                <a:solidFill>
                  <a:srgbClr val="404040"/>
                </a:solidFill>
                <a:latin typeface="+mn-lt"/>
                <a:ea typeface="+mn-ea"/>
                <a:cs typeface="+mn-cs"/>
              </a:defRPr>
            </a:lvl1pPr>
            <a:lvl2pPr marL="197578" indent="-137117">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9" name="Text Placeholder 10"/>
          <p:cNvSpPr>
            <a:spLocks noGrp="1"/>
          </p:cNvSpPr>
          <p:nvPr>
            <p:ph type="body" sz="quarter" idx="15"/>
          </p:nvPr>
        </p:nvSpPr>
        <p:spPr>
          <a:xfrm>
            <a:off x="2434404" y="3610383"/>
            <a:ext cx="2087018" cy="932826"/>
          </a:xfrm>
        </p:spPr>
        <p:txBody>
          <a:bodyPr/>
          <a:lstStyle>
            <a:lvl1pPr>
              <a:defRPr lang="en-US" sz="1224" kern="1200" cap="none" baseline="0" dirty="0" smtClean="0">
                <a:solidFill>
                  <a:srgbClr val="404040"/>
                </a:solidFill>
                <a:latin typeface="+mn-lt"/>
                <a:ea typeface="+mn-ea"/>
                <a:cs typeface="+mn-cs"/>
              </a:defRPr>
            </a:lvl1pPr>
            <a:lvl2pPr marL="197578" indent="-137117">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3"/>
            <a:ext cx="2087018" cy="1779280"/>
          </a:xfrm>
        </p:spPr>
        <p:txBody>
          <a:bodyPr/>
          <a:lstStyle>
            <a:lvl1pPr>
              <a:defRPr>
                <a:solidFill>
                  <a:srgbClr val="404040"/>
                </a:solidFill>
              </a:defRPr>
            </a:lvl1pPr>
          </a:lstStyle>
          <a:p>
            <a:endParaRPr lang="en-GB"/>
          </a:p>
        </p:txBody>
      </p:sp>
      <p:sp>
        <p:nvSpPr>
          <p:cNvPr id="12" name="Picture Placeholder 6"/>
          <p:cNvSpPr>
            <a:spLocks noGrp="1"/>
          </p:cNvSpPr>
          <p:nvPr>
            <p:ph type="pic" sz="quarter" idx="17"/>
          </p:nvPr>
        </p:nvSpPr>
        <p:spPr>
          <a:xfrm>
            <a:off x="2434404" y="1831103"/>
            <a:ext cx="2087018" cy="1779280"/>
          </a:xfrm>
        </p:spPr>
        <p:txBody>
          <a:bodyPr/>
          <a:lstStyle>
            <a:lvl1pPr>
              <a:defRPr>
                <a:solidFill>
                  <a:srgbClr val="404040"/>
                </a:solidFill>
              </a:defRPr>
            </a:lvl1pPr>
          </a:lstStyle>
          <a:p>
            <a:endParaRPr lang="en-GB"/>
          </a:p>
        </p:txBody>
      </p:sp>
      <p:sp>
        <p:nvSpPr>
          <p:cNvPr id="13" name="Text Placeholder 10"/>
          <p:cNvSpPr>
            <a:spLocks noGrp="1"/>
          </p:cNvSpPr>
          <p:nvPr>
            <p:ph type="body" sz="quarter" idx="18"/>
          </p:nvPr>
        </p:nvSpPr>
        <p:spPr>
          <a:xfrm>
            <a:off x="255950" y="1217856"/>
            <a:ext cx="2087018" cy="613247"/>
          </a:xfrm>
          <a:solidFill>
            <a:schemeClr val="tx2"/>
          </a:solidFill>
        </p:spPr>
        <p:txBody>
          <a:bodyPr lIns="108000" rIns="36000" anchor="ctr">
            <a:normAutofit/>
          </a:bodyPr>
          <a:lstStyle>
            <a:lvl1pPr>
              <a:lnSpc>
                <a:spcPct val="80000"/>
              </a:lnSpc>
              <a:spcBef>
                <a:spcPts val="816"/>
              </a:spcBef>
              <a:defRPr lang="en-US" sz="1632" kern="1200" cap="all" baseline="0" dirty="0" smtClean="0">
                <a:solidFill>
                  <a:schemeClr val="bg1"/>
                </a:solidFill>
                <a:latin typeface="+mn-lt"/>
                <a:ea typeface="+mn-ea"/>
                <a:cs typeface="+mn-cs"/>
              </a:defRPr>
            </a:lvl1pPr>
            <a:lvl2pPr marL="197578" indent="-137117">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19"/>
          </p:nvPr>
        </p:nvSpPr>
        <p:spPr>
          <a:xfrm>
            <a:off x="2434404" y="1217856"/>
            <a:ext cx="2087018" cy="613247"/>
          </a:xfrm>
          <a:solidFill>
            <a:schemeClr val="accent2"/>
          </a:solidFill>
        </p:spPr>
        <p:txBody>
          <a:bodyPr lIns="108000" rIns="36000" anchor="ctr">
            <a:normAutofit/>
          </a:bodyPr>
          <a:lstStyle>
            <a:lvl1pPr>
              <a:lnSpc>
                <a:spcPct val="80000"/>
              </a:lnSpc>
              <a:spcBef>
                <a:spcPts val="816"/>
              </a:spcBef>
              <a:defRPr lang="en-US" sz="1632" kern="1200" cap="all" baseline="0" dirty="0" smtClean="0">
                <a:solidFill>
                  <a:schemeClr val="bg1"/>
                </a:solidFill>
                <a:latin typeface="+mn-lt"/>
                <a:ea typeface="+mn-ea"/>
                <a:cs typeface="+mn-cs"/>
              </a:defRPr>
            </a:lvl1pPr>
            <a:lvl2pPr marL="197578" indent="-137117">
              <a:buFont typeface="Arial" panose="020B0604020202020204" pitchFamily="34" charset="0"/>
              <a:buChar char="•"/>
              <a:defRPr>
                <a:solidFill>
                  <a:schemeClr val="bg1"/>
                </a:solidFill>
              </a:defRPr>
            </a:lvl2pPr>
          </a:lstStyle>
          <a:p>
            <a:pPr lvl="0"/>
            <a:r>
              <a:rPr lang="en-US" dirty="0"/>
              <a:t>Click to edit Master text styles</a:t>
            </a:r>
          </a:p>
        </p:txBody>
      </p:sp>
      <p:sp>
        <p:nvSpPr>
          <p:cNvPr id="15" name="Text Placeholder 10"/>
          <p:cNvSpPr>
            <a:spLocks noGrp="1"/>
          </p:cNvSpPr>
          <p:nvPr>
            <p:ph type="body" sz="quarter" idx="20"/>
          </p:nvPr>
        </p:nvSpPr>
        <p:spPr>
          <a:xfrm>
            <a:off x="4612858" y="3610383"/>
            <a:ext cx="2087018" cy="932826"/>
          </a:xfrm>
        </p:spPr>
        <p:txBody>
          <a:bodyPr/>
          <a:lstStyle>
            <a:lvl1pPr>
              <a:defRPr lang="en-US" sz="1224" kern="1200" cap="none" baseline="0" dirty="0" smtClean="0">
                <a:solidFill>
                  <a:srgbClr val="404040"/>
                </a:solidFill>
                <a:latin typeface="+mn-lt"/>
                <a:ea typeface="+mn-ea"/>
                <a:cs typeface="+mn-cs"/>
              </a:defRPr>
            </a:lvl1pPr>
            <a:lvl2pPr marL="197578" indent="-137117">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6" name="Picture Placeholder 6"/>
          <p:cNvSpPr>
            <a:spLocks noGrp="1"/>
          </p:cNvSpPr>
          <p:nvPr>
            <p:ph type="pic" sz="quarter" idx="21"/>
          </p:nvPr>
        </p:nvSpPr>
        <p:spPr>
          <a:xfrm>
            <a:off x="4612858" y="1831103"/>
            <a:ext cx="2087018" cy="1779280"/>
          </a:xfrm>
        </p:spPr>
        <p:txBody>
          <a:bodyPr/>
          <a:lstStyle>
            <a:lvl1pPr>
              <a:defRPr>
                <a:solidFill>
                  <a:srgbClr val="404040"/>
                </a:solidFill>
              </a:defRPr>
            </a:lvl1pPr>
          </a:lstStyle>
          <a:p>
            <a:endParaRPr lang="en-GB"/>
          </a:p>
        </p:txBody>
      </p:sp>
      <p:sp>
        <p:nvSpPr>
          <p:cNvPr id="17" name="Text Placeholder 10"/>
          <p:cNvSpPr>
            <a:spLocks noGrp="1"/>
          </p:cNvSpPr>
          <p:nvPr>
            <p:ph type="body" sz="quarter" idx="22"/>
          </p:nvPr>
        </p:nvSpPr>
        <p:spPr>
          <a:xfrm>
            <a:off x="4612858" y="1217856"/>
            <a:ext cx="2087018" cy="613247"/>
          </a:xfrm>
          <a:solidFill>
            <a:schemeClr val="accent6"/>
          </a:solidFill>
        </p:spPr>
        <p:txBody>
          <a:bodyPr lIns="108000" rIns="36000" anchor="ctr">
            <a:normAutofit/>
          </a:bodyPr>
          <a:lstStyle>
            <a:lvl1pPr>
              <a:lnSpc>
                <a:spcPct val="80000"/>
              </a:lnSpc>
              <a:spcBef>
                <a:spcPts val="816"/>
              </a:spcBef>
              <a:defRPr lang="en-US" sz="1632" kern="1200" cap="all" baseline="0" dirty="0" smtClean="0">
                <a:solidFill>
                  <a:schemeClr val="bg1"/>
                </a:solidFill>
                <a:latin typeface="+mn-lt"/>
                <a:ea typeface="+mn-ea"/>
                <a:cs typeface="+mn-cs"/>
              </a:defRPr>
            </a:lvl1pPr>
            <a:lvl2pPr marL="197578" indent="-137117">
              <a:buFont typeface="Arial" panose="020B0604020202020204" pitchFamily="34" charset="0"/>
              <a:buChar char="•"/>
              <a:defRPr>
                <a:solidFill>
                  <a:schemeClr val="bg1"/>
                </a:solidFill>
              </a:defRPr>
            </a:lvl2pPr>
          </a:lstStyle>
          <a:p>
            <a:pPr lvl="0"/>
            <a:r>
              <a:rPr lang="en-US" dirty="0"/>
              <a:t>Click to edit Master text styles</a:t>
            </a:r>
          </a:p>
        </p:txBody>
      </p:sp>
      <p:sp>
        <p:nvSpPr>
          <p:cNvPr id="18" name="Text Placeholder 10"/>
          <p:cNvSpPr>
            <a:spLocks noGrp="1"/>
          </p:cNvSpPr>
          <p:nvPr>
            <p:ph type="body" sz="quarter" idx="23"/>
          </p:nvPr>
        </p:nvSpPr>
        <p:spPr>
          <a:xfrm>
            <a:off x="6791313" y="3610383"/>
            <a:ext cx="2087018" cy="932826"/>
          </a:xfrm>
        </p:spPr>
        <p:txBody>
          <a:bodyPr/>
          <a:lstStyle>
            <a:lvl1pPr>
              <a:defRPr lang="en-US" sz="1224" kern="1200" cap="none" baseline="0" dirty="0" smtClean="0">
                <a:solidFill>
                  <a:srgbClr val="404040"/>
                </a:solidFill>
                <a:latin typeface="+mn-lt"/>
                <a:ea typeface="+mn-ea"/>
                <a:cs typeface="+mn-cs"/>
              </a:defRPr>
            </a:lvl1pPr>
            <a:lvl2pPr marL="197578" indent="-137117">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9" name="Picture Placeholder 6"/>
          <p:cNvSpPr>
            <a:spLocks noGrp="1"/>
          </p:cNvSpPr>
          <p:nvPr>
            <p:ph type="pic" sz="quarter" idx="24"/>
          </p:nvPr>
        </p:nvSpPr>
        <p:spPr>
          <a:xfrm>
            <a:off x="6791313" y="1831103"/>
            <a:ext cx="2087018" cy="1779280"/>
          </a:xfrm>
        </p:spPr>
        <p:txBody>
          <a:bodyPr/>
          <a:lstStyle>
            <a:lvl1pPr>
              <a:defRPr>
                <a:solidFill>
                  <a:srgbClr val="404040"/>
                </a:solidFill>
              </a:defRPr>
            </a:lvl1pPr>
          </a:lstStyle>
          <a:p>
            <a:endParaRPr lang="en-GB"/>
          </a:p>
        </p:txBody>
      </p:sp>
      <p:sp>
        <p:nvSpPr>
          <p:cNvPr id="20" name="Text Placeholder 10"/>
          <p:cNvSpPr>
            <a:spLocks noGrp="1"/>
          </p:cNvSpPr>
          <p:nvPr>
            <p:ph type="body" sz="quarter" idx="25"/>
          </p:nvPr>
        </p:nvSpPr>
        <p:spPr>
          <a:xfrm>
            <a:off x="6791313" y="1217856"/>
            <a:ext cx="2087018" cy="613247"/>
          </a:xfrm>
          <a:solidFill>
            <a:schemeClr val="accent3"/>
          </a:solidFill>
        </p:spPr>
        <p:txBody>
          <a:bodyPr lIns="108000" rIns="36000" anchor="ctr">
            <a:normAutofit/>
          </a:bodyPr>
          <a:lstStyle>
            <a:lvl1pPr>
              <a:lnSpc>
                <a:spcPct val="80000"/>
              </a:lnSpc>
              <a:spcBef>
                <a:spcPts val="816"/>
              </a:spcBef>
              <a:defRPr lang="en-US" sz="1632" kern="1200" cap="all" baseline="0" dirty="0" smtClean="0">
                <a:solidFill>
                  <a:schemeClr val="bg1"/>
                </a:solidFill>
                <a:latin typeface="+mn-lt"/>
                <a:ea typeface="+mn-ea"/>
                <a:cs typeface="+mn-cs"/>
              </a:defRPr>
            </a:lvl1pPr>
            <a:lvl2pPr marL="197578" indent="-137117">
              <a:buFont typeface="Arial" panose="020B0604020202020204" pitchFamily="34" charset="0"/>
              <a:buChar char="•"/>
              <a:defRPr>
                <a:solidFill>
                  <a:schemeClr val="bg1"/>
                </a:solidFill>
              </a:defRPr>
            </a:lvl2pPr>
          </a:lstStyle>
          <a:p>
            <a:pPr lvl="0"/>
            <a:r>
              <a:rPr lang="en-US" dirty="0"/>
              <a:t>Click to edit Master text styles</a:t>
            </a:r>
          </a:p>
        </p:txBody>
      </p:sp>
      <p:sp>
        <p:nvSpPr>
          <p:cNvPr id="21" name="Text Placeholder 7"/>
          <p:cNvSpPr>
            <a:spLocks noGrp="1"/>
          </p:cNvSpPr>
          <p:nvPr>
            <p:ph type="body" sz="quarter" idx="26"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22" name="Title 1"/>
          <p:cNvSpPr>
            <a:spLocks noGrp="1"/>
          </p:cNvSpPr>
          <p:nvPr>
            <p:ph type="title" hasCustomPrompt="1"/>
          </p:nvPr>
        </p:nvSpPr>
        <p:spPr>
          <a:xfrm>
            <a:off x="874724" y="429019"/>
            <a:ext cx="7052111" cy="452129"/>
          </a:xfrm>
        </p:spPr>
        <p:txBody>
          <a:bodyPr/>
          <a:lstStyle>
            <a:lvl1pPr>
              <a:defRPr baseline="0">
                <a:solidFill>
                  <a:srgbClr val="404040"/>
                </a:solidFill>
              </a:defRPr>
            </a:lvl1pPr>
          </a:lstStyle>
          <a:p>
            <a:r>
              <a:rPr lang="en-US" dirty="0"/>
              <a:t>Click to add emphasis part of title</a:t>
            </a:r>
          </a:p>
        </p:txBody>
      </p:sp>
      <p:sp>
        <p:nvSpPr>
          <p:cNvPr id="23"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038F94"/>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208525281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13" name="Text Placeholder 10"/>
          <p:cNvSpPr>
            <a:spLocks noGrp="1"/>
          </p:cNvSpPr>
          <p:nvPr>
            <p:ph type="body" sz="quarter" idx="18"/>
          </p:nvPr>
        </p:nvSpPr>
        <p:spPr>
          <a:xfrm>
            <a:off x="255950" y="1217856"/>
            <a:ext cx="4264752" cy="613247"/>
          </a:xfrm>
          <a:solidFill>
            <a:schemeClr val="tx2"/>
          </a:solidFill>
        </p:spPr>
        <p:txBody>
          <a:bodyPr lIns="108000" rIns="36000" anchor="ctr">
            <a:normAutofit/>
          </a:bodyPr>
          <a:lstStyle>
            <a:lvl1pPr>
              <a:lnSpc>
                <a:spcPct val="80000"/>
              </a:lnSpc>
              <a:spcBef>
                <a:spcPts val="816"/>
              </a:spcBef>
              <a:defRPr lang="en-US" sz="1632" kern="1200" cap="all" baseline="0" dirty="0" smtClean="0">
                <a:solidFill>
                  <a:schemeClr val="bg1"/>
                </a:solidFill>
                <a:latin typeface="+mn-lt"/>
                <a:ea typeface="+mn-ea"/>
                <a:cs typeface="+mn-cs"/>
              </a:defRPr>
            </a:lvl1pPr>
            <a:lvl2pPr marL="197578" indent="-137117">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19"/>
          </p:nvPr>
        </p:nvSpPr>
        <p:spPr>
          <a:xfrm>
            <a:off x="4613579" y="1217856"/>
            <a:ext cx="4264752" cy="613247"/>
          </a:xfrm>
          <a:solidFill>
            <a:schemeClr val="accent2"/>
          </a:solidFill>
        </p:spPr>
        <p:txBody>
          <a:bodyPr lIns="108000" rIns="36000" anchor="ctr">
            <a:normAutofit/>
          </a:bodyPr>
          <a:lstStyle>
            <a:lvl1pPr>
              <a:lnSpc>
                <a:spcPct val="80000"/>
              </a:lnSpc>
              <a:spcBef>
                <a:spcPts val="816"/>
              </a:spcBef>
              <a:defRPr lang="en-US" sz="1632" kern="1200" cap="all" baseline="0" dirty="0" smtClean="0">
                <a:solidFill>
                  <a:schemeClr val="bg1"/>
                </a:solidFill>
                <a:latin typeface="+mn-lt"/>
                <a:ea typeface="+mn-ea"/>
                <a:cs typeface="+mn-cs"/>
              </a:defRPr>
            </a:lvl1pPr>
            <a:lvl2pPr marL="197578" indent="-137117">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9"/>
          <p:cNvSpPr>
            <a:spLocks noGrp="1"/>
          </p:cNvSpPr>
          <p:nvPr>
            <p:ph type="body" sz="quarter" idx="20"/>
          </p:nvPr>
        </p:nvSpPr>
        <p:spPr>
          <a:xfrm>
            <a:off x="255950" y="2001690"/>
            <a:ext cx="4264752" cy="2624485"/>
          </a:xfrm>
        </p:spPr>
        <p:txBody>
          <a:bodyPr lIns="108000" rIns="36000"/>
          <a:lstStyle>
            <a:lvl1pPr>
              <a:defRPr sz="1496">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9"/>
          <p:cNvSpPr>
            <a:spLocks noGrp="1"/>
          </p:cNvSpPr>
          <p:nvPr>
            <p:ph type="body" sz="quarter" idx="21"/>
          </p:nvPr>
        </p:nvSpPr>
        <p:spPr>
          <a:xfrm>
            <a:off x="4613579" y="2001690"/>
            <a:ext cx="4264752" cy="2624485"/>
          </a:xfrm>
        </p:spPr>
        <p:txBody>
          <a:bodyPr lIns="108000" rIns="36000"/>
          <a:lstStyle>
            <a:lvl1pPr>
              <a:defRPr sz="1496">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12" name="Title 1"/>
          <p:cNvSpPr>
            <a:spLocks noGrp="1"/>
          </p:cNvSpPr>
          <p:nvPr>
            <p:ph type="title" hasCustomPrompt="1"/>
          </p:nvPr>
        </p:nvSpPr>
        <p:spPr>
          <a:xfrm>
            <a:off x="874724" y="429019"/>
            <a:ext cx="7052111" cy="452129"/>
          </a:xfrm>
        </p:spPr>
        <p:txBody>
          <a:bodyPr/>
          <a:lstStyle>
            <a:lvl1pPr>
              <a:defRPr baseline="0">
                <a:solidFill>
                  <a:srgbClr val="404040"/>
                </a:solidFill>
              </a:defRPr>
            </a:lvl1pPr>
          </a:lstStyle>
          <a:p>
            <a:r>
              <a:rPr lang="en-US" dirty="0"/>
              <a:t>Click to add emphasis part of title</a:t>
            </a:r>
          </a:p>
        </p:txBody>
      </p:sp>
      <p:sp>
        <p:nvSpPr>
          <p:cNvPr id="16"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038F94"/>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123754289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13" name="Text Placeholder 10"/>
          <p:cNvSpPr>
            <a:spLocks noGrp="1"/>
          </p:cNvSpPr>
          <p:nvPr>
            <p:ph type="body" sz="quarter" idx="18"/>
          </p:nvPr>
        </p:nvSpPr>
        <p:spPr>
          <a:xfrm>
            <a:off x="255951" y="1217856"/>
            <a:ext cx="2811129" cy="613247"/>
          </a:xfrm>
          <a:solidFill>
            <a:schemeClr val="tx2"/>
          </a:solidFill>
        </p:spPr>
        <p:txBody>
          <a:bodyPr lIns="108000" rIns="36000" anchor="ctr">
            <a:normAutofit/>
          </a:bodyPr>
          <a:lstStyle>
            <a:lvl1pPr>
              <a:lnSpc>
                <a:spcPct val="80000"/>
              </a:lnSpc>
              <a:spcBef>
                <a:spcPts val="816"/>
              </a:spcBef>
              <a:defRPr lang="en-US" sz="1632" kern="1200" cap="all" baseline="0" dirty="0" smtClean="0">
                <a:solidFill>
                  <a:schemeClr val="bg1"/>
                </a:solidFill>
                <a:latin typeface="+mn-lt"/>
                <a:ea typeface="+mn-ea"/>
                <a:cs typeface="+mn-cs"/>
              </a:defRPr>
            </a:lvl1pPr>
            <a:lvl2pPr marL="197578" indent="-137117">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19"/>
          </p:nvPr>
        </p:nvSpPr>
        <p:spPr>
          <a:xfrm>
            <a:off x="3166975" y="1217856"/>
            <a:ext cx="2811129" cy="613247"/>
          </a:xfrm>
          <a:solidFill>
            <a:schemeClr val="accent2"/>
          </a:solidFill>
        </p:spPr>
        <p:txBody>
          <a:bodyPr lIns="108000" rIns="36000" anchor="ctr">
            <a:normAutofit/>
          </a:bodyPr>
          <a:lstStyle>
            <a:lvl1pPr>
              <a:lnSpc>
                <a:spcPct val="80000"/>
              </a:lnSpc>
              <a:spcBef>
                <a:spcPts val="816"/>
              </a:spcBef>
              <a:defRPr lang="en-US" sz="1632" kern="1200" cap="all" baseline="0" dirty="0" smtClean="0">
                <a:solidFill>
                  <a:schemeClr val="bg1"/>
                </a:solidFill>
                <a:latin typeface="+mn-lt"/>
                <a:ea typeface="+mn-ea"/>
                <a:cs typeface="+mn-cs"/>
              </a:defRPr>
            </a:lvl1pPr>
            <a:lvl2pPr marL="197578" indent="-137117">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Text Placeholder 10"/>
          <p:cNvSpPr>
            <a:spLocks noGrp="1"/>
          </p:cNvSpPr>
          <p:nvPr>
            <p:ph type="body" sz="quarter" idx="22"/>
          </p:nvPr>
        </p:nvSpPr>
        <p:spPr>
          <a:xfrm>
            <a:off x="6075841" y="1217856"/>
            <a:ext cx="2811129" cy="613247"/>
          </a:xfrm>
          <a:solidFill>
            <a:schemeClr val="accent6"/>
          </a:solidFill>
        </p:spPr>
        <p:txBody>
          <a:bodyPr lIns="108000" rIns="36000" anchor="ctr">
            <a:normAutofit/>
          </a:bodyPr>
          <a:lstStyle>
            <a:lvl1pPr>
              <a:lnSpc>
                <a:spcPct val="80000"/>
              </a:lnSpc>
              <a:spcBef>
                <a:spcPts val="816"/>
              </a:spcBef>
              <a:defRPr lang="en-US" sz="1632" kern="1200" cap="all" baseline="0" dirty="0" smtClean="0">
                <a:solidFill>
                  <a:schemeClr val="bg1"/>
                </a:solidFill>
                <a:latin typeface="+mn-lt"/>
                <a:ea typeface="+mn-ea"/>
                <a:cs typeface="+mn-cs"/>
              </a:defRPr>
            </a:lvl1pPr>
            <a:lvl2pPr marL="197578" indent="-137117">
              <a:buFont typeface="Arial" panose="020B0604020202020204" pitchFamily="34" charset="0"/>
              <a:buChar char="•"/>
              <a:defRPr>
                <a:solidFill>
                  <a:schemeClr val="bg1"/>
                </a:solidFill>
              </a:defRPr>
            </a:lvl2pPr>
          </a:lstStyle>
          <a:p>
            <a:pPr lvl="0"/>
            <a:r>
              <a:rPr lang="en-US" dirty="0"/>
              <a:t>Click to edit Master text styles</a:t>
            </a:r>
          </a:p>
        </p:txBody>
      </p:sp>
      <p:sp>
        <p:nvSpPr>
          <p:cNvPr id="18" name="Text Placeholder 9"/>
          <p:cNvSpPr>
            <a:spLocks noGrp="1"/>
          </p:cNvSpPr>
          <p:nvPr>
            <p:ph type="body" sz="quarter" idx="23"/>
          </p:nvPr>
        </p:nvSpPr>
        <p:spPr>
          <a:xfrm>
            <a:off x="255950" y="2001690"/>
            <a:ext cx="2811130" cy="2624485"/>
          </a:xfrm>
        </p:spPr>
        <p:txBody>
          <a:bodyPr lIns="108000" rIns="36000"/>
          <a:lstStyle>
            <a:lvl1pPr>
              <a:defRPr sz="1496">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21"/>
          </p:nvPr>
        </p:nvSpPr>
        <p:spPr>
          <a:xfrm>
            <a:off x="3166975" y="2001690"/>
            <a:ext cx="2811130" cy="2624485"/>
          </a:xfrm>
        </p:spPr>
        <p:txBody>
          <a:bodyPr lIns="108000" rIns="36000"/>
          <a:lstStyle>
            <a:lvl1pPr>
              <a:defRPr sz="1496">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9"/>
          <p:cNvSpPr>
            <a:spLocks noGrp="1"/>
          </p:cNvSpPr>
          <p:nvPr>
            <p:ph type="body" sz="quarter" idx="24"/>
          </p:nvPr>
        </p:nvSpPr>
        <p:spPr>
          <a:xfrm>
            <a:off x="6075841" y="2001690"/>
            <a:ext cx="2811130" cy="2624485"/>
          </a:xfrm>
        </p:spPr>
        <p:txBody>
          <a:bodyPr lIns="108000" rIns="36000"/>
          <a:lstStyle>
            <a:lvl1pPr>
              <a:defRPr sz="1496">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16" name="Title 1"/>
          <p:cNvSpPr>
            <a:spLocks noGrp="1"/>
          </p:cNvSpPr>
          <p:nvPr>
            <p:ph type="title" hasCustomPrompt="1"/>
          </p:nvPr>
        </p:nvSpPr>
        <p:spPr>
          <a:xfrm>
            <a:off x="874724" y="429019"/>
            <a:ext cx="7052111" cy="452129"/>
          </a:xfrm>
        </p:spPr>
        <p:txBody>
          <a:bodyPr/>
          <a:lstStyle>
            <a:lvl1pPr>
              <a:defRPr baseline="0">
                <a:solidFill>
                  <a:srgbClr val="404040"/>
                </a:solidFill>
              </a:defRPr>
            </a:lvl1pPr>
          </a:lstStyle>
          <a:p>
            <a:r>
              <a:rPr lang="en-US" dirty="0"/>
              <a:t>Click to add emphasis part of title</a:t>
            </a:r>
          </a:p>
        </p:txBody>
      </p:sp>
      <p:sp>
        <p:nvSpPr>
          <p:cNvPr id="21"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038F94"/>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312699192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7F034911-0302-4AAB-AEF0-815419E29289}" type="slidenum">
              <a:rPr lang="en-US" smtClean="0"/>
              <a:pPr/>
              <a:t>‹#›</a:t>
            </a:fld>
            <a:endParaRPr lang="en-US"/>
          </a:p>
        </p:txBody>
      </p:sp>
      <p:sp>
        <p:nvSpPr>
          <p:cNvPr id="13" name="Text Placeholder 10"/>
          <p:cNvSpPr>
            <a:spLocks noGrp="1"/>
          </p:cNvSpPr>
          <p:nvPr>
            <p:ph type="body" sz="quarter" idx="18"/>
          </p:nvPr>
        </p:nvSpPr>
        <p:spPr>
          <a:xfrm>
            <a:off x="255950" y="1217856"/>
            <a:ext cx="2087018" cy="613247"/>
          </a:xfrm>
          <a:solidFill>
            <a:schemeClr val="tx2"/>
          </a:solidFill>
        </p:spPr>
        <p:txBody>
          <a:bodyPr lIns="108000" rIns="36000" anchor="ctr">
            <a:normAutofit/>
          </a:bodyPr>
          <a:lstStyle>
            <a:lvl1pPr>
              <a:lnSpc>
                <a:spcPct val="80000"/>
              </a:lnSpc>
              <a:spcBef>
                <a:spcPts val="816"/>
              </a:spcBef>
              <a:defRPr lang="en-US" sz="1632" kern="1200" cap="all" baseline="0" dirty="0" smtClean="0">
                <a:solidFill>
                  <a:schemeClr val="bg1"/>
                </a:solidFill>
                <a:latin typeface="+mn-lt"/>
                <a:ea typeface="+mn-ea"/>
                <a:cs typeface="+mn-cs"/>
              </a:defRPr>
            </a:lvl1pPr>
            <a:lvl2pPr marL="197578" indent="-137117">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19"/>
          </p:nvPr>
        </p:nvSpPr>
        <p:spPr>
          <a:xfrm>
            <a:off x="2434404" y="1217856"/>
            <a:ext cx="2087018" cy="613247"/>
          </a:xfrm>
          <a:solidFill>
            <a:schemeClr val="accent2"/>
          </a:solidFill>
        </p:spPr>
        <p:txBody>
          <a:bodyPr lIns="108000" rIns="36000" anchor="ctr">
            <a:normAutofit/>
          </a:bodyPr>
          <a:lstStyle>
            <a:lvl1pPr>
              <a:lnSpc>
                <a:spcPct val="80000"/>
              </a:lnSpc>
              <a:spcBef>
                <a:spcPts val="816"/>
              </a:spcBef>
              <a:defRPr lang="en-US" sz="1632" kern="1200" cap="all" baseline="0" dirty="0" smtClean="0">
                <a:solidFill>
                  <a:schemeClr val="bg1"/>
                </a:solidFill>
                <a:latin typeface="+mn-lt"/>
                <a:ea typeface="+mn-ea"/>
                <a:cs typeface="+mn-cs"/>
              </a:defRPr>
            </a:lvl1pPr>
            <a:lvl2pPr marL="197578" indent="-137117">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Text Placeholder 10"/>
          <p:cNvSpPr>
            <a:spLocks noGrp="1"/>
          </p:cNvSpPr>
          <p:nvPr>
            <p:ph type="body" sz="quarter" idx="22"/>
          </p:nvPr>
        </p:nvSpPr>
        <p:spPr>
          <a:xfrm>
            <a:off x="4612858" y="1217856"/>
            <a:ext cx="2087018" cy="613247"/>
          </a:xfrm>
          <a:solidFill>
            <a:schemeClr val="accent6"/>
          </a:solidFill>
        </p:spPr>
        <p:txBody>
          <a:bodyPr lIns="108000" rIns="36000" anchor="ctr">
            <a:normAutofit/>
          </a:bodyPr>
          <a:lstStyle>
            <a:lvl1pPr>
              <a:lnSpc>
                <a:spcPct val="80000"/>
              </a:lnSpc>
              <a:spcBef>
                <a:spcPts val="816"/>
              </a:spcBef>
              <a:defRPr lang="en-US" sz="1632" kern="1200" cap="all" baseline="0" dirty="0" smtClean="0">
                <a:solidFill>
                  <a:schemeClr val="bg1"/>
                </a:solidFill>
                <a:latin typeface="+mn-lt"/>
                <a:ea typeface="+mn-ea"/>
                <a:cs typeface="+mn-cs"/>
              </a:defRPr>
            </a:lvl1pPr>
            <a:lvl2pPr marL="197578" indent="-137117">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Text Placeholder 10"/>
          <p:cNvSpPr>
            <a:spLocks noGrp="1"/>
          </p:cNvSpPr>
          <p:nvPr>
            <p:ph type="body" sz="quarter" idx="25"/>
          </p:nvPr>
        </p:nvSpPr>
        <p:spPr>
          <a:xfrm>
            <a:off x="6791313" y="1217856"/>
            <a:ext cx="2087018" cy="613247"/>
          </a:xfrm>
          <a:solidFill>
            <a:schemeClr val="accent3"/>
          </a:solidFill>
        </p:spPr>
        <p:txBody>
          <a:bodyPr lIns="108000" rIns="36000" anchor="ctr">
            <a:normAutofit/>
          </a:bodyPr>
          <a:lstStyle>
            <a:lvl1pPr>
              <a:lnSpc>
                <a:spcPct val="80000"/>
              </a:lnSpc>
              <a:spcBef>
                <a:spcPts val="816"/>
              </a:spcBef>
              <a:defRPr lang="en-US" sz="1632" kern="1200" cap="all" baseline="0" dirty="0" smtClean="0">
                <a:solidFill>
                  <a:schemeClr val="bg1"/>
                </a:solidFill>
                <a:latin typeface="+mn-lt"/>
                <a:ea typeface="+mn-ea"/>
                <a:cs typeface="+mn-cs"/>
              </a:defRPr>
            </a:lvl1pPr>
            <a:lvl2pPr marL="197578" indent="-137117">
              <a:buFont typeface="Arial" panose="020B0604020202020204" pitchFamily="34" charset="0"/>
              <a:buChar char="•"/>
              <a:defRPr>
                <a:solidFill>
                  <a:schemeClr val="bg1"/>
                </a:solidFill>
              </a:defRPr>
            </a:lvl2pPr>
          </a:lstStyle>
          <a:p>
            <a:pPr lvl="0"/>
            <a:r>
              <a:rPr lang="en-US" dirty="0"/>
              <a:t>Click to edit Master text styles</a:t>
            </a:r>
          </a:p>
        </p:txBody>
      </p:sp>
      <p:sp>
        <p:nvSpPr>
          <p:cNvPr id="21" name="Text Placeholder 9"/>
          <p:cNvSpPr>
            <a:spLocks noGrp="1"/>
          </p:cNvSpPr>
          <p:nvPr>
            <p:ph type="body" sz="quarter" idx="20"/>
          </p:nvPr>
        </p:nvSpPr>
        <p:spPr>
          <a:xfrm>
            <a:off x="255951" y="2001690"/>
            <a:ext cx="2087018" cy="2624485"/>
          </a:xfrm>
        </p:spPr>
        <p:txBody>
          <a:bodyPr lIns="108000" rIns="36000"/>
          <a:lstStyle>
            <a:lvl1pPr>
              <a:defRPr sz="1496">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9"/>
          <p:cNvSpPr>
            <a:spLocks noGrp="1"/>
          </p:cNvSpPr>
          <p:nvPr>
            <p:ph type="body" sz="quarter" idx="21"/>
          </p:nvPr>
        </p:nvSpPr>
        <p:spPr>
          <a:xfrm>
            <a:off x="2434404" y="2001690"/>
            <a:ext cx="2087018" cy="2624485"/>
          </a:xfrm>
        </p:spPr>
        <p:txBody>
          <a:bodyPr lIns="108000" rIns="36000"/>
          <a:lstStyle>
            <a:lvl1pPr>
              <a:defRPr sz="1496">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9"/>
          <p:cNvSpPr>
            <a:spLocks noGrp="1"/>
          </p:cNvSpPr>
          <p:nvPr>
            <p:ph type="body" sz="quarter" idx="26"/>
          </p:nvPr>
        </p:nvSpPr>
        <p:spPr>
          <a:xfrm>
            <a:off x="4612858" y="2001690"/>
            <a:ext cx="2087018" cy="2624485"/>
          </a:xfrm>
        </p:spPr>
        <p:txBody>
          <a:bodyPr lIns="108000" rIns="36000"/>
          <a:lstStyle>
            <a:lvl1pPr>
              <a:defRPr sz="1496">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27"/>
          </p:nvPr>
        </p:nvSpPr>
        <p:spPr>
          <a:xfrm>
            <a:off x="6791313" y="2001690"/>
            <a:ext cx="2087018" cy="2624485"/>
          </a:xfrm>
        </p:spPr>
        <p:txBody>
          <a:bodyPr lIns="108000" rIns="36000"/>
          <a:lstStyle>
            <a:lvl1pPr>
              <a:defRPr sz="1496">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16" name="Title 1"/>
          <p:cNvSpPr>
            <a:spLocks noGrp="1"/>
          </p:cNvSpPr>
          <p:nvPr>
            <p:ph type="title" hasCustomPrompt="1"/>
          </p:nvPr>
        </p:nvSpPr>
        <p:spPr>
          <a:xfrm>
            <a:off x="874724" y="429019"/>
            <a:ext cx="7052111" cy="452129"/>
          </a:xfrm>
        </p:spPr>
        <p:txBody>
          <a:bodyPr/>
          <a:lstStyle>
            <a:lvl1pPr>
              <a:defRPr baseline="0">
                <a:solidFill>
                  <a:srgbClr val="404040"/>
                </a:solidFill>
              </a:defRPr>
            </a:lvl1pPr>
          </a:lstStyle>
          <a:p>
            <a:r>
              <a:rPr lang="en-US" dirty="0"/>
              <a:t>Click to add emphasis part of title</a:t>
            </a:r>
          </a:p>
        </p:txBody>
      </p:sp>
      <p:sp>
        <p:nvSpPr>
          <p:cNvPr id="18"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038F94"/>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276260975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dirty="0"/>
          </a:p>
        </p:txBody>
      </p:sp>
      <p:sp>
        <p:nvSpPr>
          <p:cNvPr id="4" name="Footer Placeholder 3"/>
          <p:cNvSpPr>
            <a:spLocks noGrp="1"/>
          </p:cNvSpPr>
          <p:nvPr>
            <p:ph type="ftr" sz="quarter" idx="11"/>
          </p:nvPr>
        </p:nvSpPr>
        <p:spPr/>
        <p:txBody>
          <a:bodyPr/>
          <a:lstStyle>
            <a:lvl1pPr>
              <a:defRPr>
                <a:solidFill>
                  <a:srgbClr val="404040"/>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dirty="0"/>
          </a:p>
        </p:txBody>
      </p:sp>
      <p:sp>
        <p:nvSpPr>
          <p:cNvPr id="6"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Tree>
    <p:extLst>
      <p:ext uri="{BB962C8B-B14F-4D97-AF65-F5344CB8AC3E}">
        <p14:creationId xmlns:p14="http://schemas.microsoft.com/office/powerpoint/2010/main" val="154067380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dirty="0"/>
          </a:p>
        </p:txBody>
      </p:sp>
      <p:sp>
        <p:nvSpPr>
          <p:cNvPr id="4" name="Footer Placeholder 3"/>
          <p:cNvSpPr>
            <a:spLocks noGrp="1"/>
          </p:cNvSpPr>
          <p:nvPr>
            <p:ph type="ftr" sz="quarter" idx="11"/>
          </p:nvPr>
        </p:nvSpPr>
        <p:spPr/>
        <p:txBody>
          <a:bodyPr/>
          <a:lstStyle>
            <a:lvl1pPr>
              <a:defRPr>
                <a:solidFill>
                  <a:srgbClr val="404040"/>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dirty="0"/>
          </a:p>
        </p:txBody>
      </p:sp>
      <p:sp>
        <p:nvSpPr>
          <p:cNvPr id="2" name="Title 1"/>
          <p:cNvSpPr>
            <a:spLocks noGrp="1"/>
          </p:cNvSpPr>
          <p:nvPr>
            <p:ph type="title"/>
          </p:nvPr>
        </p:nvSpPr>
        <p:spPr>
          <a:xfrm>
            <a:off x="896175" y="255639"/>
            <a:ext cx="7052111" cy="452129"/>
          </a:xfrm>
        </p:spPr>
        <p:txBody>
          <a:bodyPr/>
          <a:lstStyle>
            <a:lvl1pPr>
              <a:defRPr>
                <a:solidFill>
                  <a:srgbClr val="40404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0934850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10"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7" name="Picture Placeholder 6"/>
          <p:cNvSpPr>
            <a:spLocks noGrp="1"/>
          </p:cNvSpPr>
          <p:nvPr>
            <p:ph type="pic" sz="quarter" idx="16"/>
          </p:nvPr>
        </p:nvSpPr>
        <p:spPr>
          <a:xfrm rot="420000">
            <a:off x="6480242" y="1681381"/>
            <a:ext cx="1515340" cy="2451323"/>
          </a:xfrm>
        </p:spPr>
        <p:txBody>
          <a:bodyPr/>
          <a:lstStyle>
            <a:lvl1pPr>
              <a:defRPr>
                <a:solidFill>
                  <a:srgbClr val="404040"/>
                </a:solidFill>
              </a:defRPr>
            </a:lvl1pPr>
          </a:lstStyle>
          <a:p>
            <a:endParaRPr lang="en-GB"/>
          </a:p>
        </p:txBody>
      </p:sp>
      <p:sp>
        <p:nvSpPr>
          <p:cNvPr id="9" name="Title 1"/>
          <p:cNvSpPr>
            <a:spLocks noGrp="1"/>
          </p:cNvSpPr>
          <p:nvPr>
            <p:ph type="title" hasCustomPrompt="1"/>
          </p:nvPr>
        </p:nvSpPr>
        <p:spPr>
          <a:xfrm>
            <a:off x="874724" y="429019"/>
            <a:ext cx="7052111" cy="452129"/>
          </a:xfrm>
        </p:spPr>
        <p:txBody>
          <a:bodyPr/>
          <a:lstStyle>
            <a:lvl1pPr>
              <a:defRPr baseline="0">
                <a:solidFill>
                  <a:srgbClr val="404040"/>
                </a:solidFill>
              </a:defRPr>
            </a:lvl1pPr>
          </a:lstStyle>
          <a:p>
            <a:r>
              <a:rPr lang="en-US" dirty="0"/>
              <a:t>Click to add emphasis part of title</a:t>
            </a:r>
          </a:p>
        </p:txBody>
      </p:sp>
      <p:sp>
        <p:nvSpPr>
          <p:cNvPr id="11"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404040"/>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170262120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Mobile Up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404040"/>
                </a:solidFill>
              </a:defRPr>
            </a:lvl1pPr>
          </a:lstStyle>
          <a:p>
            <a:fld id="{EFBE1ED6-95F4-4A70-BBEF-AA151BFA8264}" type="datetimeFigureOut">
              <a:rPr lang="en-US" smtClean="0"/>
              <a:pPr/>
              <a:t>4/15/2019</a:t>
            </a:fld>
            <a:endParaRPr lang="en-US"/>
          </a:p>
        </p:txBody>
      </p:sp>
      <p:sp>
        <p:nvSpPr>
          <p:cNvPr id="5" name="Footer Placeholder 4"/>
          <p:cNvSpPr>
            <a:spLocks noGrp="1"/>
          </p:cNvSpPr>
          <p:nvPr>
            <p:ph type="ftr" sz="quarter" idx="11"/>
          </p:nvPr>
        </p:nvSpPr>
        <p:spPr/>
        <p:txBody>
          <a:bodyPr/>
          <a:lstStyle>
            <a:lvl1pPr>
              <a:defRPr>
                <a:solidFill>
                  <a:srgbClr val="40404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7F034911-0302-4AAB-AEF0-815419E29289}" type="slidenum">
              <a:rPr lang="en-US" smtClean="0"/>
              <a:pPr/>
              <a:t>‹#›</a:t>
            </a:fld>
            <a:endParaRPr lang="en-US"/>
          </a:p>
        </p:txBody>
      </p:sp>
      <p:sp>
        <p:nvSpPr>
          <p:cNvPr id="10" name="Text Placeholder 7"/>
          <p:cNvSpPr>
            <a:spLocks noGrp="1"/>
          </p:cNvSpPr>
          <p:nvPr>
            <p:ph type="body" sz="quarter" idx="15" hasCustomPrompt="1"/>
          </p:nvPr>
        </p:nvSpPr>
        <p:spPr>
          <a:xfrm>
            <a:off x="6965725" y="254800"/>
            <a:ext cx="1921245" cy="442661"/>
          </a:xfrm>
        </p:spPr>
        <p:txBody>
          <a:bodyPr anchor="b">
            <a:normAutofit/>
          </a:bodyPr>
          <a:lstStyle>
            <a:lvl1pPr marL="0" indent="0" algn="r">
              <a:buNone/>
              <a:defRPr sz="1904" b="0">
                <a:solidFill>
                  <a:schemeClr val="accent1"/>
                </a:solidFill>
              </a:defRPr>
            </a:lvl1pPr>
          </a:lstStyle>
          <a:p>
            <a:pPr lvl="0"/>
            <a:r>
              <a:rPr lang="en-US" dirty="0"/>
              <a:t>Category if any</a:t>
            </a:r>
            <a:endParaRPr lang="en-GB" dirty="0"/>
          </a:p>
        </p:txBody>
      </p:sp>
      <p:sp>
        <p:nvSpPr>
          <p:cNvPr id="7" name="Picture Placeholder 6"/>
          <p:cNvSpPr>
            <a:spLocks noGrp="1"/>
          </p:cNvSpPr>
          <p:nvPr>
            <p:ph type="pic" sz="quarter" idx="16"/>
          </p:nvPr>
        </p:nvSpPr>
        <p:spPr>
          <a:xfrm>
            <a:off x="6480242" y="1707293"/>
            <a:ext cx="1501361" cy="2420380"/>
          </a:xfrm>
        </p:spPr>
        <p:txBody>
          <a:bodyPr/>
          <a:lstStyle>
            <a:lvl1pPr>
              <a:defRPr>
                <a:solidFill>
                  <a:srgbClr val="404040"/>
                </a:solidFill>
              </a:defRPr>
            </a:lvl1pPr>
          </a:lstStyle>
          <a:p>
            <a:endParaRPr lang="en-GB" dirty="0"/>
          </a:p>
        </p:txBody>
      </p:sp>
      <p:sp>
        <p:nvSpPr>
          <p:cNvPr id="9" name="Title 1"/>
          <p:cNvSpPr>
            <a:spLocks noGrp="1"/>
          </p:cNvSpPr>
          <p:nvPr>
            <p:ph type="title" hasCustomPrompt="1"/>
          </p:nvPr>
        </p:nvSpPr>
        <p:spPr>
          <a:xfrm>
            <a:off x="874724" y="429019"/>
            <a:ext cx="7052111" cy="452129"/>
          </a:xfrm>
        </p:spPr>
        <p:txBody>
          <a:bodyPr/>
          <a:lstStyle>
            <a:lvl1pPr>
              <a:defRPr baseline="0">
                <a:solidFill>
                  <a:srgbClr val="404040"/>
                </a:solidFill>
              </a:defRPr>
            </a:lvl1pPr>
          </a:lstStyle>
          <a:p>
            <a:r>
              <a:rPr lang="en-US" dirty="0"/>
              <a:t>Click to add emphasis part of title</a:t>
            </a:r>
          </a:p>
        </p:txBody>
      </p:sp>
      <p:sp>
        <p:nvSpPr>
          <p:cNvPr id="11" name="Text Placeholder 7"/>
          <p:cNvSpPr>
            <a:spLocks noGrp="1"/>
          </p:cNvSpPr>
          <p:nvPr>
            <p:ph type="body" sz="quarter" idx="13" hasCustomPrompt="1"/>
          </p:nvPr>
        </p:nvSpPr>
        <p:spPr>
          <a:xfrm>
            <a:off x="881278" y="33873"/>
            <a:ext cx="7093160" cy="442661"/>
          </a:xfrm>
        </p:spPr>
        <p:txBody>
          <a:bodyPr anchor="b">
            <a:normAutofit/>
          </a:bodyPr>
          <a:lstStyle>
            <a:lvl1pPr marL="0" indent="0">
              <a:buNone/>
              <a:defRPr sz="1904" b="0" baseline="0">
                <a:solidFill>
                  <a:srgbClr val="404040"/>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1544782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1_Vlastní rozložení">
    <p:bg>
      <p:bgPr>
        <a:solidFill>
          <a:srgbClr val="ED673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99877780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cSld name="1 obsah - 2 radky nadpis">
    <p:spTree>
      <p:nvGrpSpPr>
        <p:cNvPr id="1" name=""/>
        <p:cNvGrpSpPr/>
        <p:nvPr/>
      </p:nvGrpSpPr>
      <p:grpSpPr>
        <a:xfrm>
          <a:off x="0" y="0"/>
          <a:ext cx="0" cy="0"/>
          <a:chOff x="0" y="0"/>
          <a:chExt cx="0" cy="0"/>
        </a:xfrm>
      </p:grpSpPr>
      <p:sp>
        <p:nvSpPr>
          <p:cNvPr id="8" name="Zástupný symbol pro obsah 10"/>
          <p:cNvSpPr>
            <a:spLocks noGrp="1"/>
          </p:cNvSpPr>
          <p:nvPr>
            <p:ph sz="quarter" idx="18" hasCustomPrompt="1"/>
          </p:nvPr>
        </p:nvSpPr>
        <p:spPr>
          <a:xfrm>
            <a:off x="684250" y="1201500"/>
            <a:ext cx="7920000" cy="3585600"/>
          </a:xfrm>
        </p:spPr>
        <p:txBody>
          <a:bodyPr/>
          <a:lstStyle/>
          <a:p>
            <a:pPr lvl="0"/>
            <a:r>
              <a:rPr lang="en-US" dirty="0"/>
              <a:t>Click to edit the style of the original text</a:t>
            </a:r>
            <a:r>
              <a:rPr lang="cs-CZ" dirty="0"/>
              <a:t>.</a:t>
            </a:r>
          </a:p>
          <a:p>
            <a:pPr lvl="1"/>
            <a:r>
              <a:rPr lang="en-US" dirty="0"/>
              <a:t>second level</a:t>
            </a:r>
            <a:endParaRPr lang="cs-CZ" dirty="0"/>
          </a:p>
          <a:p>
            <a:pPr lvl="2"/>
            <a:r>
              <a:rPr lang="en-US" dirty="0"/>
              <a:t>third level</a:t>
            </a:r>
            <a:endParaRPr lang="cs-CZ" dirty="0"/>
          </a:p>
          <a:p>
            <a:pPr lvl="3"/>
            <a:r>
              <a:rPr lang="en-US" dirty="0"/>
              <a:t>fourth level </a:t>
            </a:r>
            <a:endParaRPr lang="cs-CZ" dirty="0"/>
          </a:p>
          <a:p>
            <a:pPr lvl="4"/>
            <a:r>
              <a:rPr lang="en-US" dirty="0"/>
              <a:t>fifth lev el</a:t>
            </a:r>
            <a:endParaRPr lang="cs-CZ" dirty="0"/>
          </a:p>
        </p:txBody>
      </p:sp>
      <p:sp>
        <p:nvSpPr>
          <p:cNvPr id="10" name="Text Placeholder 6"/>
          <p:cNvSpPr>
            <a:spLocks noGrp="1"/>
          </p:cNvSpPr>
          <p:nvPr>
            <p:ph type="body" sz="quarter" idx="12" hasCustomPrompt="1"/>
          </p:nvPr>
        </p:nvSpPr>
        <p:spPr>
          <a:xfrm>
            <a:off x="864002" y="834034"/>
            <a:ext cx="7884713" cy="341050"/>
          </a:xfrm>
          <a:prstGeom prst="rect">
            <a:avLst/>
          </a:prstGeom>
        </p:spPr>
        <p:txBody>
          <a:bodyPr wrap="square" lIns="36000" tIns="0" rIns="36000" bIns="36000" anchor="t" anchorCtr="0">
            <a:spAutoFit/>
          </a:bodyPr>
          <a:lstStyle>
            <a:lvl1pPr marL="0" indent="0" defTabSz="215940">
              <a:spcBef>
                <a:spcPts val="0"/>
              </a:spcBef>
              <a:buNone/>
              <a:defRPr sz="1100" i="1">
                <a:solidFill>
                  <a:schemeClr val="bg1">
                    <a:lumMod val="50000"/>
                  </a:schemeClr>
                </a:solidFill>
                <a:latin typeface="Calibri" pitchFamily="34" charset="0"/>
                <a:cs typeface="Arial" pitchFamily="34" charset="0"/>
              </a:defRPr>
            </a:lvl1pPr>
            <a:lvl2pPr marL="457073"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
        <p:nvSpPr>
          <p:cNvPr id="13" name="Text Placeholder 6"/>
          <p:cNvSpPr>
            <a:spLocks noGrp="1"/>
          </p:cNvSpPr>
          <p:nvPr>
            <p:ph type="body" sz="quarter" idx="16"/>
          </p:nvPr>
        </p:nvSpPr>
        <p:spPr>
          <a:xfrm>
            <a:off x="684002" y="4660201"/>
            <a:ext cx="7884713" cy="166712"/>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073"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2" name="Zástupný symbol pro číslo snímku 5"/>
          <p:cNvSpPr txBox="1">
            <a:spLocks/>
          </p:cNvSpPr>
          <p:nvPr/>
        </p:nvSpPr>
        <p:spPr>
          <a:xfrm>
            <a:off x="-9618" y="4909248"/>
            <a:ext cx="2133600" cy="273844"/>
          </a:xfrm>
          <a:prstGeom prst="rect">
            <a:avLst/>
          </a:prstGeom>
        </p:spPr>
        <p:txBody>
          <a:bodyPr vert="horz" lIns="91415" tIns="45708" rIns="91415" bIns="45708"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pPr/>
              <a:t>‹#›</a:t>
            </a:fld>
            <a:endParaRPr lang="cs-CZ" sz="1200"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endParaRPr lang="hu-HU"/>
          </a:p>
        </p:txBody>
      </p:sp>
      <p:sp>
        <p:nvSpPr>
          <p:cNvPr id="15"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2523478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Vlastní rozložení">
    <p:bg>
      <p:bgPr>
        <a:solidFill>
          <a:srgbClr val="BABAB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2751358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45014"/>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08713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396483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White_text_with chapter">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5" name="Title 1"/>
          <p:cNvSpPr>
            <a:spLocks noGrp="1"/>
          </p:cNvSpPr>
          <p:nvPr>
            <p:ph type="title" hasCustomPrompt="1"/>
          </p:nvPr>
        </p:nvSpPr>
        <p:spPr>
          <a:xfrm>
            <a:off x="220553" y="272268"/>
            <a:ext cx="8654595" cy="461548"/>
          </a:xfrm>
        </p:spPr>
        <p:txBody>
          <a:bodyPr/>
          <a:lstStyle>
            <a:lvl1pPr>
              <a:defRPr>
                <a:solidFill>
                  <a:srgbClr val="404040"/>
                </a:solidFill>
              </a:defRPr>
            </a:lvl1pPr>
          </a:lstStyle>
          <a:p>
            <a:r>
              <a:rPr lang="en-US" dirty="0"/>
              <a:t>Click to add emphasis part of title</a:t>
            </a:r>
          </a:p>
        </p:txBody>
      </p:sp>
      <p:sp>
        <p:nvSpPr>
          <p:cNvPr id="6" name="Text Placeholder 7"/>
          <p:cNvSpPr>
            <a:spLocks noGrp="1"/>
          </p:cNvSpPr>
          <p:nvPr>
            <p:ph type="body" sz="quarter" idx="14" hasCustomPrompt="1"/>
          </p:nvPr>
        </p:nvSpPr>
        <p:spPr>
          <a:xfrm>
            <a:off x="166765" y="-65652"/>
            <a:ext cx="6710396" cy="442661"/>
          </a:xfrm>
          <a:prstGeom prst="rect">
            <a:avLst/>
          </a:prstGeom>
        </p:spPr>
        <p:txBody>
          <a:bodyPr lIns="91438" tIns="45719" rIns="91438" bIns="45719"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691709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Vlastní rozložení">
    <p:bg>
      <p:bgPr>
        <a:solidFill>
          <a:schemeClr val="bg1"/>
        </a:solidFill>
        <a:effectLst/>
      </p:bgPr>
    </p:bg>
    <p:spTree>
      <p:nvGrpSpPr>
        <p:cNvPr id="1" name=""/>
        <p:cNvGrpSpPr/>
        <p:nvPr/>
      </p:nvGrpSpPr>
      <p:grpSpPr>
        <a:xfrm>
          <a:off x="0" y="0"/>
          <a:ext cx="0" cy="0"/>
          <a:chOff x="0" y="0"/>
          <a:chExt cx="0" cy="0"/>
        </a:xfrm>
      </p:grpSpPr>
      <p:sp>
        <p:nvSpPr>
          <p:cNvPr id="26"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7" name="Text Placeholder 9"/>
          <p:cNvSpPr>
            <a:spLocks noGrp="1"/>
          </p:cNvSpPr>
          <p:nvPr>
            <p:ph type="body" sz="quarter" idx="20"/>
          </p:nvPr>
        </p:nvSpPr>
        <p:spPr>
          <a:xfrm>
            <a:off x="255950"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9"/>
          <p:cNvSpPr>
            <a:spLocks noGrp="1"/>
          </p:cNvSpPr>
          <p:nvPr>
            <p:ph type="body" sz="quarter" idx="21"/>
          </p:nvPr>
        </p:nvSpPr>
        <p:spPr>
          <a:xfrm>
            <a:off x="4613579"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3" name="Text Placeholder 6"/>
          <p:cNvSpPr>
            <a:spLocks noGrp="1"/>
          </p:cNvSpPr>
          <p:nvPr>
            <p:ph type="body" sz="quarter" idx="22"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307756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255950"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9"/>
          <p:cNvSpPr>
            <a:spLocks noGrp="1"/>
          </p:cNvSpPr>
          <p:nvPr>
            <p:ph type="body" sz="quarter" idx="21"/>
          </p:nvPr>
        </p:nvSpPr>
        <p:spPr>
          <a:xfrm>
            <a:off x="3166976"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p:cNvSpPr>
            <a:spLocks noGrp="1"/>
          </p:cNvSpPr>
          <p:nvPr>
            <p:ph type="body" sz="quarter" idx="24"/>
          </p:nvPr>
        </p:nvSpPr>
        <p:spPr>
          <a:xfrm>
            <a:off x="6075841"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41824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Vlastní rozložení">
    <p:bg>
      <p:bgPr>
        <a:solidFill>
          <a:schemeClr val="bg1"/>
        </a:solidFill>
        <a:effectLst/>
      </p:bgPr>
    </p:bg>
    <p:spTree>
      <p:nvGrpSpPr>
        <p:cNvPr id="1" name=""/>
        <p:cNvGrpSpPr/>
        <p:nvPr/>
      </p:nvGrpSpPr>
      <p:grpSpPr>
        <a:xfrm>
          <a:off x="0" y="0"/>
          <a:ext cx="0" cy="0"/>
          <a:chOff x="0" y="0"/>
          <a:chExt cx="0" cy="0"/>
        </a:xfrm>
      </p:grpSpPr>
      <p:sp>
        <p:nvSpPr>
          <p:cNvPr id="24"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6"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cs-CZ" dirty="0"/>
              <a:t>C</a:t>
            </a:r>
            <a:r>
              <a:rPr lang="en-US" dirty="0"/>
              <a:t>lick to edit master text styles</a:t>
            </a:r>
          </a:p>
        </p:txBody>
      </p:sp>
      <p:sp>
        <p:nvSpPr>
          <p:cNvPr id="27"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8" name="Text Placeholder 9"/>
          <p:cNvSpPr>
            <a:spLocks noGrp="1"/>
          </p:cNvSpPr>
          <p:nvPr>
            <p:ph type="body" sz="quarter" idx="20"/>
          </p:nvPr>
        </p:nvSpPr>
        <p:spPr>
          <a:xfrm>
            <a:off x="255951"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9"/>
          <p:cNvSpPr>
            <a:spLocks noGrp="1"/>
          </p:cNvSpPr>
          <p:nvPr>
            <p:ph type="body" sz="quarter" idx="21"/>
          </p:nvPr>
        </p:nvSpPr>
        <p:spPr>
          <a:xfrm>
            <a:off x="2434405"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26"/>
          </p:nvPr>
        </p:nvSpPr>
        <p:spPr>
          <a:xfrm>
            <a:off x="4612858"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9"/>
          <p:cNvSpPr>
            <a:spLocks noGrp="1"/>
          </p:cNvSpPr>
          <p:nvPr>
            <p:ph type="body" sz="quarter" idx="27"/>
          </p:nvPr>
        </p:nvSpPr>
        <p:spPr>
          <a:xfrm>
            <a:off x="6791314"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294377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0"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4613579"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4613579"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772121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2"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3166976"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2"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3166976"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6075841"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6075841"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225416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1"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2434405"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1"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2434405"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4612858"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4612858"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23"/>
          </p:nvPr>
        </p:nvSpPr>
        <p:spPr>
          <a:xfrm>
            <a:off x="6791314"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5" name="Picture Placeholder 6"/>
          <p:cNvSpPr>
            <a:spLocks noGrp="1"/>
          </p:cNvSpPr>
          <p:nvPr>
            <p:ph type="pic" sz="quarter" idx="24"/>
          </p:nvPr>
        </p:nvSpPr>
        <p:spPr>
          <a:xfrm>
            <a:off x="6791314"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6"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1"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577919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8" name="Zástupný symbol pro nadpis 1"/>
          <p:cNvSpPr>
            <a:spLocks noGrp="1"/>
          </p:cNvSpPr>
          <p:nvPr>
            <p:ph type="title"/>
          </p:nvPr>
        </p:nvSpPr>
        <p:spPr>
          <a:xfrm>
            <a:off x="212058" y="-45013"/>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973893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obsah - 1 radek nadpis">
    <p:spTree>
      <p:nvGrpSpPr>
        <p:cNvPr id="1" name=""/>
        <p:cNvGrpSpPr/>
        <p:nvPr/>
      </p:nvGrpSpPr>
      <p:grpSpPr>
        <a:xfrm>
          <a:off x="0" y="0"/>
          <a:ext cx="0" cy="0"/>
          <a:chOff x="0" y="0"/>
          <a:chExt cx="0" cy="0"/>
        </a:xfrm>
      </p:grpSpPr>
      <p:sp>
        <p:nvSpPr>
          <p:cNvPr id="11" name="Zástupný symbol pro obsah 10"/>
          <p:cNvSpPr>
            <a:spLocks noGrp="1"/>
          </p:cNvSpPr>
          <p:nvPr>
            <p:ph sz="quarter" idx="18"/>
          </p:nvPr>
        </p:nvSpPr>
        <p:spPr>
          <a:xfrm>
            <a:off x="684250" y="1201500"/>
            <a:ext cx="7920000" cy="35856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4002" y="4660201"/>
            <a:ext cx="7884713"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128073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obsah - 2 radky nadpis">
    <p:spTree>
      <p:nvGrpSpPr>
        <p:cNvPr id="1" name=""/>
        <p:cNvGrpSpPr/>
        <p:nvPr/>
      </p:nvGrpSpPr>
      <p:grpSpPr>
        <a:xfrm>
          <a:off x="0" y="0"/>
          <a:ext cx="0" cy="0"/>
          <a:chOff x="0" y="0"/>
          <a:chExt cx="0" cy="0"/>
        </a:xfrm>
      </p:grpSpPr>
      <p:sp>
        <p:nvSpPr>
          <p:cNvPr id="8" name="Zástupný symbol pro obsah 10"/>
          <p:cNvSpPr>
            <a:spLocks noGrp="1"/>
          </p:cNvSpPr>
          <p:nvPr>
            <p:ph sz="quarter" idx="18"/>
          </p:nvPr>
        </p:nvSpPr>
        <p:spPr>
          <a:xfrm>
            <a:off x="684250" y="1201500"/>
            <a:ext cx="7920000" cy="35856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4002" y="4660201"/>
            <a:ext cx="7884713"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9"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1"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97227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90237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obsahy pod sebou - 1 radek nadpis">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4249" y="2690649"/>
            <a:ext cx="792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obsah 13"/>
          <p:cNvSpPr>
            <a:spLocks noGrp="1"/>
          </p:cNvSpPr>
          <p:nvPr>
            <p:ph sz="quarter" idx="20"/>
          </p:nvPr>
        </p:nvSpPr>
        <p:spPr>
          <a:xfrm>
            <a:off x="684249" y="1221583"/>
            <a:ext cx="7920000" cy="1350169"/>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Text Placeholder 6"/>
          <p:cNvSpPr>
            <a:spLocks noGrp="1"/>
          </p:cNvSpPr>
          <p:nvPr>
            <p:ph type="body" sz="quarter" idx="21"/>
          </p:nvPr>
        </p:nvSpPr>
        <p:spPr>
          <a:xfrm>
            <a:off x="684249" y="4581361"/>
            <a:ext cx="792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obsah 13"/>
          <p:cNvSpPr>
            <a:spLocks noGrp="1"/>
          </p:cNvSpPr>
          <p:nvPr>
            <p:ph sz="quarter" idx="22"/>
          </p:nvPr>
        </p:nvSpPr>
        <p:spPr>
          <a:xfrm>
            <a:off x="684250" y="3112295"/>
            <a:ext cx="7920000" cy="1350169"/>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5888571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obsahy pod sebou - 2 radky nadpis">
    <p:spTree>
      <p:nvGrpSpPr>
        <p:cNvPr id="1" name=""/>
        <p:cNvGrpSpPr/>
        <p:nvPr/>
      </p:nvGrpSpPr>
      <p:grpSpPr>
        <a:xfrm>
          <a:off x="0" y="0"/>
          <a:ext cx="0" cy="0"/>
          <a:chOff x="0" y="0"/>
          <a:chExt cx="0" cy="0"/>
        </a:xfrm>
      </p:grpSpPr>
      <p:sp>
        <p:nvSpPr>
          <p:cNvPr id="12" name="Text Placeholder 6"/>
          <p:cNvSpPr>
            <a:spLocks noGrp="1"/>
          </p:cNvSpPr>
          <p:nvPr>
            <p:ph type="body" sz="quarter" idx="16"/>
          </p:nvPr>
        </p:nvSpPr>
        <p:spPr>
          <a:xfrm>
            <a:off x="721626" y="2690649"/>
            <a:ext cx="7884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3" name="Zástupný symbol pro obsah 13"/>
          <p:cNvSpPr>
            <a:spLocks noGrp="1"/>
          </p:cNvSpPr>
          <p:nvPr>
            <p:ph sz="quarter" idx="20"/>
          </p:nvPr>
        </p:nvSpPr>
        <p:spPr>
          <a:xfrm>
            <a:off x="684250" y="1221583"/>
            <a:ext cx="7920000" cy="1350169"/>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Text Placeholder 6"/>
          <p:cNvSpPr>
            <a:spLocks noGrp="1"/>
          </p:cNvSpPr>
          <p:nvPr>
            <p:ph type="body" sz="quarter" idx="21"/>
          </p:nvPr>
        </p:nvSpPr>
        <p:spPr>
          <a:xfrm>
            <a:off x="684249" y="4581361"/>
            <a:ext cx="792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obsah 13"/>
          <p:cNvSpPr>
            <a:spLocks noGrp="1"/>
          </p:cNvSpPr>
          <p:nvPr>
            <p:ph sz="quarter" idx="22"/>
          </p:nvPr>
        </p:nvSpPr>
        <p:spPr>
          <a:xfrm>
            <a:off x="684250" y="3112295"/>
            <a:ext cx="7920000" cy="1350169"/>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4077951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obsahy - 1 radek nadpis">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4214" y="4660201"/>
            <a:ext cx="3658353"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obsah 13"/>
          <p:cNvSpPr>
            <a:spLocks noGrp="1"/>
          </p:cNvSpPr>
          <p:nvPr>
            <p:ph sz="quarter" idx="20"/>
          </p:nvPr>
        </p:nvSpPr>
        <p:spPr>
          <a:xfrm>
            <a:off x="684212" y="1005577"/>
            <a:ext cx="3744000"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Text Placeholder 6"/>
          <p:cNvSpPr>
            <a:spLocks noGrp="1"/>
          </p:cNvSpPr>
          <p:nvPr>
            <p:ph type="body" sz="quarter" idx="21"/>
          </p:nvPr>
        </p:nvSpPr>
        <p:spPr>
          <a:xfrm>
            <a:off x="4860253" y="4660200"/>
            <a:ext cx="3658353"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Zástupný symbol pro obsah 13"/>
          <p:cNvSpPr>
            <a:spLocks noGrp="1"/>
          </p:cNvSpPr>
          <p:nvPr>
            <p:ph sz="quarter" idx="22"/>
          </p:nvPr>
        </p:nvSpPr>
        <p:spPr>
          <a:xfrm>
            <a:off x="4860250" y="1005576"/>
            <a:ext cx="3744000"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8"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6518204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obsahy - 2 radky nadpis">
    <p:spTree>
      <p:nvGrpSpPr>
        <p:cNvPr id="1" name=""/>
        <p:cNvGrpSpPr/>
        <p:nvPr/>
      </p:nvGrpSpPr>
      <p:grpSpPr>
        <a:xfrm>
          <a:off x="0" y="0"/>
          <a:ext cx="0" cy="0"/>
          <a:chOff x="0" y="0"/>
          <a:chExt cx="0" cy="0"/>
        </a:xfrm>
      </p:grpSpPr>
      <p:sp>
        <p:nvSpPr>
          <p:cNvPr id="12" name="Text Placeholder 6"/>
          <p:cNvSpPr>
            <a:spLocks noGrp="1"/>
          </p:cNvSpPr>
          <p:nvPr>
            <p:ph type="body" sz="quarter" idx="16"/>
          </p:nvPr>
        </p:nvSpPr>
        <p:spPr>
          <a:xfrm>
            <a:off x="683567" y="4660201"/>
            <a:ext cx="3744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3" name="Zástupný symbol pro obsah 13"/>
          <p:cNvSpPr>
            <a:spLocks noGrp="1"/>
          </p:cNvSpPr>
          <p:nvPr>
            <p:ph sz="quarter" idx="20"/>
          </p:nvPr>
        </p:nvSpPr>
        <p:spPr>
          <a:xfrm>
            <a:off x="683567" y="1221581"/>
            <a:ext cx="3744000" cy="3402807"/>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Text Placeholder 6"/>
          <p:cNvSpPr>
            <a:spLocks noGrp="1"/>
          </p:cNvSpPr>
          <p:nvPr>
            <p:ph type="body" sz="quarter" idx="21"/>
          </p:nvPr>
        </p:nvSpPr>
        <p:spPr>
          <a:xfrm>
            <a:off x="4860250" y="4660219"/>
            <a:ext cx="3744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obsah 13"/>
          <p:cNvSpPr>
            <a:spLocks noGrp="1"/>
          </p:cNvSpPr>
          <p:nvPr>
            <p:ph sz="quarter" idx="22"/>
          </p:nvPr>
        </p:nvSpPr>
        <p:spPr>
          <a:xfrm>
            <a:off x="4860250" y="1221601"/>
            <a:ext cx="3744000" cy="3402807"/>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52479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obsahy - 1 radek nadpis">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395290" y="4660201"/>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obsah 13"/>
          <p:cNvSpPr>
            <a:spLocks noGrp="1"/>
          </p:cNvSpPr>
          <p:nvPr>
            <p:ph sz="quarter" idx="20"/>
          </p:nvPr>
        </p:nvSpPr>
        <p:spPr>
          <a:xfrm>
            <a:off x="395290" y="1005577"/>
            <a:ext cx="2664295"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Text Placeholder 6"/>
          <p:cNvSpPr>
            <a:spLocks noGrp="1"/>
          </p:cNvSpPr>
          <p:nvPr>
            <p:ph type="body" sz="quarter" idx="21"/>
          </p:nvPr>
        </p:nvSpPr>
        <p:spPr>
          <a:xfrm>
            <a:off x="3275734" y="4660201"/>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3"/>
          <p:cNvSpPr>
            <a:spLocks noGrp="1"/>
          </p:cNvSpPr>
          <p:nvPr>
            <p:ph sz="quarter" idx="23"/>
          </p:nvPr>
        </p:nvSpPr>
        <p:spPr>
          <a:xfrm>
            <a:off x="3275734" y="1005577"/>
            <a:ext cx="2664295"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Text Placeholder 6"/>
          <p:cNvSpPr>
            <a:spLocks noGrp="1"/>
          </p:cNvSpPr>
          <p:nvPr>
            <p:ph type="body" sz="quarter" idx="24"/>
          </p:nvPr>
        </p:nvSpPr>
        <p:spPr>
          <a:xfrm>
            <a:off x="6156179" y="4660200"/>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2" name="Zástupný symbol pro obsah 13"/>
          <p:cNvSpPr>
            <a:spLocks noGrp="1"/>
          </p:cNvSpPr>
          <p:nvPr>
            <p:ph sz="quarter" idx="25"/>
          </p:nvPr>
        </p:nvSpPr>
        <p:spPr>
          <a:xfrm>
            <a:off x="6156179" y="1005576"/>
            <a:ext cx="2664295"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5"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460488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obsahy - 2 radky nadpis">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395290" y="4660201"/>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obsah 13"/>
          <p:cNvSpPr>
            <a:spLocks noGrp="1"/>
          </p:cNvSpPr>
          <p:nvPr>
            <p:ph sz="quarter" idx="20"/>
          </p:nvPr>
        </p:nvSpPr>
        <p:spPr>
          <a:xfrm>
            <a:off x="395290" y="1221581"/>
            <a:ext cx="2664295" cy="3402807"/>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Text Placeholder 6"/>
          <p:cNvSpPr>
            <a:spLocks noGrp="1"/>
          </p:cNvSpPr>
          <p:nvPr>
            <p:ph type="body" sz="quarter" idx="21"/>
          </p:nvPr>
        </p:nvSpPr>
        <p:spPr>
          <a:xfrm>
            <a:off x="3275734" y="4660201"/>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3"/>
          <p:cNvSpPr>
            <a:spLocks noGrp="1"/>
          </p:cNvSpPr>
          <p:nvPr>
            <p:ph sz="quarter" idx="23"/>
          </p:nvPr>
        </p:nvSpPr>
        <p:spPr>
          <a:xfrm>
            <a:off x="3275734" y="1221581"/>
            <a:ext cx="2664295" cy="340280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21" name="Text Placeholder 6"/>
          <p:cNvSpPr>
            <a:spLocks noGrp="1"/>
          </p:cNvSpPr>
          <p:nvPr>
            <p:ph type="body" sz="quarter" idx="24"/>
          </p:nvPr>
        </p:nvSpPr>
        <p:spPr>
          <a:xfrm>
            <a:off x="6156179" y="4660200"/>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2" name="Zástupný symbol pro obsah 13"/>
          <p:cNvSpPr>
            <a:spLocks noGrp="1"/>
          </p:cNvSpPr>
          <p:nvPr>
            <p:ph sz="quarter" idx="25"/>
          </p:nvPr>
        </p:nvSpPr>
        <p:spPr>
          <a:xfrm>
            <a:off x="6156179" y="1221580"/>
            <a:ext cx="2664295" cy="3402807"/>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3"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4"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493106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obsahy - 1 radek nadpis_v2">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4560" y="2748982"/>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obsah 16"/>
          <p:cNvSpPr>
            <a:spLocks noGrp="1"/>
          </p:cNvSpPr>
          <p:nvPr>
            <p:ph sz="quarter" idx="24"/>
          </p:nvPr>
        </p:nvSpPr>
        <p:spPr>
          <a:xfrm>
            <a:off x="684065" y="1221582"/>
            <a:ext cx="7921625" cy="1512094"/>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8" name="Text Placeholder 6"/>
          <p:cNvSpPr>
            <a:spLocks noGrp="1"/>
          </p:cNvSpPr>
          <p:nvPr>
            <p:ph type="body" sz="quarter" idx="25"/>
          </p:nvPr>
        </p:nvSpPr>
        <p:spPr>
          <a:xfrm>
            <a:off x="684064" y="4639695"/>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9" name="Zástupný symbol pro obsah 16"/>
          <p:cNvSpPr>
            <a:spLocks noGrp="1"/>
          </p:cNvSpPr>
          <p:nvPr>
            <p:ph sz="quarter" idx="26"/>
          </p:nvPr>
        </p:nvSpPr>
        <p:spPr>
          <a:xfrm>
            <a:off x="683568" y="3112295"/>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Text Placeholder 6"/>
          <p:cNvSpPr>
            <a:spLocks noGrp="1"/>
          </p:cNvSpPr>
          <p:nvPr>
            <p:ph type="body" sz="quarter" idx="27"/>
          </p:nvPr>
        </p:nvSpPr>
        <p:spPr>
          <a:xfrm>
            <a:off x="4825688" y="4639695"/>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obsah 16"/>
          <p:cNvSpPr>
            <a:spLocks noGrp="1"/>
          </p:cNvSpPr>
          <p:nvPr>
            <p:ph sz="quarter" idx="28"/>
          </p:nvPr>
        </p:nvSpPr>
        <p:spPr>
          <a:xfrm>
            <a:off x="4825192" y="3112295"/>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713764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obsahy - 2 radky nadpis_v2">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4560" y="2748982"/>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obsah 16"/>
          <p:cNvSpPr>
            <a:spLocks noGrp="1"/>
          </p:cNvSpPr>
          <p:nvPr>
            <p:ph sz="quarter" idx="24"/>
          </p:nvPr>
        </p:nvSpPr>
        <p:spPr>
          <a:xfrm>
            <a:off x="684065" y="1221582"/>
            <a:ext cx="7921625" cy="1512094"/>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9" name="Text Placeholder 6"/>
          <p:cNvSpPr>
            <a:spLocks noGrp="1"/>
          </p:cNvSpPr>
          <p:nvPr>
            <p:ph type="body" sz="quarter" idx="25"/>
          </p:nvPr>
        </p:nvSpPr>
        <p:spPr>
          <a:xfrm>
            <a:off x="684064" y="4639695"/>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6"/>
          <p:cNvSpPr>
            <a:spLocks noGrp="1"/>
          </p:cNvSpPr>
          <p:nvPr>
            <p:ph sz="quarter" idx="26"/>
          </p:nvPr>
        </p:nvSpPr>
        <p:spPr>
          <a:xfrm>
            <a:off x="683568" y="3112295"/>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Text Placeholder 6"/>
          <p:cNvSpPr>
            <a:spLocks noGrp="1"/>
          </p:cNvSpPr>
          <p:nvPr>
            <p:ph type="body" sz="quarter" idx="27"/>
          </p:nvPr>
        </p:nvSpPr>
        <p:spPr>
          <a:xfrm>
            <a:off x="4825688" y="4639695"/>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2" name="Zástupný symbol pro obsah 16"/>
          <p:cNvSpPr>
            <a:spLocks noGrp="1"/>
          </p:cNvSpPr>
          <p:nvPr>
            <p:ph sz="quarter" idx="28"/>
          </p:nvPr>
        </p:nvSpPr>
        <p:spPr>
          <a:xfrm>
            <a:off x="4825192" y="3112295"/>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750613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obsahy - 1 radek nadpis_v3">
    <p:spTree>
      <p:nvGrpSpPr>
        <p:cNvPr id="1" name=""/>
        <p:cNvGrpSpPr/>
        <p:nvPr/>
      </p:nvGrpSpPr>
      <p:grpSpPr>
        <a:xfrm>
          <a:off x="0" y="0"/>
          <a:ext cx="0" cy="0"/>
          <a:chOff x="0" y="0"/>
          <a:chExt cx="0" cy="0"/>
        </a:xfrm>
      </p:grpSpPr>
      <p:sp>
        <p:nvSpPr>
          <p:cNvPr id="26" name="Text Placeholder 6"/>
          <p:cNvSpPr>
            <a:spLocks noGrp="1"/>
          </p:cNvSpPr>
          <p:nvPr>
            <p:ph type="body" sz="quarter" idx="16"/>
          </p:nvPr>
        </p:nvSpPr>
        <p:spPr>
          <a:xfrm>
            <a:off x="684560" y="4639695"/>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7" name="Zástupný symbol pro obsah 16"/>
          <p:cNvSpPr>
            <a:spLocks noGrp="1"/>
          </p:cNvSpPr>
          <p:nvPr>
            <p:ph sz="quarter" idx="24"/>
          </p:nvPr>
        </p:nvSpPr>
        <p:spPr>
          <a:xfrm>
            <a:off x="684065" y="3112295"/>
            <a:ext cx="7921625" cy="1512094"/>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28" name="Text Placeholder 6"/>
          <p:cNvSpPr>
            <a:spLocks noGrp="1"/>
          </p:cNvSpPr>
          <p:nvPr>
            <p:ph type="body" sz="quarter" idx="25"/>
          </p:nvPr>
        </p:nvSpPr>
        <p:spPr>
          <a:xfrm>
            <a:off x="684064" y="2748982"/>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9" name="Zástupný symbol pro obsah 16"/>
          <p:cNvSpPr>
            <a:spLocks noGrp="1"/>
          </p:cNvSpPr>
          <p:nvPr>
            <p:ph sz="quarter" idx="26"/>
          </p:nvPr>
        </p:nvSpPr>
        <p:spPr>
          <a:xfrm>
            <a:off x="683568" y="1221582"/>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0" name="Text Placeholder 6"/>
          <p:cNvSpPr>
            <a:spLocks noGrp="1"/>
          </p:cNvSpPr>
          <p:nvPr>
            <p:ph type="body" sz="quarter" idx="27"/>
          </p:nvPr>
        </p:nvSpPr>
        <p:spPr>
          <a:xfrm>
            <a:off x="4825688" y="2748982"/>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1" name="Zástupný symbol pro obsah 16"/>
          <p:cNvSpPr>
            <a:spLocks noGrp="1"/>
          </p:cNvSpPr>
          <p:nvPr>
            <p:ph sz="quarter" idx="28"/>
          </p:nvPr>
        </p:nvSpPr>
        <p:spPr>
          <a:xfrm>
            <a:off x="4825192" y="1221582"/>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5"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101523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obsahy - 2 radky nadpis_v3">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684560" y="4639695"/>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obsah 16"/>
          <p:cNvSpPr>
            <a:spLocks noGrp="1"/>
          </p:cNvSpPr>
          <p:nvPr>
            <p:ph sz="quarter" idx="24"/>
          </p:nvPr>
        </p:nvSpPr>
        <p:spPr>
          <a:xfrm>
            <a:off x="684065" y="3112295"/>
            <a:ext cx="7921625"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Text Placeholder 6"/>
          <p:cNvSpPr>
            <a:spLocks noGrp="1"/>
          </p:cNvSpPr>
          <p:nvPr>
            <p:ph type="body" sz="quarter" idx="25"/>
          </p:nvPr>
        </p:nvSpPr>
        <p:spPr>
          <a:xfrm>
            <a:off x="684064" y="2748982"/>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6"/>
          <p:cNvSpPr>
            <a:spLocks noGrp="1"/>
          </p:cNvSpPr>
          <p:nvPr>
            <p:ph sz="quarter" idx="26"/>
          </p:nvPr>
        </p:nvSpPr>
        <p:spPr>
          <a:xfrm>
            <a:off x="683568" y="1221582"/>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Text Placeholder 6"/>
          <p:cNvSpPr>
            <a:spLocks noGrp="1"/>
          </p:cNvSpPr>
          <p:nvPr>
            <p:ph type="body" sz="quarter" idx="27"/>
          </p:nvPr>
        </p:nvSpPr>
        <p:spPr>
          <a:xfrm>
            <a:off x="4825688" y="2748982"/>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2" name="Zástupný symbol pro obsah 16"/>
          <p:cNvSpPr>
            <a:spLocks noGrp="1"/>
          </p:cNvSpPr>
          <p:nvPr>
            <p:ph sz="quarter" idx="28"/>
          </p:nvPr>
        </p:nvSpPr>
        <p:spPr>
          <a:xfrm>
            <a:off x="4825192" y="1221582"/>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3"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4"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85908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5095326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 radek nadpis - 3 obsahy pod sebou_v2">
    <p:spTree>
      <p:nvGrpSpPr>
        <p:cNvPr id="1" name=""/>
        <p:cNvGrpSpPr/>
        <p:nvPr/>
      </p:nvGrpSpPr>
      <p:grpSpPr>
        <a:xfrm>
          <a:off x="0" y="0"/>
          <a:ext cx="0" cy="0"/>
          <a:chOff x="0" y="0"/>
          <a:chExt cx="0" cy="0"/>
        </a:xfrm>
      </p:grpSpPr>
      <p:sp>
        <p:nvSpPr>
          <p:cNvPr id="15" name="Text Placeholder 6"/>
          <p:cNvSpPr>
            <a:spLocks noGrp="1"/>
          </p:cNvSpPr>
          <p:nvPr>
            <p:ph type="body" sz="quarter" idx="16"/>
          </p:nvPr>
        </p:nvSpPr>
        <p:spPr>
          <a:xfrm>
            <a:off x="684066" y="4639695"/>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Zástupný symbol pro obsah 16"/>
          <p:cNvSpPr>
            <a:spLocks noGrp="1"/>
          </p:cNvSpPr>
          <p:nvPr>
            <p:ph sz="quarter" idx="24"/>
          </p:nvPr>
        </p:nvSpPr>
        <p:spPr>
          <a:xfrm>
            <a:off x="683570" y="3489852"/>
            <a:ext cx="7921625" cy="113453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Text Placeholder 6"/>
          <p:cNvSpPr>
            <a:spLocks noGrp="1"/>
          </p:cNvSpPr>
          <p:nvPr>
            <p:ph type="body" sz="quarter" idx="25"/>
          </p:nvPr>
        </p:nvSpPr>
        <p:spPr>
          <a:xfrm>
            <a:off x="684066" y="2047407"/>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obsah 16"/>
          <p:cNvSpPr>
            <a:spLocks noGrp="1"/>
          </p:cNvSpPr>
          <p:nvPr>
            <p:ph sz="quarter" idx="26"/>
          </p:nvPr>
        </p:nvSpPr>
        <p:spPr>
          <a:xfrm>
            <a:off x="683570" y="897565"/>
            <a:ext cx="7921625" cy="113453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Text Placeholder 6"/>
          <p:cNvSpPr>
            <a:spLocks noGrp="1"/>
          </p:cNvSpPr>
          <p:nvPr>
            <p:ph type="body" sz="quarter" idx="27"/>
          </p:nvPr>
        </p:nvSpPr>
        <p:spPr>
          <a:xfrm>
            <a:off x="684066" y="3343551"/>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6"/>
          <p:cNvSpPr>
            <a:spLocks noGrp="1"/>
          </p:cNvSpPr>
          <p:nvPr>
            <p:ph sz="quarter" idx="28"/>
          </p:nvPr>
        </p:nvSpPr>
        <p:spPr>
          <a:xfrm>
            <a:off x="683570" y="2193709"/>
            <a:ext cx="7921625" cy="113453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3"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1"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8492008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radky nadpis - 3 obsahy pod sebou_v2">
    <p:spTree>
      <p:nvGrpSpPr>
        <p:cNvPr id="1" name=""/>
        <p:cNvGrpSpPr/>
        <p:nvPr/>
      </p:nvGrpSpPr>
      <p:grpSpPr>
        <a:xfrm>
          <a:off x="0" y="0"/>
          <a:ext cx="0" cy="0"/>
          <a:chOff x="0" y="0"/>
          <a:chExt cx="0" cy="0"/>
        </a:xfrm>
      </p:grpSpPr>
      <p:sp>
        <p:nvSpPr>
          <p:cNvPr id="18" name="Text Placeholder 6"/>
          <p:cNvSpPr>
            <a:spLocks noGrp="1"/>
          </p:cNvSpPr>
          <p:nvPr>
            <p:ph type="body" sz="quarter" idx="16"/>
          </p:nvPr>
        </p:nvSpPr>
        <p:spPr>
          <a:xfrm>
            <a:off x="684066" y="4639695"/>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9" name="Zástupný symbol pro obsah 16"/>
          <p:cNvSpPr>
            <a:spLocks noGrp="1"/>
          </p:cNvSpPr>
          <p:nvPr>
            <p:ph sz="quarter" idx="24"/>
          </p:nvPr>
        </p:nvSpPr>
        <p:spPr>
          <a:xfrm>
            <a:off x="683570" y="3651871"/>
            <a:ext cx="7921625" cy="9725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Text Placeholder 6"/>
          <p:cNvSpPr>
            <a:spLocks noGrp="1"/>
          </p:cNvSpPr>
          <p:nvPr>
            <p:ph type="body" sz="quarter" idx="25"/>
          </p:nvPr>
        </p:nvSpPr>
        <p:spPr>
          <a:xfrm>
            <a:off x="684066" y="2122681"/>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obsah 16"/>
          <p:cNvSpPr>
            <a:spLocks noGrp="1"/>
          </p:cNvSpPr>
          <p:nvPr>
            <p:ph sz="quarter" idx="26"/>
          </p:nvPr>
        </p:nvSpPr>
        <p:spPr>
          <a:xfrm>
            <a:off x="683570" y="1134856"/>
            <a:ext cx="7921625" cy="9725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2" name="Text Placeholder 6"/>
          <p:cNvSpPr>
            <a:spLocks noGrp="1"/>
          </p:cNvSpPr>
          <p:nvPr>
            <p:ph type="body" sz="quarter" idx="27"/>
          </p:nvPr>
        </p:nvSpPr>
        <p:spPr>
          <a:xfrm>
            <a:off x="684066" y="3381187"/>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3" name="Zástupný symbol pro obsah 16"/>
          <p:cNvSpPr>
            <a:spLocks noGrp="1"/>
          </p:cNvSpPr>
          <p:nvPr>
            <p:ph sz="quarter" idx="28"/>
          </p:nvPr>
        </p:nvSpPr>
        <p:spPr>
          <a:xfrm>
            <a:off x="683570" y="2393364"/>
            <a:ext cx="7921625" cy="9725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5"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9430546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4 obsahy - 1 radek nadpis">
    <p:spTree>
      <p:nvGrpSpPr>
        <p:cNvPr id="1" name=""/>
        <p:cNvGrpSpPr/>
        <p:nvPr/>
      </p:nvGrpSpPr>
      <p:grpSpPr>
        <a:xfrm>
          <a:off x="0" y="0"/>
          <a:ext cx="0" cy="0"/>
          <a:chOff x="0" y="0"/>
          <a:chExt cx="0" cy="0"/>
        </a:xfrm>
      </p:grpSpPr>
      <p:sp>
        <p:nvSpPr>
          <p:cNvPr id="16" name="Text Placeholder 6"/>
          <p:cNvSpPr>
            <a:spLocks noGrp="1"/>
          </p:cNvSpPr>
          <p:nvPr>
            <p:ph type="body" sz="quarter" idx="25"/>
          </p:nvPr>
        </p:nvSpPr>
        <p:spPr>
          <a:xfrm>
            <a:off x="683073" y="2662741"/>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obsah 16"/>
          <p:cNvSpPr>
            <a:spLocks noGrp="1"/>
          </p:cNvSpPr>
          <p:nvPr>
            <p:ph sz="quarter" idx="26"/>
          </p:nvPr>
        </p:nvSpPr>
        <p:spPr>
          <a:xfrm>
            <a:off x="682577" y="973341"/>
            <a:ext cx="3888000" cy="16741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Text Placeholder 6"/>
          <p:cNvSpPr>
            <a:spLocks noGrp="1"/>
          </p:cNvSpPr>
          <p:nvPr>
            <p:ph type="body" sz="quarter" idx="27"/>
          </p:nvPr>
        </p:nvSpPr>
        <p:spPr>
          <a:xfrm>
            <a:off x="4716016" y="2662741"/>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9" name="Zástupný symbol pro obsah 16"/>
          <p:cNvSpPr>
            <a:spLocks noGrp="1"/>
          </p:cNvSpPr>
          <p:nvPr>
            <p:ph sz="quarter" idx="28"/>
          </p:nvPr>
        </p:nvSpPr>
        <p:spPr>
          <a:xfrm>
            <a:off x="4715520" y="973341"/>
            <a:ext cx="3888000" cy="16741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Text Placeholder 6"/>
          <p:cNvSpPr>
            <a:spLocks noGrp="1"/>
          </p:cNvSpPr>
          <p:nvPr>
            <p:ph type="body" sz="quarter" idx="29"/>
          </p:nvPr>
        </p:nvSpPr>
        <p:spPr>
          <a:xfrm>
            <a:off x="4716016" y="4569973"/>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obsah 16"/>
          <p:cNvSpPr>
            <a:spLocks noGrp="1"/>
          </p:cNvSpPr>
          <p:nvPr>
            <p:ph sz="quarter" idx="30"/>
          </p:nvPr>
        </p:nvSpPr>
        <p:spPr>
          <a:xfrm>
            <a:off x="4715520" y="2880573"/>
            <a:ext cx="3888000" cy="16741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2" name="Text Placeholder 6"/>
          <p:cNvSpPr>
            <a:spLocks noGrp="1"/>
          </p:cNvSpPr>
          <p:nvPr>
            <p:ph type="body" sz="quarter" idx="31"/>
          </p:nvPr>
        </p:nvSpPr>
        <p:spPr>
          <a:xfrm>
            <a:off x="683072" y="4569973"/>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3" name="Zástupný symbol pro obsah 16"/>
          <p:cNvSpPr>
            <a:spLocks noGrp="1"/>
          </p:cNvSpPr>
          <p:nvPr>
            <p:ph sz="quarter" idx="32"/>
          </p:nvPr>
        </p:nvSpPr>
        <p:spPr>
          <a:xfrm>
            <a:off x="682576" y="2880573"/>
            <a:ext cx="3888000" cy="16741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5" name="Text Placeholder 6"/>
          <p:cNvSpPr>
            <a:spLocks noGrp="1"/>
          </p:cNvSpPr>
          <p:nvPr>
            <p:ph type="body" sz="quarter" idx="33"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091913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4 obsahy - 2 radky nadpis">
    <p:spTree>
      <p:nvGrpSpPr>
        <p:cNvPr id="1" name=""/>
        <p:cNvGrpSpPr/>
        <p:nvPr/>
      </p:nvGrpSpPr>
      <p:grpSpPr>
        <a:xfrm>
          <a:off x="0" y="0"/>
          <a:ext cx="0" cy="0"/>
          <a:chOff x="0" y="0"/>
          <a:chExt cx="0" cy="0"/>
        </a:xfrm>
      </p:grpSpPr>
      <p:sp>
        <p:nvSpPr>
          <p:cNvPr id="20" name="Text Placeholder 6"/>
          <p:cNvSpPr>
            <a:spLocks noGrp="1"/>
          </p:cNvSpPr>
          <p:nvPr>
            <p:ph type="body" sz="quarter" idx="25"/>
          </p:nvPr>
        </p:nvSpPr>
        <p:spPr>
          <a:xfrm>
            <a:off x="684065" y="2781217"/>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obsah 16"/>
          <p:cNvSpPr>
            <a:spLocks noGrp="1"/>
          </p:cNvSpPr>
          <p:nvPr>
            <p:ph sz="quarter" idx="26"/>
          </p:nvPr>
        </p:nvSpPr>
        <p:spPr>
          <a:xfrm>
            <a:off x="683569" y="1286071"/>
            <a:ext cx="3888000" cy="14799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2" name="Text Placeholder 6"/>
          <p:cNvSpPr>
            <a:spLocks noGrp="1"/>
          </p:cNvSpPr>
          <p:nvPr>
            <p:ph type="body" sz="quarter" idx="27"/>
          </p:nvPr>
        </p:nvSpPr>
        <p:spPr>
          <a:xfrm>
            <a:off x="4717008" y="2781217"/>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3" name="Zástupný symbol pro obsah 16"/>
          <p:cNvSpPr>
            <a:spLocks noGrp="1"/>
          </p:cNvSpPr>
          <p:nvPr>
            <p:ph sz="quarter" idx="28"/>
          </p:nvPr>
        </p:nvSpPr>
        <p:spPr>
          <a:xfrm>
            <a:off x="4716512" y="1286071"/>
            <a:ext cx="3888000" cy="14799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4" name="Text Placeholder 6"/>
          <p:cNvSpPr>
            <a:spLocks noGrp="1"/>
          </p:cNvSpPr>
          <p:nvPr>
            <p:ph type="body" sz="quarter" idx="29"/>
          </p:nvPr>
        </p:nvSpPr>
        <p:spPr>
          <a:xfrm>
            <a:off x="4717008" y="4569973"/>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5" name="Zástupný symbol pro obsah 16"/>
          <p:cNvSpPr>
            <a:spLocks noGrp="1"/>
          </p:cNvSpPr>
          <p:nvPr>
            <p:ph sz="quarter" idx="30"/>
          </p:nvPr>
        </p:nvSpPr>
        <p:spPr>
          <a:xfrm>
            <a:off x="4716512" y="3074827"/>
            <a:ext cx="3888000" cy="14799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6" name="Text Placeholder 6"/>
          <p:cNvSpPr>
            <a:spLocks noGrp="1"/>
          </p:cNvSpPr>
          <p:nvPr>
            <p:ph type="body" sz="quarter" idx="31"/>
          </p:nvPr>
        </p:nvSpPr>
        <p:spPr>
          <a:xfrm>
            <a:off x="684064" y="4569973"/>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7" name="Zástupný symbol pro obsah 16"/>
          <p:cNvSpPr>
            <a:spLocks noGrp="1"/>
          </p:cNvSpPr>
          <p:nvPr>
            <p:ph sz="quarter" idx="32"/>
          </p:nvPr>
        </p:nvSpPr>
        <p:spPr>
          <a:xfrm>
            <a:off x="683568" y="3074827"/>
            <a:ext cx="3888000" cy="14799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33"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8308301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 radek nadpis - 1 obsah ">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3568"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404040"/>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Zástupný symbol pro obsah 10"/>
          <p:cNvSpPr>
            <a:spLocks noGrp="1"/>
          </p:cNvSpPr>
          <p:nvPr>
            <p:ph sz="quarter" idx="18"/>
          </p:nvPr>
        </p:nvSpPr>
        <p:spPr>
          <a:xfrm>
            <a:off x="683568" y="1653648"/>
            <a:ext cx="7920000"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6408237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radky nadpis - 1 obsah ">
    <p:spTree>
      <p:nvGrpSpPr>
        <p:cNvPr id="1" name=""/>
        <p:cNvGrpSpPr/>
        <p:nvPr/>
      </p:nvGrpSpPr>
      <p:grpSpPr>
        <a:xfrm>
          <a:off x="0" y="0"/>
          <a:ext cx="0" cy="0"/>
          <a:chOff x="0" y="0"/>
          <a:chExt cx="0" cy="0"/>
        </a:xfrm>
      </p:grpSpPr>
      <p:sp>
        <p:nvSpPr>
          <p:cNvPr id="14" name="Zástupný symbol pro obsah 10"/>
          <p:cNvSpPr>
            <a:spLocks noGrp="1"/>
          </p:cNvSpPr>
          <p:nvPr>
            <p:ph sz="quarter" idx="18"/>
          </p:nvPr>
        </p:nvSpPr>
        <p:spPr>
          <a:xfrm>
            <a:off x="684250" y="1869672"/>
            <a:ext cx="7920000" cy="275430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3" name="Text Placeholder 6"/>
          <p:cNvSpPr>
            <a:spLocks noGrp="1"/>
          </p:cNvSpPr>
          <p:nvPr>
            <p:ph type="body" sz="quarter" idx="16"/>
          </p:nvPr>
        </p:nvSpPr>
        <p:spPr>
          <a:xfrm>
            <a:off x="683568"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743774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radek nadpis - 1 obsah vertikálně">
    <p:spTree>
      <p:nvGrpSpPr>
        <p:cNvPr id="1" name=""/>
        <p:cNvGrpSpPr/>
        <p:nvPr/>
      </p:nvGrpSpPr>
      <p:grpSpPr>
        <a:xfrm>
          <a:off x="0" y="0"/>
          <a:ext cx="0" cy="0"/>
          <a:chOff x="0" y="0"/>
          <a:chExt cx="0" cy="0"/>
        </a:xfrm>
      </p:grpSpPr>
      <p:sp>
        <p:nvSpPr>
          <p:cNvPr id="12" name="Zástupný symbol pro obsah 10"/>
          <p:cNvSpPr>
            <a:spLocks noGrp="1"/>
          </p:cNvSpPr>
          <p:nvPr>
            <p:ph sz="quarter" idx="18"/>
          </p:nvPr>
        </p:nvSpPr>
        <p:spPr>
          <a:xfrm>
            <a:off x="3779913" y="1059582"/>
            <a:ext cx="4680520" cy="367240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476897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059583"/>
            <a:ext cx="2736304" cy="3780309"/>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221600"/>
            <a:ext cx="2592214" cy="3456384"/>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8689769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radky nadpis - 1 obsah vertikálně">
    <p:spTree>
      <p:nvGrpSpPr>
        <p:cNvPr id="1" name=""/>
        <p:cNvGrpSpPr/>
        <p:nvPr/>
      </p:nvGrpSpPr>
      <p:grpSpPr>
        <a:xfrm>
          <a:off x="0" y="0"/>
          <a:ext cx="0" cy="0"/>
          <a:chOff x="0" y="0"/>
          <a:chExt cx="0" cy="0"/>
        </a:xfrm>
      </p:grpSpPr>
      <p:sp>
        <p:nvSpPr>
          <p:cNvPr id="12" name="Zástupný symbol pro obsah 10"/>
          <p:cNvSpPr>
            <a:spLocks noGrp="1"/>
          </p:cNvSpPr>
          <p:nvPr>
            <p:ph sz="quarter" idx="18"/>
          </p:nvPr>
        </p:nvSpPr>
        <p:spPr>
          <a:xfrm>
            <a:off x="3779913" y="1221600"/>
            <a:ext cx="4680520" cy="351039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476897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221601"/>
            <a:ext cx="2736304" cy="361829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1" y="1383618"/>
            <a:ext cx="2592215" cy="3240360"/>
          </a:xfrm>
          <a:prstGeom prst="rect">
            <a:avLst/>
          </a:prstGeom>
        </p:spPr>
        <p:txBody>
          <a:bodyPr anchor="ctr">
            <a:noAutofit/>
          </a:bodyPr>
          <a:lstStyle>
            <a:lvl1pPr marL="0" indent="0">
              <a:buNone/>
              <a:defRPr sz="1400">
                <a:solidFill>
                  <a:srgbClr val="404040"/>
                </a:solidFill>
              </a:defRPr>
            </a:lvl1pPr>
          </a:lstStyle>
          <a:p>
            <a:pPr lvl="0"/>
            <a:r>
              <a:rPr lang="cs-CZ" dirty="0"/>
              <a:t>Kliknutím lze upravit styly předlohy textu.</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1108429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radek nadpis - 2 obsahy pod sebou ">
    <p:spTree>
      <p:nvGrpSpPr>
        <p:cNvPr id="1" name=""/>
        <p:cNvGrpSpPr/>
        <p:nvPr/>
      </p:nvGrpSpPr>
      <p:grpSpPr>
        <a:xfrm>
          <a:off x="0" y="0"/>
          <a:ext cx="0" cy="0"/>
          <a:chOff x="0" y="0"/>
          <a:chExt cx="0" cy="0"/>
        </a:xfrm>
      </p:grpSpPr>
      <p:sp>
        <p:nvSpPr>
          <p:cNvPr id="16" name="Zástupný symbol pro obsah 10"/>
          <p:cNvSpPr>
            <a:spLocks noGrp="1"/>
          </p:cNvSpPr>
          <p:nvPr>
            <p:ph sz="quarter" idx="23"/>
          </p:nvPr>
        </p:nvSpPr>
        <p:spPr>
          <a:xfrm>
            <a:off x="684215" y="3273828"/>
            <a:ext cx="7920037" cy="137068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10"/>
          <p:cNvSpPr>
            <a:spLocks noGrp="1"/>
          </p:cNvSpPr>
          <p:nvPr>
            <p:ph sz="quarter" idx="18"/>
          </p:nvPr>
        </p:nvSpPr>
        <p:spPr>
          <a:xfrm>
            <a:off x="684214" y="1633110"/>
            <a:ext cx="7920037" cy="137068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301468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1" name="Text Placeholder 6"/>
          <p:cNvSpPr>
            <a:spLocks noGrp="1"/>
          </p:cNvSpPr>
          <p:nvPr>
            <p:ph type="body" sz="quarter" idx="21"/>
          </p:nvPr>
        </p:nvSpPr>
        <p:spPr>
          <a:xfrm>
            <a:off x="683568" y="466710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8"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0471806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radky nadpis - 2 obsahy pod sebou ">
    <p:spTree>
      <p:nvGrpSpPr>
        <p:cNvPr id="1" name=""/>
        <p:cNvGrpSpPr/>
        <p:nvPr/>
      </p:nvGrpSpPr>
      <p:grpSpPr>
        <a:xfrm>
          <a:off x="0" y="0"/>
          <a:ext cx="0" cy="0"/>
          <a:chOff x="0" y="0"/>
          <a:chExt cx="0" cy="0"/>
        </a:xfrm>
      </p:grpSpPr>
      <p:sp>
        <p:nvSpPr>
          <p:cNvPr id="17" name="Zástupný symbol pro obsah 10"/>
          <p:cNvSpPr>
            <a:spLocks noGrp="1"/>
          </p:cNvSpPr>
          <p:nvPr>
            <p:ph sz="quarter" idx="23"/>
          </p:nvPr>
        </p:nvSpPr>
        <p:spPr>
          <a:xfrm>
            <a:off x="684215" y="3415193"/>
            <a:ext cx="7920037" cy="124262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18"/>
          </p:nvPr>
        </p:nvSpPr>
        <p:spPr>
          <a:xfrm>
            <a:off x="684214" y="1869672"/>
            <a:ext cx="7920037" cy="124262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16"/>
          </p:nvPr>
        </p:nvSpPr>
        <p:spPr>
          <a:xfrm>
            <a:off x="683568" y="312269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Text Placeholder 6"/>
          <p:cNvSpPr>
            <a:spLocks noGrp="1"/>
          </p:cNvSpPr>
          <p:nvPr>
            <p:ph type="body" sz="quarter" idx="21"/>
          </p:nvPr>
        </p:nvSpPr>
        <p:spPr>
          <a:xfrm>
            <a:off x="683568" y="466710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631260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1817147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1 radek nadpis - 2 obsahy vedle sebe ">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4716018" y="1761660"/>
            <a:ext cx="3743771"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obsah 10"/>
          <p:cNvSpPr>
            <a:spLocks noGrp="1"/>
          </p:cNvSpPr>
          <p:nvPr>
            <p:ph sz="quarter" idx="21"/>
          </p:nvPr>
        </p:nvSpPr>
        <p:spPr>
          <a:xfrm>
            <a:off x="684215" y="1761660"/>
            <a:ext cx="3743771"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728108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2 radky nadpis - 2 obsahy vedle sebe ">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4716018" y="1923678"/>
            <a:ext cx="3743771" cy="27003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10"/>
          <p:cNvSpPr>
            <a:spLocks noGrp="1"/>
          </p:cNvSpPr>
          <p:nvPr>
            <p:ph sz="quarter" idx="21"/>
          </p:nvPr>
        </p:nvSpPr>
        <p:spPr>
          <a:xfrm>
            <a:off x="684215" y="1923678"/>
            <a:ext cx="3743771" cy="27003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003399"/>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3" name="Text Placeholder 6"/>
          <p:cNvSpPr>
            <a:spLocks noGrp="1"/>
          </p:cNvSpPr>
          <p:nvPr>
            <p:ph type="body" sz="quarter" idx="16"/>
          </p:nvPr>
        </p:nvSpPr>
        <p:spPr>
          <a:xfrm>
            <a:off x="683568"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8"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839996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1 radek nadpis - 2 obsahy pod sebou">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3779913" y="3030990"/>
            <a:ext cx="4680520" cy="170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obsah 10"/>
          <p:cNvSpPr>
            <a:spLocks noGrp="1"/>
          </p:cNvSpPr>
          <p:nvPr>
            <p:ph sz="quarter" idx="21"/>
          </p:nvPr>
        </p:nvSpPr>
        <p:spPr>
          <a:xfrm>
            <a:off x="3779913" y="1059582"/>
            <a:ext cx="4680520" cy="170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278027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3779912" y="4741516"/>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059583"/>
            <a:ext cx="2736304" cy="3780309"/>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221600"/>
            <a:ext cx="2592214" cy="3456384"/>
          </a:xfrm>
          <a:prstGeom prst="rect">
            <a:avLst/>
          </a:prstGeom>
        </p:spPr>
        <p:txBody>
          <a:bodyPr anchor="ctr">
            <a:noAutofit/>
          </a:bodyPr>
          <a:lstStyle>
            <a:lvl1pPr marL="0" indent="0">
              <a:buNone/>
              <a:defRPr sz="1400">
                <a:solidFill>
                  <a:srgbClr val="404040"/>
                </a:solidFill>
              </a:defRPr>
            </a:lvl1pPr>
          </a:lstStyle>
          <a:p>
            <a:pPr lvl="0"/>
            <a:r>
              <a:rPr lang="cs-CZ" dirty="0"/>
              <a:t>Kliknutím lze upravit styly předlohy textu.</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2692506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2 radky nadpis - 2 obsahy pod sebou">
    <p:spTree>
      <p:nvGrpSpPr>
        <p:cNvPr id="1" name=""/>
        <p:cNvGrpSpPr/>
        <p:nvPr/>
      </p:nvGrpSpPr>
      <p:grpSpPr>
        <a:xfrm>
          <a:off x="0" y="0"/>
          <a:ext cx="0" cy="0"/>
          <a:chOff x="0" y="0"/>
          <a:chExt cx="0" cy="0"/>
        </a:xfrm>
      </p:grpSpPr>
      <p:sp>
        <p:nvSpPr>
          <p:cNvPr id="12" name="Zástupný symbol pro obsah 10"/>
          <p:cNvSpPr>
            <a:spLocks noGrp="1"/>
          </p:cNvSpPr>
          <p:nvPr>
            <p:ph sz="quarter" idx="22"/>
          </p:nvPr>
        </p:nvSpPr>
        <p:spPr>
          <a:xfrm>
            <a:off x="3779913" y="3030990"/>
            <a:ext cx="4680520" cy="170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Zástupný symbol pro obsah 10"/>
          <p:cNvSpPr>
            <a:spLocks noGrp="1"/>
          </p:cNvSpPr>
          <p:nvPr>
            <p:ph sz="quarter" idx="21"/>
          </p:nvPr>
        </p:nvSpPr>
        <p:spPr>
          <a:xfrm>
            <a:off x="3779913" y="1140780"/>
            <a:ext cx="4680520" cy="170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284697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3779912" y="4741516"/>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221601"/>
            <a:ext cx="2736304" cy="361829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383618"/>
            <a:ext cx="2592214" cy="3294366"/>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822750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radek nadpis - 3 obsahy vedle sebe ">
    <p:spTree>
      <p:nvGrpSpPr>
        <p:cNvPr id="1" name=""/>
        <p:cNvGrpSpPr/>
        <p:nvPr/>
      </p:nvGrpSpPr>
      <p:grpSpPr>
        <a:xfrm>
          <a:off x="0" y="0"/>
          <a:ext cx="0" cy="0"/>
          <a:chOff x="0" y="0"/>
          <a:chExt cx="0" cy="0"/>
        </a:xfrm>
      </p:grpSpPr>
      <p:sp>
        <p:nvSpPr>
          <p:cNvPr id="18" name="Zástupný symbol pro obsah 10"/>
          <p:cNvSpPr>
            <a:spLocks noGrp="1"/>
          </p:cNvSpPr>
          <p:nvPr>
            <p:ph sz="quarter" idx="26"/>
          </p:nvPr>
        </p:nvSpPr>
        <p:spPr>
          <a:xfrm>
            <a:off x="6156177" y="1761660"/>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obsah 10"/>
          <p:cNvSpPr>
            <a:spLocks noGrp="1"/>
          </p:cNvSpPr>
          <p:nvPr>
            <p:ph sz="quarter" idx="25"/>
          </p:nvPr>
        </p:nvSpPr>
        <p:spPr>
          <a:xfrm>
            <a:off x="3275857" y="1761660"/>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4"/>
          </p:nvPr>
        </p:nvSpPr>
        <p:spPr>
          <a:xfrm>
            <a:off x="395536" y="1761660"/>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95536" y="4660963"/>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3275857" y="4660963"/>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6156176" y="4660963"/>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7"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8597542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radky nadpis - 3 obsahy vedle sebe ">
    <p:spTree>
      <p:nvGrpSpPr>
        <p:cNvPr id="1" name=""/>
        <p:cNvGrpSpPr/>
        <p:nvPr/>
      </p:nvGrpSpPr>
      <p:grpSpPr>
        <a:xfrm>
          <a:off x="0" y="0"/>
          <a:ext cx="0" cy="0"/>
          <a:chOff x="0" y="0"/>
          <a:chExt cx="0" cy="0"/>
        </a:xfrm>
      </p:grpSpPr>
      <p:sp>
        <p:nvSpPr>
          <p:cNvPr id="19" name="Zástupný symbol pro obsah 10"/>
          <p:cNvSpPr>
            <a:spLocks noGrp="1"/>
          </p:cNvSpPr>
          <p:nvPr>
            <p:ph sz="quarter" idx="26"/>
          </p:nvPr>
        </p:nvSpPr>
        <p:spPr>
          <a:xfrm>
            <a:off x="6156177" y="1859587"/>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Zástupný symbol pro obsah 10"/>
          <p:cNvSpPr>
            <a:spLocks noGrp="1"/>
          </p:cNvSpPr>
          <p:nvPr>
            <p:ph sz="quarter" idx="25"/>
          </p:nvPr>
        </p:nvSpPr>
        <p:spPr>
          <a:xfrm>
            <a:off x="3275857" y="1859587"/>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Zástupný symbol pro obsah 10"/>
          <p:cNvSpPr>
            <a:spLocks noGrp="1"/>
          </p:cNvSpPr>
          <p:nvPr>
            <p:ph sz="quarter" idx="24"/>
          </p:nvPr>
        </p:nvSpPr>
        <p:spPr>
          <a:xfrm>
            <a:off x="395536" y="1859587"/>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395536" y="4768975"/>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Text Placeholder 6"/>
          <p:cNvSpPr>
            <a:spLocks noGrp="1"/>
          </p:cNvSpPr>
          <p:nvPr>
            <p:ph type="body" sz="quarter" idx="18"/>
          </p:nvPr>
        </p:nvSpPr>
        <p:spPr>
          <a:xfrm>
            <a:off x="3275857" y="4768975"/>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Text Placeholder 6"/>
          <p:cNvSpPr>
            <a:spLocks noGrp="1"/>
          </p:cNvSpPr>
          <p:nvPr>
            <p:ph type="body" sz="quarter" idx="21"/>
          </p:nvPr>
        </p:nvSpPr>
        <p:spPr>
          <a:xfrm>
            <a:off x="6156176" y="4768975"/>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7"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6018649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 radek nadpis - 3 obsahy pod sebou">
    <p:spTree>
      <p:nvGrpSpPr>
        <p:cNvPr id="1" name=""/>
        <p:cNvGrpSpPr/>
        <p:nvPr/>
      </p:nvGrpSpPr>
      <p:grpSpPr>
        <a:xfrm>
          <a:off x="0" y="0"/>
          <a:ext cx="0" cy="0"/>
          <a:chOff x="0" y="0"/>
          <a:chExt cx="0" cy="0"/>
        </a:xfrm>
      </p:grpSpPr>
      <p:sp>
        <p:nvSpPr>
          <p:cNvPr id="17" name="Zástupný symbol pro obsah 10"/>
          <p:cNvSpPr>
            <a:spLocks noGrp="1"/>
          </p:cNvSpPr>
          <p:nvPr>
            <p:ph sz="quarter" idx="26"/>
          </p:nvPr>
        </p:nvSpPr>
        <p:spPr>
          <a:xfrm>
            <a:off x="3779913" y="3651870"/>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5"/>
          </p:nvPr>
        </p:nvSpPr>
        <p:spPr>
          <a:xfrm>
            <a:off x="3779913" y="2355726"/>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10"/>
          <p:cNvSpPr>
            <a:spLocks noGrp="1"/>
          </p:cNvSpPr>
          <p:nvPr>
            <p:ph sz="quarter" idx="24"/>
          </p:nvPr>
        </p:nvSpPr>
        <p:spPr>
          <a:xfrm>
            <a:off x="3779913" y="1059582"/>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215016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3779912" y="3456529"/>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059583"/>
            <a:ext cx="2736304" cy="3780309"/>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221600"/>
            <a:ext cx="2592214" cy="3402378"/>
          </a:xfrm>
          <a:prstGeom prst="rect">
            <a:avLst/>
          </a:prstGeom>
        </p:spPr>
        <p:txBody>
          <a:bodyPr anchor="ctr">
            <a:no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3779912" y="475267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7"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9411419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radky nadpis - 3 obsahy pod sebou">
    <p:spTree>
      <p:nvGrpSpPr>
        <p:cNvPr id="1" name=""/>
        <p:cNvGrpSpPr/>
        <p:nvPr/>
      </p:nvGrpSpPr>
      <p:grpSpPr>
        <a:xfrm>
          <a:off x="0" y="0"/>
          <a:ext cx="0" cy="0"/>
          <a:chOff x="0" y="0"/>
          <a:chExt cx="0" cy="0"/>
        </a:xfrm>
      </p:grpSpPr>
      <p:sp>
        <p:nvSpPr>
          <p:cNvPr id="18" name="Zástupný symbol pro obsah 10"/>
          <p:cNvSpPr>
            <a:spLocks noGrp="1"/>
          </p:cNvSpPr>
          <p:nvPr>
            <p:ph sz="quarter" idx="26"/>
          </p:nvPr>
        </p:nvSpPr>
        <p:spPr>
          <a:xfrm>
            <a:off x="3779913" y="3651870"/>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Zástupný symbol pro obsah 10"/>
          <p:cNvSpPr>
            <a:spLocks noGrp="1"/>
          </p:cNvSpPr>
          <p:nvPr>
            <p:ph sz="quarter" idx="25"/>
          </p:nvPr>
        </p:nvSpPr>
        <p:spPr>
          <a:xfrm>
            <a:off x="3779913" y="2355726"/>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Zástupný symbol pro obsah 10"/>
          <p:cNvSpPr>
            <a:spLocks noGrp="1"/>
          </p:cNvSpPr>
          <p:nvPr>
            <p:ph sz="quarter" idx="24"/>
          </p:nvPr>
        </p:nvSpPr>
        <p:spPr>
          <a:xfrm>
            <a:off x="3779913" y="1059582"/>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aoblený obdélník 2"/>
          <p:cNvSpPr/>
          <p:nvPr userDrawn="1"/>
        </p:nvSpPr>
        <p:spPr>
          <a:xfrm>
            <a:off x="683568" y="1221601"/>
            <a:ext cx="2736304" cy="361829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383618"/>
            <a:ext cx="2592214" cy="3240360"/>
          </a:xfrm>
          <a:prstGeom prst="rect">
            <a:avLst/>
          </a:prstGeom>
        </p:spPr>
        <p:txBody>
          <a:bodyPr anchor="ctr">
            <a:no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16"/>
          </p:nvPr>
        </p:nvSpPr>
        <p:spPr>
          <a:xfrm>
            <a:off x="3779912" y="222047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Text Placeholder 6"/>
          <p:cNvSpPr>
            <a:spLocks noGrp="1"/>
          </p:cNvSpPr>
          <p:nvPr>
            <p:ph type="body" sz="quarter" idx="18"/>
          </p:nvPr>
        </p:nvSpPr>
        <p:spPr>
          <a:xfrm>
            <a:off x="3779912" y="352683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Text Placeholder 6"/>
          <p:cNvSpPr>
            <a:spLocks noGrp="1"/>
          </p:cNvSpPr>
          <p:nvPr>
            <p:ph type="body" sz="quarter" idx="21"/>
          </p:nvPr>
        </p:nvSpPr>
        <p:spPr>
          <a:xfrm>
            <a:off x="3779912" y="482298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1" name="Text Placeholder 6"/>
          <p:cNvSpPr>
            <a:spLocks noGrp="1"/>
          </p:cNvSpPr>
          <p:nvPr>
            <p:ph type="body" sz="quarter" idx="27"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9180755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radek nadpis - 3 obsahy popis">
    <p:spTree>
      <p:nvGrpSpPr>
        <p:cNvPr id="1" name=""/>
        <p:cNvGrpSpPr/>
        <p:nvPr/>
      </p:nvGrpSpPr>
      <p:grpSpPr>
        <a:xfrm>
          <a:off x="0" y="0"/>
          <a:ext cx="0" cy="0"/>
          <a:chOff x="0" y="0"/>
          <a:chExt cx="0" cy="0"/>
        </a:xfrm>
      </p:grpSpPr>
      <p:sp>
        <p:nvSpPr>
          <p:cNvPr id="19" name="Zástupný symbol pro obsah 10"/>
          <p:cNvSpPr>
            <a:spLocks noGrp="1"/>
          </p:cNvSpPr>
          <p:nvPr>
            <p:ph sz="quarter" idx="27"/>
          </p:nvPr>
        </p:nvSpPr>
        <p:spPr>
          <a:xfrm>
            <a:off x="4716016" y="3317911"/>
            <a:ext cx="3744000" cy="1458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Zástupný symbol pro obsah 10"/>
          <p:cNvSpPr>
            <a:spLocks noGrp="1"/>
          </p:cNvSpPr>
          <p:nvPr>
            <p:ph sz="quarter" idx="26"/>
          </p:nvPr>
        </p:nvSpPr>
        <p:spPr>
          <a:xfrm>
            <a:off x="4716016" y="1643564"/>
            <a:ext cx="3744000" cy="1458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obsah 10"/>
          <p:cNvSpPr>
            <a:spLocks noGrp="1"/>
          </p:cNvSpPr>
          <p:nvPr>
            <p:ph sz="quarter" idx="25"/>
          </p:nvPr>
        </p:nvSpPr>
        <p:spPr>
          <a:xfrm>
            <a:off x="684215" y="1643564"/>
            <a:ext cx="3743771" cy="31424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482298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311613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5"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0"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1"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0373854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1 radek nadpis - 3 obsahy_v2">
    <p:spTree>
      <p:nvGrpSpPr>
        <p:cNvPr id="1" name=""/>
        <p:cNvGrpSpPr/>
        <p:nvPr/>
      </p:nvGrpSpPr>
      <p:grpSpPr>
        <a:xfrm>
          <a:off x="0" y="0"/>
          <a:ext cx="0" cy="0"/>
          <a:chOff x="0" y="0"/>
          <a:chExt cx="0" cy="0"/>
        </a:xfrm>
      </p:grpSpPr>
      <p:sp>
        <p:nvSpPr>
          <p:cNvPr id="15" name="Zástupný symbol pro obsah 10"/>
          <p:cNvSpPr>
            <a:spLocks noGrp="1"/>
          </p:cNvSpPr>
          <p:nvPr>
            <p:ph sz="quarter" idx="27"/>
          </p:nvPr>
        </p:nvSpPr>
        <p:spPr>
          <a:xfrm>
            <a:off x="684213" y="3327996"/>
            <a:ext cx="3744000" cy="143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6"/>
          </p:nvPr>
        </p:nvSpPr>
        <p:spPr>
          <a:xfrm>
            <a:off x="684213" y="1644209"/>
            <a:ext cx="3744000" cy="1458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obsah 10"/>
          <p:cNvSpPr>
            <a:spLocks noGrp="1"/>
          </p:cNvSpPr>
          <p:nvPr>
            <p:ph sz="quarter" idx="25"/>
          </p:nvPr>
        </p:nvSpPr>
        <p:spPr>
          <a:xfrm>
            <a:off x="4716018" y="1653649"/>
            <a:ext cx="3743771" cy="312226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311613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480060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8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latin typeface="Calibri" pitchFamily="34" charset="0"/>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6969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7824873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radky nadpis - 3 obsahy popis">
    <p:spTree>
      <p:nvGrpSpPr>
        <p:cNvPr id="1" name=""/>
        <p:cNvGrpSpPr/>
        <p:nvPr/>
      </p:nvGrpSpPr>
      <p:grpSpPr>
        <a:xfrm>
          <a:off x="0" y="0"/>
          <a:ext cx="0" cy="0"/>
          <a:chOff x="0" y="0"/>
          <a:chExt cx="0" cy="0"/>
        </a:xfrm>
      </p:grpSpPr>
      <p:sp>
        <p:nvSpPr>
          <p:cNvPr id="17" name="Zástupný symbol pro obsah 10"/>
          <p:cNvSpPr>
            <a:spLocks noGrp="1"/>
          </p:cNvSpPr>
          <p:nvPr>
            <p:ph sz="quarter" idx="27"/>
          </p:nvPr>
        </p:nvSpPr>
        <p:spPr>
          <a:xfrm>
            <a:off x="4716016" y="3397762"/>
            <a:ext cx="3744000" cy="137814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Zástupný symbol pro obsah 10"/>
          <p:cNvSpPr>
            <a:spLocks noGrp="1"/>
          </p:cNvSpPr>
          <p:nvPr>
            <p:ph sz="quarter" idx="26"/>
          </p:nvPr>
        </p:nvSpPr>
        <p:spPr>
          <a:xfrm>
            <a:off x="4716016" y="1761661"/>
            <a:ext cx="3744000" cy="137814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Zástupný symbol pro obsah 10"/>
          <p:cNvSpPr>
            <a:spLocks noGrp="1"/>
          </p:cNvSpPr>
          <p:nvPr>
            <p:ph sz="quarter" idx="25"/>
          </p:nvPr>
        </p:nvSpPr>
        <p:spPr>
          <a:xfrm>
            <a:off x="684215" y="1761662"/>
            <a:ext cx="3743771" cy="3024335"/>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683568" y="4813456"/>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Text Placeholder 6"/>
          <p:cNvSpPr>
            <a:spLocks noGrp="1"/>
          </p:cNvSpPr>
          <p:nvPr>
            <p:ph type="body" sz="quarter" idx="18"/>
          </p:nvPr>
        </p:nvSpPr>
        <p:spPr>
          <a:xfrm>
            <a:off x="4716016" y="320280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3" name="Zástupný symbol pro číslo snímku 7"/>
          <p:cNvSpPr>
            <a:spLocks noGrp="1"/>
          </p:cNvSpPr>
          <p:nvPr>
            <p:ph type="sldNum" sz="quarter" idx="4"/>
          </p:nvPr>
        </p:nvSpPr>
        <p:spPr>
          <a:xfrm>
            <a:off x="6919200" y="4908600"/>
            <a:ext cx="2133600" cy="273844"/>
          </a:xfrm>
          <a:prstGeom prst="rect">
            <a:avLst/>
          </a:prstGeom>
        </p:spPr>
        <p:txBody>
          <a:bodyPr vert="horz" lIns="91438" tIns="45719" rIns="91438" bIns="45719" rtlCol="0" anchor="ctr"/>
          <a:lstStyle>
            <a:lvl1pPr algn="r">
              <a:defRPr lang="cs-CZ" sz="900" kern="1200" smtClean="0">
                <a:solidFill>
                  <a:srgbClr val="5F5F5F"/>
                </a:solidFill>
                <a:latin typeface="Calibri" pitchFamily="34" charset="0"/>
                <a:ea typeface="+mn-ea"/>
                <a:cs typeface="Arial" pitchFamily="34" charset="0"/>
              </a:defRPr>
            </a:lvl1pPr>
          </a:lstStyle>
          <a:p>
            <a:fld id="{72FB31A3-CAEE-4DA4-9773-AA68ED809196}" type="slidenum">
              <a:rPr/>
              <a:pPr/>
              <a:t>‹#›</a:t>
            </a:fld>
            <a:endParaRPr dirty="0"/>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4924741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2 radky nadpis - 3 obsahy">
    <p:spTree>
      <p:nvGrpSpPr>
        <p:cNvPr id="1" name=""/>
        <p:cNvGrpSpPr/>
        <p:nvPr/>
      </p:nvGrpSpPr>
      <p:grpSpPr>
        <a:xfrm>
          <a:off x="0" y="0"/>
          <a:ext cx="0" cy="0"/>
          <a:chOff x="0" y="0"/>
          <a:chExt cx="0" cy="0"/>
        </a:xfrm>
      </p:grpSpPr>
      <p:sp>
        <p:nvSpPr>
          <p:cNvPr id="21" name="Zástupný symbol pro obsah 10"/>
          <p:cNvSpPr>
            <a:spLocks noGrp="1"/>
          </p:cNvSpPr>
          <p:nvPr>
            <p:ph sz="quarter" idx="25"/>
          </p:nvPr>
        </p:nvSpPr>
        <p:spPr>
          <a:xfrm>
            <a:off x="4716018" y="1815667"/>
            <a:ext cx="3743771" cy="2960245"/>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7"/>
          </p:nvPr>
        </p:nvSpPr>
        <p:spPr>
          <a:xfrm>
            <a:off x="684213" y="3408840"/>
            <a:ext cx="3744000" cy="137715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Zástupný symbol pro obsah 10"/>
          <p:cNvSpPr>
            <a:spLocks noGrp="1"/>
          </p:cNvSpPr>
          <p:nvPr>
            <p:ph sz="quarter" idx="26"/>
          </p:nvPr>
        </p:nvSpPr>
        <p:spPr>
          <a:xfrm>
            <a:off x="684213" y="1815666"/>
            <a:ext cx="3744000" cy="140314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683568" y="325680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3"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4"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1535721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 radek nadpis - 3 obsahy">
    <p:spTree>
      <p:nvGrpSpPr>
        <p:cNvPr id="1" name=""/>
        <p:cNvGrpSpPr/>
        <p:nvPr/>
      </p:nvGrpSpPr>
      <p:grpSpPr>
        <a:xfrm>
          <a:off x="0" y="0"/>
          <a:ext cx="0" cy="0"/>
          <a:chOff x="0" y="0"/>
          <a:chExt cx="0" cy="0"/>
        </a:xfrm>
      </p:grpSpPr>
      <p:sp>
        <p:nvSpPr>
          <p:cNvPr id="21" name="Zástupný symbol pro obsah 10"/>
          <p:cNvSpPr>
            <a:spLocks noGrp="1"/>
          </p:cNvSpPr>
          <p:nvPr>
            <p:ph sz="quarter" idx="27"/>
          </p:nvPr>
        </p:nvSpPr>
        <p:spPr>
          <a:xfrm>
            <a:off x="4716016" y="3327834"/>
            <a:ext cx="3888000" cy="145816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2" name="Zástupný symbol pro obsah 10"/>
          <p:cNvSpPr>
            <a:spLocks noGrp="1"/>
          </p:cNvSpPr>
          <p:nvPr>
            <p:ph sz="quarter" idx="28"/>
          </p:nvPr>
        </p:nvSpPr>
        <p:spPr>
          <a:xfrm>
            <a:off x="684213" y="3327834"/>
            <a:ext cx="3888000" cy="145816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Zástupný symbol pro obsah 10"/>
          <p:cNvSpPr>
            <a:spLocks noGrp="1"/>
          </p:cNvSpPr>
          <p:nvPr>
            <p:ph sz="quarter" idx="26"/>
          </p:nvPr>
        </p:nvSpPr>
        <p:spPr>
          <a:xfrm>
            <a:off x="684212" y="1619814"/>
            <a:ext cx="7920038" cy="1492481"/>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3116138"/>
            <a:ext cx="740212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8"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5966511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radky nadpis - 3 obsahy">
    <p:spTree>
      <p:nvGrpSpPr>
        <p:cNvPr id="1" name=""/>
        <p:cNvGrpSpPr/>
        <p:nvPr/>
      </p:nvGrpSpPr>
      <p:grpSpPr>
        <a:xfrm>
          <a:off x="0" y="0"/>
          <a:ext cx="0" cy="0"/>
          <a:chOff x="0" y="0"/>
          <a:chExt cx="0" cy="0"/>
        </a:xfrm>
      </p:grpSpPr>
      <p:sp>
        <p:nvSpPr>
          <p:cNvPr id="15" name="Zástupný symbol pro obsah 10"/>
          <p:cNvSpPr>
            <a:spLocks noGrp="1"/>
          </p:cNvSpPr>
          <p:nvPr>
            <p:ph sz="quarter" idx="27"/>
          </p:nvPr>
        </p:nvSpPr>
        <p:spPr>
          <a:xfrm>
            <a:off x="4716016" y="3381841"/>
            <a:ext cx="3888000" cy="13839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8"/>
          </p:nvPr>
        </p:nvSpPr>
        <p:spPr>
          <a:xfrm>
            <a:off x="684213" y="3381841"/>
            <a:ext cx="3888000" cy="13839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Zástupný symbol pro obsah 10"/>
          <p:cNvSpPr>
            <a:spLocks noGrp="1"/>
          </p:cNvSpPr>
          <p:nvPr>
            <p:ph sz="quarter" idx="26"/>
          </p:nvPr>
        </p:nvSpPr>
        <p:spPr>
          <a:xfrm>
            <a:off x="684212" y="1761660"/>
            <a:ext cx="7920038" cy="140415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683568" y="3202801"/>
            <a:ext cx="740212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Text Placeholder 6"/>
          <p:cNvSpPr>
            <a:spLocks noGrp="1"/>
          </p:cNvSpPr>
          <p:nvPr>
            <p:ph type="body" sz="quarter" idx="23"/>
          </p:nvPr>
        </p:nvSpPr>
        <p:spPr>
          <a:xfrm>
            <a:off x="4716016" y="480175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3881177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radek nadpis - 4 obsahy">
    <p:spTree>
      <p:nvGrpSpPr>
        <p:cNvPr id="1" name=""/>
        <p:cNvGrpSpPr/>
        <p:nvPr/>
      </p:nvGrpSpPr>
      <p:grpSpPr>
        <a:xfrm>
          <a:off x="0" y="0"/>
          <a:ext cx="0" cy="0"/>
          <a:chOff x="0" y="0"/>
          <a:chExt cx="0" cy="0"/>
        </a:xfrm>
      </p:grpSpPr>
      <p:sp>
        <p:nvSpPr>
          <p:cNvPr id="19" name="Zástupný symbol pro obsah 10"/>
          <p:cNvSpPr>
            <a:spLocks noGrp="1"/>
          </p:cNvSpPr>
          <p:nvPr>
            <p:ph sz="quarter" idx="28"/>
          </p:nvPr>
        </p:nvSpPr>
        <p:spPr>
          <a:xfrm>
            <a:off x="684213" y="3327834"/>
            <a:ext cx="3888000" cy="145864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Zástupný symbol pro obsah 10"/>
          <p:cNvSpPr>
            <a:spLocks noGrp="1"/>
          </p:cNvSpPr>
          <p:nvPr>
            <p:ph sz="quarter" idx="29"/>
          </p:nvPr>
        </p:nvSpPr>
        <p:spPr>
          <a:xfrm>
            <a:off x="4716250" y="3327834"/>
            <a:ext cx="3888000" cy="145864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Zástupný symbol pro obsah 10"/>
          <p:cNvSpPr>
            <a:spLocks noGrp="1"/>
          </p:cNvSpPr>
          <p:nvPr>
            <p:ph sz="quarter" idx="27"/>
          </p:nvPr>
        </p:nvSpPr>
        <p:spPr>
          <a:xfrm>
            <a:off x="4716016" y="1643564"/>
            <a:ext cx="3888000" cy="145864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obsah 10"/>
          <p:cNvSpPr>
            <a:spLocks noGrp="1"/>
          </p:cNvSpPr>
          <p:nvPr>
            <p:ph sz="quarter" idx="26"/>
          </p:nvPr>
        </p:nvSpPr>
        <p:spPr>
          <a:xfrm>
            <a:off x="684212" y="1653648"/>
            <a:ext cx="3888000" cy="145864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311613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311613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3" name="Text Placeholder 6"/>
          <p:cNvSpPr>
            <a:spLocks noGrp="1"/>
          </p:cNvSpPr>
          <p:nvPr>
            <p:ph type="body" sz="quarter" idx="30"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8847270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2 radky nadpis - 4 obsahy">
    <p:spTree>
      <p:nvGrpSpPr>
        <p:cNvPr id="1" name=""/>
        <p:cNvGrpSpPr/>
        <p:nvPr/>
      </p:nvGrpSpPr>
      <p:grpSpPr>
        <a:xfrm>
          <a:off x="0" y="0"/>
          <a:ext cx="0" cy="0"/>
          <a:chOff x="0" y="0"/>
          <a:chExt cx="0" cy="0"/>
        </a:xfrm>
      </p:grpSpPr>
      <p:sp>
        <p:nvSpPr>
          <p:cNvPr id="22" name="Zástupný symbol pro obsah 10"/>
          <p:cNvSpPr>
            <a:spLocks noGrp="1"/>
          </p:cNvSpPr>
          <p:nvPr>
            <p:ph sz="quarter" idx="28"/>
          </p:nvPr>
        </p:nvSpPr>
        <p:spPr>
          <a:xfrm>
            <a:off x="684213" y="3381840"/>
            <a:ext cx="3888000" cy="140464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3" name="Zástupný symbol pro obsah 10"/>
          <p:cNvSpPr>
            <a:spLocks noGrp="1"/>
          </p:cNvSpPr>
          <p:nvPr>
            <p:ph sz="quarter" idx="29"/>
          </p:nvPr>
        </p:nvSpPr>
        <p:spPr>
          <a:xfrm>
            <a:off x="4716250" y="3381840"/>
            <a:ext cx="3888000" cy="140464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4" name="Zástupný symbol pro obsah 10"/>
          <p:cNvSpPr>
            <a:spLocks noGrp="1"/>
          </p:cNvSpPr>
          <p:nvPr>
            <p:ph sz="quarter" idx="27"/>
          </p:nvPr>
        </p:nvSpPr>
        <p:spPr>
          <a:xfrm>
            <a:off x="4716016" y="1775482"/>
            <a:ext cx="3888000" cy="1404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5" name="Zástupný symbol pro obsah 10"/>
          <p:cNvSpPr>
            <a:spLocks noGrp="1"/>
          </p:cNvSpPr>
          <p:nvPr>
            <p:ph sz="quarter" idx="26"/>
          </p:nvPr>
        </p:nvSpPr>
        <p:spPr>
          <a:xfrm>
            <a:off x="684212" y="1785566"/>
            <a:ext cx="3888000" cy="1404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683568" y="320280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Text Placeholder 6"/>
          <p:cNvSpPr>
            <a:spLocks noGrp="1"/>
          </p:cNvSpPr>
          <p:nvPr>
            <p:ph type="body" sz="quarter" idx="18"/>
          </p:nvPr>
        </p:nvSpPr>
        <p:spPr>
          <a:xfrm>
            <a:off x="4716016" y="320280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6" name="Text Placeholder 6"/>
          <p:cNvSpPr>
            <a:spLocks noGrp="1"/>
          </p:cNvSpPr>
          <p:nvPr>
            <p:ph type="body" sz="quarter" idx="30"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1076704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0588425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Z White_contacts">
    <p:spTree>
      <p:nvGrpSpPr>
        <p:cNvPr id="1" name=""/>
        <p:cNvGrpSpPr/>
        <p:nvPr/>
      </p:nvGrpSpPr>
      <p:grpSpPr>
        <a:xfrm>
          <a:off x="0" y="0"/>
          <a:ext cx="0" cy="0"/>
          <a:chOff x="0" y="0"/>
          <a:chExt cx="0" cy="0"/>
        </a:xfrm>
      </p:grpSpPr>
      <p:sp>
        <p:nvSpPr>
          <p:cNvPr id="8" name="Obdélník 7"/>
          <p:cNvSpPr/>
          <p:nvPr userDrawn="1"/>
        </p:nvSpPr>
        <p:spPr>
          <a:xfrm>
            <a:off x="2759822" y="4142034"/>
            <a:ext cx="3828403" cy="307775"/>
          </a:xfrm>
          <a:prstGeom prst="rect">
            <a:avLst/>
          </a:prstGeom>
        </p:spPr>
        <p:txBody>
          <a:bodyPr wrap="square" lIns="91438" tIns="45719" rIns="91438" bIns="45719">
            <a:spAutoFit/>
          </a:bodyPr>
          <a:lstStyle/>
          <a:p>
            <a:pPr algn="ctr" eaLnBrk="0" fontAlgn="base" hangingPunct="0">
              <a:spcBef>
                <a:spcPct val="0"/>
              </a:spcBef>
              <a:spcAft>
                <a:spcPct val="0"/>
              </a:spcAft>
              <a:tabLst>
                <a:tab pos="1516025" algn="l"/>
              </a:tabLst>
              <a:defRPr/>
            </a:pPr>
            <a:r>
              <a:rPr lang="cs-CZ" sz="1400" kern="0" noProof="1">
                <a:solidFill>
                  <a:srgbClr val="404040"/>
                </a:solidFill>
                <a:cs typeface="Calibri" pitchFamily="34" charset="0"/>
              </a:rPr>
              <a:t>Na Prikope 22, Slovansky dum</a:t>
            </a:r>
            <a:r>
              <a:rPr lang="en-US" sz="1400" kern="0" noProof="1">
                <a:solidFill>
                  <a:srgbClr val="404040"/>
                </a:solidFill>
                <a:cs typeface="Calibri" pitchFamily="34" charset="0"/>
              </a:rPr>
              <a:t>, 110 00 </a:t>
            </a:r>
            <a:r>
              <a:rPr lang="cs-CZ" sz="1400" kern="0" noProof="1">
                <a:solidFill>
                  <a:srgbClr val="404040"/>
                </a:solidFill>
                <a:cs typeface="Calibri" pitchFamily="34" charset="0"/>
              </a:rPr>
              <a:t>Prague </a:t>
            </a:r>
            <a:r>
              <a:rPr lang="en-US" sz="1400" kern="0" noProof="1">
                <a:solidFill>
                  <a:srgbClr val="404040"/>
                </a:solidFill>
                <a:cs typeface="Calibri" pitchFamily="34" charset="0"/>
              </a:rPr>
              <a:t>1</a:t>
            </a:r>
          </a:p>
        </p:txBody>
      </p:sp>
      <p:sp>
        <p:nvSpPr>
          <p:cNvPr id="11" name="Rectangle 11"/>
          <p:cNvSpPr>
            <a:spLocks noChangeArrowheads="1"/>
          </p:cNvSpPr>
          <p:nvPr userDrawn="1"/>
        </p:nvSpPr>
        <p:spPr bwMode="auto">
          <a:xfrm>
            <a:off x="1489306" y="4444500"/>
            <a:ext cx="6136597" cy="400683"/>
          </a:xfrm>
          <a:prstGeom prst="rect">
            <a:avLst/>
          </a:prstGeom>
          <a:noFill/>
          <a:ln w="9525">
            <a:noFill/>
            <a:miter lim="800000"/>
            <a:headEnd/>
            <a:tailEnd/>
          </a:ln>
        </p:spPr>
        <p:txBody>
          <a:bodyPr wrap="square" lIns="92001" tIns="46004" rIns="92001" bIns="46004">
            <a:spAutoFit/>
          </a:bodyPr>
          <a:lstStyle/>
          <a:p>
            <a:pPr algn="ctr" eaLnBrk="0" hangingPunct="0">
              <a:tabLst>
                <a:tab pos="1516025" algn="l"/>
              </a:tabLst>
            </a:pPr>
            <a:r>
              <a:rPr lang="en-GB" sz="2000" noProof="1">
                <a:solidFill>
                  <a:srgbClr val="1F497D">
                    <a:lumMod val="60000"/>
                    <a:lumOff val="40000"/>
                  </a:srgbClr>
                </a:solidFill>
                <a:cs typeface="Arial" pitchFamily="34" charset="0"/>
              </a:rPr>
              <a:t>www.ipsos.cz</a:t>
            </a:r>
            <a:r>
              <a:rPr lang="cs-CZ" sz="2000" noProof="1">
                <a:solidFill>
                  <a:srgbClr val="1F497D">
                    <a:lumMod val="60000"/>
                    <a:lumOff val="40000"/>
                  </a:srgbClr>
                </a:solidFill>
                <a:cs typeface="Arial" pitchFamily="34" charset="0"/>
              </a:rPr>
              <a:t>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pic>
        <p:nvPicPr>
          <p:cNvPr id="23" name="Obrázek 22" descr="ceska_vlajka_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1396" y="4190260"/>
            <a:ext cx="468000" cy="202238"/>
          </a:xfrm>
          <a:prstGeom prst="rect">
            <a:avLst/>
          </a:prstGeom>
        </p:spPr>
      </p:pic>
      <p:sp>
        <p:nvSpPr>
          <p:cNvPr id="26" name="Zástupný symbol pro nadpis 1"/>
          <p:cNvSpPr>
            <a:spLocks noGrp="1"/>
          </p:cNvSpPr>
          <p:nvPr>
            <p:ph type="title"/>
          </p:nvPr>
        </p:nvSpPr>
        <p:spPr>
          <a:xfrm>
            <a:off x="606567" y="77058"/>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3031994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K White_contacts">
    <p:spTree>
      <p:nvGrpSpPr>
        <p:cNvPr id="1" name=""/>
        <p:cNvGrpSpPr/>
        <p:nvPr/>
      </p:nvGrpSpPr>
      <p:grpSpPr>
        <a:xfrm>
          <a:off x="0" y="0"/>
          <a:ext cx="0" cy="0"/>
          <a:chOff x="0" y="0"/>
          <a:chExt cx="0" cy="0"/>
        </a:xfrm>
      </p:grpSpPr>
      <p:sp>
        <p:nvSpPr>
          <p:cNvPr id="8" name="Obdélník 7"/>
          <p:cNvSpPr/>
          <p:nvPr userDrawn="1"/>
        </p:nvSpPr>
        <p:spPr>
          <a:xfrm>
            <a:off x="2759822" y="4142034"/>
            <a:ext cx="3828403" cy="311621"/>
          </a:xfrm>
          <a:prstGeom prst="rect">
            <a:avLst/>
          </a:prstGeom>
        </p:spPr>
        <p:txBody>
          <a:bodyPr wrap="square" lIns="91438" tIns="45719" rIns="91438" bIns="45719">
            <a:spAutoFit/>
          </a:bodyPr>
          <a:lstStyle/>
          <a:p>
            <a:pPr algn="ctr" eaLnBrk="0" fontAlgn="base" hangingPunct="0">
              <a:spcBef>
                <a:spcPct val="0"/>
              </a:spcBef>
              <a:spcAft>
                <a:spcPct val="0"/>
              </a:spcAft>
              <a:tabLst>
                <a:tab pos="1516025" algn="l"/>
              </a:tabLst>
              <a:defRPr/>
            </a:pPr>
            <a:r>
              <a:rPr lang="cs-CZ" sz="1400" kern="0" dirty="0">
                <a:solidFill>
                  <a:srgbClr val="404040"/>
                </a:solidFill>
                <a:cs typeface="Calibri" panose="020F0502020204030204" pitchFamily="34" charset="0"/>
              </a:rPr>
              <a:t>Heydukova 12, 811 08 Bratislava</a:t>
            </a:r>
          </a:p>
        </p:txBody>
      </p:sp>
      <p:sp>
        <p:nvSpPr>
          <p:cNvPr id="11" name="Rectangle 11"/>
          <p:cNvSpPr>
            <a:spLocks noChangeArrowheads="1"/>
          </p:cNvSpPr>
          <p:nvPr userDrawn="1"/>
        </p:nvSpPr>
        <p:spPr bwMode="auto">
          <a:xfrm>
            <a:off x="1489306" y="4444500"/>
            <a:ext cx="6136597" cy="400683"/>
          </a:xfrm>
          <a:prstGeom prst="rect">
            <a:avLst/>
          </a:prstGeom>
          <a:noFill/>
          <a:ln w="9525">
            <a:noFill/>
            <a:miter lim="800000"/>
            <a:headEnd/>
            <a:tailEnd/>
          </a:ln>
        </p:spPr>
        <p:txBody>
          <a:bodyPr wrap="square" lIns="92001" tIns="46004" rIns="92001" bIns="46004">
            <a:spAutoFit/>
          </a:bodyPr>
          <a:lstStyle/>
          <a:p>
            <a:pPr algn="ctr" eaLnBrk="0" hangingPunct="0">
              <a:tabLst>
                <a:tab pos="1516025"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sk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pic>
        <p:nvPicPr>
          <p:cNvPr id="27" name="Obrázek 26" descr="slovenska_vlajka_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3875" y="4195980"/>
            <a:ext cx="514800" cy="250186"/>
          </a:xfrm>
          <a:prstGeom prst="rect">
            <a:avLst/>
          </a:prstGeom>
        </p:spPr>
      </p:pic>
    </p:spTree>
    <p:extLst>
      <p:ext uri="{BB962C8B-B14F-4D97-AF65-F5344CB8AC3E}">
        <p14:creationId xmlns:p14="http://schemas.microsoft.com/office/powerpoint/2010/main" val="21175804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U White_contacts">
    <p:spTree>
      <p:nvGrpSpPr>
        <p:cNvPr id="1" name=""/>
        <p:cNvGrpSpPr/>
        <p:nvPr/>
      </p:nvGrpSpPr>
      <p:grpSpPr>
        <a:xfrm>
          <a:off x="0" y="0"/>
          <a:ext cx="0" cy="0"/>
          <a:chOff x="0" y="0"/>
          <a:chExt cx="0" cy="0"/>
        </a:xfrm>
      </p:grpSpPr>
      <p:sp>
        <p:nvSpPr>
          <p:cNvPr id="8" name="Obdélník 7"/>
          <p:cNvSpPr/>
          <p:nvPr userDrawn="1"/>
        </p:nvSpPr>
        <p:spPr>
          <a:xfrm>
            <a:off x="2759822" y="4142034"/>
            <a:ext cx="3828403" cy="311621"/>
          </a:xfrm>
          <a:prstGeom prst="rect">
            <a:avLst/>
          </a:prstGeom>
        </p:spPr>
        <p:txBody>
          <a:bodyPr wrap="square" lIns="91438" tIns="45719" rIns="91438" bIns="45719">
            <a:spAutoFit/>
          </a:bodyPr>
          <a:lstStyle/>
          <a:p>
            <a:pPr algn="ctr" eaLnBrk="0" fontAlgn="base" hangingPunct="0">
              <a:spcBef>
                <a:spcPct val="0"/>
              </a:spcBef>
              <a:spcAft>
                <a:spcPct val="0"/>
              </a:spcAft>
              <a:tabLst>
                <a:tab pos="1516025" algn="l"/>
              </a:tabLst>
              <a:defRPr/>
            </a:pPr>
            <a:r>
              <a:rPr lang="cs-CZ" sz="1400" kern="0" noProof="1">
                <a:solidFill>
                  <a:srgbClr val="404040"/>
                </a:solidFill>
                <a:cs typeface="Calibri" pitchFamily="34" charset="0"/>
              </a:rPr>
              <a:t>Thaly Kálmán utca 39, 1096 IX. kerület, Budapest</a:t>
            </a:r>
          </a:p>
        </p:txBody>
      </p:sp>
      <p:sp>
        <p:nvSpPr>
          <p:cNvPr id="11" name="Rectangle 11"/>
          <p:cNvSpPr>
            <a:spLocks noChangeArrowheads="1"/>
          </p:cNvSpPr>
          <p:nvPr userDrawn="1"/>
        </p:nvSpPr>
        <p:spPr bwMode="auto">
          <a:xfrm>
            <a:off x="1489306" y="4444500"/>
            <a:ext cx="6136597" cy="400683"/>
          </a:xfrm>
          <a:prstGeom prst="rect">
            <a:avLst/>
          </a:prstGeom>
          <a:noFill/>
          <a:ln w="9525">
            <a:noFill/>
            <a:miter lim="800000"/>
            <a:headEnd/>
            <a:tailEnd/>
          </a:ln>
        </p:spPr>
        <p:txBody>
          <a:bodyPr wrap="square" lIns="92001" tIns="46004" rIns="92001" bIns="46004">
            <a:spAutoFit/>
          </a:bodyPr>
          <a:lstStyle/>
          <a:p>
            <a:pPr algn="ctr" eaLnBrk="0" hangingPunct="0">
              <a:tabLst>
                <a:tab pos="1516025"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hu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504113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9128887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563998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1858558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2708104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4783250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8621100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4627350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0854644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1489971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3593409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501442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7354241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7871974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5352815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8752355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6964484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5759623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4082738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5075434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7596425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7_Vlastní rozložení">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8208408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2_Vlastní rozložení">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957854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0.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16.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image" Target="../media/image1.png"/><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3.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image" Target="../media/image6.png"/><Relationship Id="rId5" Type="http://schemas.openxmlformats.org/officeDocument/2006/relationships/slideLayout" Target="../slideLayouts/slideLayout146.xml"/><Relationship Id="rId10" Type="http://schemas.openxmlformats.org/officeDocument/2006/relationships/theme" Target="../theme/theme14.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theme" Target="../theme/theme15.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19" Type="http://schemas.openxmlformats.org/officeDocument/2006/relationships/image" Target="../media/image1.png"/><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70.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73.xml"/><Relationship Id="rId7" Type="http://schemas.openxmlformats.org/officeDocument/2006/relationships/image" Target="../media/image1.png"/><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image" Target="../media/image5.png"/><Relationship Id="rId5" Type="http://schemas.openxmlformats.org/officeDocument/2006/relationships/theme" Target="../theme/theme17.xml"/><Relationship Id="rId4" Type="http://schemas.openxmlformats.org/officeDocument/2006/relationships/slideLayout" Target="../slideLayouts/slideLayout17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2.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image" Target="../media/image1.png"/><Relationship Id="rId5" Type="http://schemas.openxmlformats.org/officeDocument/2006/relationships/slideLayout" Target="../slideLayouts/slideLayout179.xml"/><Relationship Id="rId10" Type="http://schemas.openxmlformats.org/officeDocument/2006/relationships/theme" Target="../theme/theme18.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image" Target="../media/image8.png"/><Relationship Id="rId5" Type="http://schemas.openxmlformats.org/officeDocument/2006/relationships/slideLayout" Target="../slideLayouts/slideLayout188.xml"/><Relationship Id="rId10" Type="http://schemas.openxmlformats.org/officeDocument/2006/relationships/theme" Target="../theme/theme19.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1.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95.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image" Target="../media/image8.png"/><Relationship Id="rId5" Type="http://schemas.openxmlformats.org/officeDocument/2006/relationships/theme" Target="../theme/theme20.xml"/><Relationship Id="rId4" Type="http://schemas.openxmlformats.org/officeDocument/2006/relationships/slideLayout" Target="../slideLayouts/slideLayout19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6" Type="http://schemas.openxmlformats.org/officeDocument/2006/relationships/image" Target="../media/image1.png"/><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5" Type="http://schemas.openxmlformats.org/officeDocument/2006/relationships/theme" Target="../theme/theme2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image" Target="../media/image8.png"/><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theme" Target="../theme/theme22.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3.xml.rels><?xml version="1.0" encoding="UTF-8" standalone="yes"?>
<Relationships xmlns="http://schemas.openxmlformats.org/package/2006/relationships"><Relationship Id="rId13" Type="http://schemas.openxmlformats.org/officeDocument/2006/relationships/slideLayout" Target="../slideLayouts/slideLayout233.xml"/><Relationship Id="rId18" Type="http://schemas.openxmlformats.org/officeDocument/2006/relationships/slideLayout" Target="../slideLayouts/slideLayout238.xml"/><Relationship Id="rId26" Type="http://schemas.openxmlformats.org/officeDocument/2006/relationships/slideLayout" Target="../slideLayouts/slideLayout246.xml"/><Relationship Id="rId39" Type="http://schemas.openxmlformats.org/officeDocument/2006/relationships/slideLayout" Target="../slideLayouts/slideLayout259.xml"/><Relationship Id="rId3" Type="http://schemas.openxmlformats.org/officeDocument/2006/relationships/slideLayout" Target="../slideLayouts/slideLayout223.xml"/><Relationship Id="rId21" Type="http://schemas.openxmlformats.org/officeDocument/2006/relationships/slideLayout" Target="../slideLayouts/slideLayout241.xml"/><Relationship Id="rId34" Type="http://schemas.openxmlformats.org/officeDocument/2006/relationships/slideLayout" Target="../slideLayouts/slideLayout254.xml"/><Relationship Id="rId42" Type="http://schemas.openxmlformats.org/officeDocument/2006/relationships/slideLayout" Target="../slideLayouts/slideLayout262.xml"/><Relationship Id="rId47" Type="http://schemas.openxmlformats.org/officeDocument/2006/relationships/slideLayout" Target="../slideLayouts/slideLayout267.xml"/><Relationship Id="rId50" Type="http://schemas.openxmlformats.org/officeDocument/2006/relationships/slideLayout" Target="../slideLayouts/slideLayout270.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5" Type="http://schemas.openxmlformats.org/officeDocument/2006/relationships/slideLayout" Target="../slideLayouts/slideLayout245.xml"/><Relationship Id="rId33" Type="http://schemas.openxmlformats.org/officeDocument/2006/relationships/slideLayout" Target="../slideLayouts/slideLayout253.xml"/><Relationship Id="rId38" Type="http://schemas.openxmlformats.org/officeDocument/2006/relationships/slideLayout" Target="../slideLayouts/slideLayout258.xml"/><Relationship Id="rId46" Type="http://schemas.openxmlformats.org/officeDocument/2006/relationships/slideLayout" Target="../slideLayouts/slideLayout266.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20" Type="http://schemas.openxmlformats.org/officeDocument/2006/relationships/slideLayout" Target="../slideLayouts/slideLayout240.xml"/><Relationship Id="rId29" Type="http://schemas.openxmlformats.org/officeDocument/2006/relationships/slideLayout" Target="../slideLayouts/slideLayout249.xml"/><Relationship Id="rId41" Type="http://schemas.openxmlformats.org/officeDocument/2006/relationships/slideLayout" Target="../slideLayouts/slideLayout261.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24" Type="http://schemas.openxmlformats.org/officeDocument/2006/relationships/slideLayout" Target="../slideLayouts/slideLayout244.xml"/><Relationship Id="rId32" Type="http://schemas.openxmlformats.org/officeDocument/2006/relationships/slideLayout" Target="../slideLayouts/slideLayout252.xml"/><Relationship Id="rId37" Type="http://schemas.openxmlformats.org/officeDocument/2006/relationships/slideLayout" Target="../slideLayouts/slideLayout257.xml"/><Relationship Id="rId40" Type="http://schemas.openxmlformats.org/officeDocument/2006/relationships/slideLayout" Target="../slideLayouts/slideLayout260.xml"/><Relationship Id="rId45" Type="http://schemas.openxmlformats.org/officeDocument/2006/relationships/slideLayout" Target="../slideLayouts/slideLayout265.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23" Type="http://schemas.openxmlformats.org/officeDocument/2006/relationships/slideLayout" Target="../slideLayouts/slideLayout243.xml"/><Relationship Id="rId28" Type="http://schemas.openxmlformats.org/officeDocument/2006/relationships/slideLayout" Target="../slideLayouts/slideLayout248.xml"/><Relationship Id="rId36" Type="http://schemas.openxmlformats.org/officeDocument/2006/relationships/slideLayout" Target="../slideLayouts/slideLayout256.xml"/><Relationship Id="rId49" Type="http://schemas.openxmlformats.org/officeDocument/2006/relationships/slideLayout" Target="../slideLayouts/slideLayout269.xml"/><Relationship Id="rId10" Type="http://schemas.openxmlformats.org/officeDocument/2006/relationships/slideLayout" Target="../slideLayouts/slideLayout230.xml"/><Relationship Id="rId19" Type="http://schemas.openxmlformats.org/officeDocument/2006/relationships/slideLayout" Target="../slideLayouts/slideLayout239.xml"/><Relationship Id="rId31" Type="http://schemas.openxmlformats.org/officeDocument/2006/relationships/slideLayout" Target="../slideLayouts/slideLayout251.xml"/><Relationship Id="rId44" Type="http://schemas.openxmlformats.org/officeDocument/2006/relationships/slideLayout" Target="../slideLayouts/slideLayout264.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 Id="rId22" Type="http://schemas.openxmlformats.org/officeDocument/2006/relationships/slideLayout" Target="../slideLayouts/slideLayout242.xml"/><Relationship Id="rId27" Type="http://schemas.openxmlformats.org/officeDocument/2006/relationships/slideLayout" Target="../slideLayouts/slideLayout247.xml"/><Relationship Id="rId30" Type="http://schemas.openxmlformats.org/officeDocument/2006/relationships/slideLayout" Target="../slideLayouts/slideLayout250.xml"/><Relationship Id="rId35" Type="http://schemas.openxmlformats.org/officeDocument/2006/relationships/slideLayout" Target="../slideLayouts/slideLayout255.xml"/><Relationship Id="rId43" Type="http://schemas.openxmlformats.org/officeDocument/2006/relationships/slideLayout" Target="../slideLayouts/slideLayout263.xml"/><Relationship Id="rId48" Type="http://schemas.openxmlformats.org/officeDocument/2006/relationships/slideLayout" Target="../slideLayouts/slideLayout268.xml"/><Relationship Id="rId8" Type="http://schemas.openxmlformats.org/officeDocument/2006/relationships/slideLayout" Target="../slideLayouts/slideLayout228.xml"/><Relationship Id="rId51" Type="http://schemas.openxmlformats.org/officeDocument/2006/relationships/theme" Target="../theme/theme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pn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slideLayout" Target="../slideLayouts/slideLayout76.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41" Type="http://schemas.openxmlformats.org/officeDocument/2006/relationships/image" Target="../media/image1.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theme" Target="../theme/theme5.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image" Target="../media/image1.png"/><Relationship Id="rId5" Type="http://schemas.openxmlformats.org/officeDocument/2006/relationships/slideLayout" Target="../slideLayouts/slideLayout84.xml"/><Relationship Id="rId10" Type="http://schemas.openxmlformats.org/officeDocument/2006/relationships/theme" Target="../theme/theme7.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image" Target="../media/image1.png"/><Relationship Id="rId5" Type="http://schemas.openxmlformats.org/officeDocument/2006/relationships/slideLayout" Target="../slideLayouts/slideLayout93.xml"/><Relationship Id="rId10" Type="http://schemas.openxmlformats.org/officeDocument/2006/relationships/theme" Target="../theme/theme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00.xml"/><Relationship Id="rId7" Type="http://schemas.openxmlformats.org/officeDocument/2006/relationships/image" Target="../media/image1.png"/><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image" Target="../media/image5.png"/><Relationship Id="rId5" Type="http://schemas.openxmlformats.org/officeDocument/2006/relationships/theme" Target="../theme/theme9.xml"/><Relationship Id="rId4"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3" name="Zástupný symbol pro text 2"/>
          <p:cNvSpPr>
            <a:spLocks noGrp="1"/>
          </p:cNvSpPr>
          <p:nvPr>
            <p:ph type="body" idx="1"/>
          </p:nvPr>
        </p:nvSpPr>
        <p:spPr>
          <a:xfrm>
            <a:off x="1042990" y="1491853"/>
            <a:ext cx="7058025" cy="3348038"/>
          </a:xfrm>
          <a:prstGeom prst="rect">
            <a:avLst/>
          </a:prstGeom>
        </p:spPr>
        <p:txBody>
          <a:bodyPr vert="horz" lIns="91438" tIns="45719" rIns="91438" bIns="45719"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5" name="Picture 10"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t="-9671" b="-1"/>
          <a:stretch/>
        </p:blipFill>
        <p:spPr>
          <a:xfrm>
            <a:off x="8617665" y="4737673"/>
            <a:ext cx="377327" cy="355982"/>
          </a:xfrm>
          <a:prstGeom prst="rect">
            <a:avLst/>
          </a:prstGeom>
        </p:spPr>
      </p:pic>
    </p:spTree>
    <p:extLst>
      <p:ext uri="{BB962C8B-B14F-4D97-AF65-F5344CB8AC3E}">
        <p14:creationId xmlns:p14="http://schemas.microsoft.com/office/powerpoint/2010/main" val="2978042975"/>
      </p:ext>
    </p:extLst>
  </p:cSld>
  <p:clrMap bg1="lt1" tx1="dk1" bg2="lt2" tx2="dk2" accent1="accent1" accent2="accent2" accent3="accent3" accent4="accent4" accent5="accent5" accent6="accent6" hlink="hlink" folHlink="folHlink"/>
  <p:sldLayoutIdLst>
    <p:sldLayoutId id="2147483817" r:id="rId1"/>
    <p:sldLayoutId id="2147483898" r:id="rId2"/>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7796" indent="-177796" algn="l" defTabSz="914378" rtl="0" eaLnBrk="1" latinLnBrk="0" hangingPunct="1">
        <a:spcBef>
          <a:spcPct val="20000"/>
        </a:spcBef>
        <a:buFont typeface="Wingdings" pitchFamily="2" charset="2"/>
        <a:buNone/>
        <a:defRPr sz="24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Arial" pitchFamily="34" charset="0"/>
        <a:buNone/>
        <a:defRPr sz="20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80000"/>
        <a:buFont typeface="Wingdings" pitchFamily="2" charset="2"/>
        <a:buNone/>
        <a:defRPr sz="20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800" kern="1200">
          <a:solidFill>
            <a:srgbClr val="404040"/>
          </a:solidFill>
          <a:latin typeface="Calibri" pitchFamily="34" charset="0"/>
          <a:ea typeface="+mn-ea"/>
          <a:cs typeface="Arial" pitchFamily="34" charset="0"/>
        </a:defRPr>
      </a:lvl4pPr>
      <a:lvl5pPr marL="1163609"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4" cstate="print">
            <a:extLst>
              <a:ext uri="{28A0092B-C50C-407E-A947-70E740481C1C}">
                <a14:useLocalDpi xmlns:a14="http://schemas.microsoft.com/office/drawing/2010/main" val="0"/>
              </a:ext>
            </a:extLst>
          </a:blip>
          <a:srcRect t="-9671" b="-1"/>
          <a:stretch/>
        </p:blipFill>
        <p:spPr>
          <a:xfrm>
            <a:off x="8617665"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62335235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4" r:id="rId11"/>
    <p:sldLayoutId id="2147484096" r:id="rId12"/>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 descr="IPSOS_GAMECHANGERS_blue.png"/>
          <p:cNvPicPr>
            <a:picLocks noChangeAspect="1"/>
          </p:cNvPicPr>
          <p:nvPr userDrawn="1"/>
        </p:nvPicPr>
        <p:blipFill rotWithShape="1">
          <a:blip r:embed="rId5" cstate="print">
            <a:extLst>
              <a:ext uri="{28A0092B-C50C-407E-A947-70E740481C1C}">
                <a14:useLocalDpi xmlns:a14="http://schemas.microsoft.com/office/drawing/2010/main" val="0"/>
              </a:ext>
            </a:extLst>
          </a:blip>
          <a:srcRect t="-9671" b="-1"/>
          <a:stretch/>
        </p:blipFill>
        <p:spPr>
          <a:xfrm>
            <a:off x="8617664" y="4737673"/>
            <a:ext cx="377327" cy="355982"/>
          </a:xfrm>
          <a:prstGeom prst="rect">
            <a:avLst/>
          </a:prstGeom>
        </p:spPr>
      </p:pic>
    </p:spTree>
    <p:extLst>
      <p:ext uri="{BB962C8B-B14F-4D97-AF65-F5344CB8AC3E}">
        <p14:creationId xmlns:p14="http://schemas.microsoft.com/office/powerpoint/2010/main" val="4262168788"/>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Lst>
  <p:hf sldNum="0" hdr="0" dt="0"/>
  <p:txStyles>
    <p:titleStyle>
      <a:lvl1pPr algn="l" defTabSz="914400"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25" indent="-174625" algn="l" defTabSz="914400"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500" indent="-203200" algn="l" defTabSz="914400"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300" indent="-127000" algn="l" defTabSz="914400"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700" indent="-139700" algn="l" defTabSz="914400"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300" indent="-139700" algn="l" defTabSz="914400"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5" cstate="print">
            <a:extLst>
              <a:ext uri="{28A0092B-C50C-407E-A947-70E740481C1C}">
                <a14:useLocalDpi xmlns:a14="http://schemas.microsoft.com/office/drawing/2010/main" val="0"/>
              </a:ext>
            </a:extLst>
          </a:blip>
          <a:srcRect t="-9671" b="-1"/>
          <a:stretch/>
        </p:blipFill>
        <p:spPr>
          <a:xfrm>
            <a:off x="8617664"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407695103"/>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2" r:id="rId10"/>
    <p:sldLayoutId id="2147484003" r:id="rId11"/>
    <p:sldLayoutId id="2147484004" r:id="rId12"/>
    <p:sldLayoutId id="2147484005" r:id="rId13"/>
  </p:sldLayoutIdLst>
  <p:hf sldNum="0" hdr="0" dt="0"/>
  <p:txStyles>
    <p:titleStyle>
      <a:lvl1pPr algn="l" defTabSz="914400"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pPr/>
              <a:t>‹#›</a:t>
            </a:fld>
            <a:endParaRPr lang="cs-CZ" sz="1200"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4" cstate="print">
            <a:extLst>
              <a:ext uri="{28A0092B-C50C-407E-A947-70E740481C1C}">
                <a14:useLocalDpi xmlns:a14="http://schemas.microsoft.com/office/drawing/2010/main" val="0"/>
              </a:ext>
            </a:extLst>
          </a:blip>
          <a:srcRect t="-9671" b="-1"/>
          <a:stretch/>
        </p:blipFill>
        <p:spPr>
          <a:xfrm>
            <a:off x="8617665"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94916457"/>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5" r:id="rId10"/>
    <p:sldLayoutId id="2147484046" r:id="rId11"/>
    <p:sldLayoutId id="2147484047" r:id="rId12"/>
  </p:sldLayoutIdLst>
  <p:hf sldNum="0" hdr="0" dt="0"/>
  <p:txStyles>
    <p:titleStyle>
      <a:lvl1pPr algn="l" defTabSz="914378"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37" indent="-285743" algn="l" defTabSz="914378"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31" indent="-285743" algn="l" defTabSz="914378"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160" indent="-228594" algn="l" defTabSz="914378"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348" indent="-228594" algn="l" defTabSz="914378"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pPr/>
              <a:t>‹#›</a:t>
            </a:fld>
            <a:endParaRPr lang="cs-CZ" sz="1200"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t="-9671" b="-1"/>
          <a:stretch/>
        </p:blipFill>
        <p:spPr>
          <a:xfrm>
            <a:off x="8617666"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343657553"/>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Lst>
  <p:hf sldNum="0" hdr="0" dt="0"/>
  <p:txStyles>
    <p:titleStyle>
      <a:lvl1pPr algn="l" defTabSz="914355"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17" indent="-174617" algn="l" defTabSz="914355"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78" indent="-203190" algn="l" defTabSz="914355"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70" indent="-126994" algn="l" defTabSz="914355"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55" indent="-139694" algn="l" defTabSz="914355"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38" indent="-139694" algn="l" defTabSz="914355"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7" name="Picture 10" descr="IPSOS_GAMECHANGERS_blue.png"/>
          <p:cNvPicPr>
            <a:picLocks noChangeAspect="1"/>
          </p:cNvPicPr>
          <p:nvPr userDrawn="1"/>
        </p:nvPicPr>
        <p:blipFill rotWithShape="1">
          <a:blip r:embed="rId19" cstate="print">
            <a:extLst>
              <a:ext uri="{28A0092B-C50C-407E-A947-70E740481C1C}">
                <a14:useLocalDpi xmlns:a14="http://schemas.microsoft.com/office/drawing/2010/main" val="0"/>
              </a:ext>
            </a:extLst>
          </a:blip>
          <a:srcRect t="-9671" b="-1"/>
          <a:stretch/>
        </p:blipFill>
        <p:spPr>
          <a:xfrm>
            <a:off x="8617664" y="4737673"/>
            <a:ext cx="377327" cy="355982"/>
          </a:xfrm>
          <a:prstGeom prst="rect">
            <a:avLst/>
          </a:prstGeom>
        </p:spPr>
      </p:pic>
      <p:sp>
        <p:nvSpPr>
          <p:cNvPr id="8"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rgbClr val="404040"/>
                </a:solidFill>
              </a:rPr>
              <a:pPr/>
              <a:t>‹#›</a:t>
            </a:fld>
            <a:endParaRPr lang="cs-CZ" dirty="0">
              <a:solidFill>
                <a:srgbClr val="404040"/>
              </a:solidFill>
            </a:endParaRPr>
          </a:p>
        </p:txBody>
      </p:sp>
      <p:sp>
        <p:nvSpPr>
          <p:cNvPr id="9"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ctr">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211123571"/>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 id="2147484094" r:id="rId17"/>
  </p:sldLayoutIdLst>
  <p:hf sldNum="0" hdr="0" dt="0"/>
  <p:txStyles>
    <p:titleStyle>
      <a:lvl1pPr algn="l" defTabSz="914400" rtl="0" eaLnBrk="1" latinLnBrk="0" hangingPunct="1">
        <a:spcBef>
          <a:spcPct val="0"/>
        </a:spcBef>
        <a:buNone/>
        <a:defRPr sz="3200" b="1" kern="1200">
          <a:solidFill>
            <a:srgbClr val="404040"/>
          </a:solidFill>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pPr/>
              <a:t>‹#›</a:t>
            </a:fld>
            <a:endParaRPr lang="cs-CZ" sz="1200"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6" cstate="print">
            <a:extLst>
              <a:ext uri="{28A0092B-C50C-407E-A947-70E740481C1C}">
                <a14:useLocalDpi xmlns:a14="http://schemas.microsoft.com/office/drawing/2010/main" val="0"/>
              </a:ext>
            </a:extLst>
          </a:blip>
          <a:srcRect t="-9671" b="-1"/>
          <a:stretch/>
        </p:blipFill>
        <p:spPr>
          <a:xfrm>
            <a:off x="8617665"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662056270"/>
      </p:ext>
    </p:extLst>
  </p:cSld>
  <p:clrMap bg1="lt1" tx1="dk1" bg2="lt2" tx2="dk2" accent1="accent1" accent2="accent2" accent3="accent3" accent4="accent4" accent5="accent5" accent6="accent6" hlink="hlink" folHlink="folHlink"/>
  <p:sldLayoutIdLst>
    <p:sldLayoutId id="2147484099" r:id="rId1"/>
    <p:sldLayoutId id="2147484101" r:id="rId2"/>
    <p:sldLayoutId id="2147484102" r:id="rId3"/>
  </p:sldLayoutIdLst>
  <p:hf sldNum="0" hdr="0" dt="0"/>
  <p:txStyles>
    <p:titleStyle>
      <a:lvl1pPr algn="l" defTabSz="914378"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37" indent="-285743" algn="l" defTabSz="914378"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31" indent="-285743" algn="l" defTabSz="914378"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160" indent="-228594" algn="l" defTabSz="914378"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348" indent="-228594" algn="l" defTabSz="914378"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7" cstate="print">
            <a:extLst>
              <a:ext uri="{28A0092B-C50C-407E-A947-70E740481C1C}">
                <a14:useLocalDpi xmlns:a14="http://schemas.microsoft.com/office/drawing/2010/main" val="0"/>
              </a:ext>
            </a:extLst>
          </a:blip>
          <a:srcRect t="-9671" b="-1"/>
          <a:stretch/>
        </p:blipFill>
        <p:spPr>
          <a:xfrm>
            <a:off x="8617664"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142126883"/>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Lst>
  <p:hf sldNum="0" hdr="0" dt="0"/>
  <p:txStyles>
    <p:titleStyle>
      <a:lvl1pPr algn="l" defTabSz="914400"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t="-9671" b="-1"/>
          <a:stretch/>
        </p:blipFill>
        <p:spPr>
          <a:xfrm>
            <a:off x="8617665"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964954748"/>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397540408"/>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t="-9671" b="-1"/>
          <a:stretch/>
        </p:blipFill>
        <p:spPr>
          <a:xfrm>
            <a:off x="8617665"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375025736"/>
      </p:ext>
    </p:extLst>
  </p:cSld>
  <p:clrMap bg1="lt1" tx1="dk1" bg2="lt2" tx2="dk2" accent1="accent1" accent2="accent2" accent3="accent3" accent4="accent4" accent5="accent5" accent6="accent6" hlink="hlink" folHlink="folHlink"/>
  <p:sldLayoutIdLst>
    <p:sldLayoutId id="2147483899" r:id="rId1"/>
    <p:sldLayoutId id="2147483918" r:id="rId2"/>
    <p:sldLayoutId id="2147483919" r:id="rId3"/>
    <p:sldLayoutId id="2147483920" r:id="rId4"/>
    <p:sldLayoutId id="2147483922" r:id="rId5"/>
    <p:sldLayoutId id="2147483923" r:id="rId6"/>
    <p:sldLayoutId id="2147483924" r:id="rId7"/>
    <p:sldLayoutId id="2147483925" r:id="rId8"/>
    <p:sldLayoutId id="2147483926" r:id="rId9"/>
  </p:sldLayoutIdLst>
  <p:hf sldNum="0" hdr="0" dt="0"/>
  <p:txStyles>
    <p:titleStyle>
      <a:lvl1pPr algn="l" defTabSz="914378"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37" indent="-285743" algn="l" defTabSz="914378"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31" indent="-285743" algn="l" defTabSz="914378"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160" indent="-228594" algn="l" defTabSz="914378"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348" indent="-228594" algn="l" defTabSz="914378"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 descr="IPSOS_GAMECHANGERS_blue.png"/>
          <p:cNvPicPr>
            <a:picLocks noChangeAspect="1"/>
          </p:cNvPicPr>
          <p:nvPr userDrawn="1"/>
        </p:nvPicPr>
        <p:blipFill rotWithShape="1">
          <a:blip r:embed="rId6" cstate="print">
            <a:extLst>
              <a:ext uri="{28A0092B-C50C-407E-A947-70E740481C1C}">
                <a14:useLocalDpi xmlns:a14="http://schemas.microsoft.com/office/drawing/2010/main" val="0"/>
              </a:ext>
            </a:extLst>
          </a:blip>
          <a:srcRect l="78888" t="-9671" b="-1"/>
          <a:stretch/>
        </p:blipFill>
        <p:spPr>
          <a:xfrm>
            <a:off x="8617664" y="4737673"/>
            <a:ext cx="377327" cy="355982"/>
          </a:xfrm>
          <a:prstGeom prst="rect">
            <a:avLst/>
          </a:prstGeom>
        </p:spPr>
      </p:pic>
    </p:spTree>
    <p:extLst>
      <p:ext uri="{BB962C8B-B14F-4D97-AF65-F5344CB8AC3E}">
        <p14:creationId xmlns:p14="http://schemas.microsoft.com/office/powerpoint/2010/main" val="2516549209"/>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Lst>
  <p:hf sldNum="0" hdr="0" dt="0"/>
  <p:txStyles>
    <p:titleStyle>
      <a:lvl1pPr algn="l" defTabSz="914400"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25" indent="-174625" algn="l" defTabSz="914400"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500" indent="-203200" algn="l" defTabSz="914400"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300" indent="-127000" algn="l" defTabSz="914400"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700" indent="-139700" algn="l" defTabSz="914400"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300" indent="-139700" algn="l" defTabSz="914400"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pPr/>
              <a:t>‹#›</a:t>
            </a:fld>
            <a:endParaRPr lang="cs-CZ" sz="1200"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6" cstate="print">
            <a:extLst>
              <a:ext uri="{28A0092B-C50C-407E-A947-70E740481C1C}">
                <a14:useLocalDpi xmlns:a14="http://schemas.microsoft.com/office/drawing/2010/main" val="0"/>
              </a:ext>
            </a:extLst>
          </a:blip>
          <a:srcRect t="-9671" b="-1"/>
          <a:stretch/>
        </p:blipFill>
        <p:spPr>
          <a:xfrm>
            <a:off x="8617665"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359987283"/>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 id="2147484158" r:id="rId13"/>
    <p:sldLayoutId id="2147484159" r:id="rId14"/>
  </p:sldLayoutIdLst>
  <p:hf sldNum="0" hdr="0" dt="0"/>
  <p:txStyles>
    <p:titleStyle>
      <a:lvl1pPr algn="l" defTabSz="914378"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37" indent="-285743" algn="l" defTabSz="914378"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31" indent="-285743" algn="l" defTabSz="914378"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160" indent="-228594" algn="l" defTabSz="914378"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348" indent="-228594" algn="l" defTabSz="914378"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2" cstate="print">
            <a:extLst>
              <a:ext uri="{28A0092B-C50C-407E-A947-70E740481C1C}">
                <a14:useLocalDpi xmlns:a14="http://schemas.microsoft.com/office/drawing/2010/main" val="0"/>
              </a:ext>
            </a:extLst>
          </a:blip>
          <a:srcRect l="78888" t="-9671" b="-1"/>
          <a:stretch/>
        </p:blipFill>
        <p:spPr>
          <a:xfrm>
            <a:off x="8617664"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744585290"/>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Lst>
  <p:hf sldNum="0" hdr="0" dt="0"/>
  <p:txStyles>
    <p:titleStyle>
      <a:lvl1pPr algn="l" defTabSz="914400"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880" y="643468"/>
            <a:ext cx="7052111" cy="452129"/>
          </a:xfrm>
          <a:prstGeom prst="rect">
            <a:avLst/>
          </a:prstGeom>
        </p:spPr>
        <p:txBody>
          <a:bodyPr vert="horz"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1024880" y="2107496"/>
            <a:ext cx="7093160" cy="248712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018441" y="4626175"/>
            <a:ext cx="849926" cy="266454"/>
          </a:xfrm>
          <a:prstGeom prst="rect">
            <a:avLst/>
          </a:prstGeom>
        </p:spPr>
        <p:txBody>
          <a:bodyPr vert="horz" lIns="0" tIns="0" rIns="0" bIns="0" rtlCol="0" anchor="b"/>
          <a:lstStyle>
            <a:lvl1pPr algn="l">
              <a:lnSpc>
                <a:spcPct val="85000"/>
              </a:lnSpc>
              <a:spcBef>
                <a:spcPts val="204"/>
              </a:spcBef>
              <a:defRPr sz="952">
                <a:solidFill>
                  <a:schemeClr val="tx1">
                    <a:tint val="75000"/>
                  </a:schemeClr>
                </a:solidFill>
              </a:defRPr>
            </a:lvl1pPr>
          </a:lstStyle>
          <a:p>
            <a:fld id="{EFBE1ED6-95F4-4A70-BBEF-AA151BFA8264}" type="datetimeFigureOut">
              <a:rPr lang="en-US" smtClean="0"/>
              <a:pPr/>
              <a:t>4/15/2019</a:t>
            </a:fld>
            <a:endParaRPr lang="en-US" dirty="0"/>
          </a:p>
        </p:txBody>
      </p:sp>
      <p:sp>
        <p:nvSpPr>
          <p:cNvPr id="5" name="Footer Placeholder 4"/>
          <p:cNvSpPr>
            <a:spLocks noGrp="1"/>
          </p:cNvSpPr>
          <p:nvPr>
            <p:ph type="ftr" sz="quarter" idx="3"/>
          </p:nvPr>
        </p:nvSpPr>
        <p:spPr>
          <a:xfrm>
            <a:off x="2885646" y="4627422"/>
            <a:ext cx="4672014" cy="260192"/>
          </a:xfrm>
          <a:prstGeom prst="rect">
            <a:avLst/>
          </a:prstGeom>
        </p:spPr>
        <p:txBody>
          <a:bodyPr vert="horz" lIns="0" tIns="0" rIns="0" bIns="0" rtlCol="0" anchor="b"/>
          <a:lstStyle>
            <a:lvl1pPr algn="r">
              <a:lnSpc>
                <a:spcPct val="85000"/>
              </a:lnSpc>
              <a:spcBef>
                <a:spcPts val="204"/>
              </a:spcBef>
              <a:defRPr sz="81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10252" y="4627422"/>
            <a:ext cx="1076718" cy="260192"/>
          </a:xfrm>
          <a:prstGeom prst="rect">
            <a:avLst/>
          </a:prstGeom>
        </p:spPr>
        <p:txBody>
          <a:bodyPr vert="horz" lIns="0" tIns="0" rIns="0" bIns="0" rtlCol="0" anchor="b"/>
          <a:lstStyle>
            <a:lvl1pPr algn="r">
              <a:lnSpc>
                <a:spcPct val="85000"/>
              </a:lnSpc>
              <a:spcBef>
                <a:spcPts val="204"/>
              </a:spcBef>
              <a:defRPr sz="952">
                <a:solidFill>
                  <a:schemeClr val="tx1">
                    <a:tint val="75000"/>
                  </a:schemeClr>
                </a:solidFill>
              </a:defRPr>
            </a:lvl1pPr>
          </a:lstStyle>
          <a:p>
            <a:fld id="{7F034911-0302-4AAB-AEF0-815419E29289}" type="slidenum">
              <a:rPr lang="en-US" smtClean="0"/>
              <a:pPr/>
              <a:t>‹#›</a:t>
            </a:fld>
            <a:endParaRPr lang="en-US" dirty="0"/>
          </a:p>
        </p:txBody>
      </p:sp>
    </p:spTree>
    <p:extLst>
      <p:ext uri="{BB962C8B-B14F-4D97-AF65-F5344CB8AC3E}">
        <p14:creationId xmlns:p14="http://schemas.microsoft.com/office/powerpoint/2010/main" val="944303222"/>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 id="2147484185" r:id="rId14"/>
    <p:sldLayoutId id="2147484186" r:id="rId15"/>
    <p:sldLayoutId id="2147484187" r:id="rId16"/>
    <p:sldLayoutId id="2147484188" r:id="rId17"/>
    <p:sldLayoutId id="2147484189" r:id="rId18"/>
    <p:sldLayoutId id="2147484190" r:id="rId19"/>
    <p:sldLayoutId id="2147484191" r:id="rId20"/>
    <p:sldLayoutId id="2147484192" r:id="rId21"/>
    <p:sldLayoutId id="2147484193" r:id="rId22"/>
    <p:sldLayoutId id="2147484194" r:id="rId23"/>
    <p:sldLayoutId id="2147484195" r:id="rId24"/>
    <p:sldLayoutId id="2147484196" r:id="rId25"/>
    <p:sldLayoutId id="2147484197" r:id="rId26"/>
    <p:sldLayoutId id="2147484198" r:id="rId27"/>
    <p:sldLayoutId id="2147484199" r:id="rId28"/>
    <p:sldLayoutId id="2147484200" r:id="rId29"/>
    <p:sldLayoutId id="2147484201" r:id="rId30"/>
    <p:sldLayoutId id="2147484202" r:id="rId31"/>
    <p:sldLayoutId id="2147484203" r:id="rId32"/>
    <p:sldLayoutId id="2147484204" r:id="rId33"/>
    <p:sldLayoutId id="2147484205" r:id="rId34"/>
    <p:sldLayoutId id="2147484206" r:id="rId35"/>
    <p:sldLayoutId id="2147484207" r:id="rId36"/>
    <p:sldLayoutId id="2147484208" r:id="rId37"/>
    <p:sldLayoutId id="2147484209" r:id="rId38"/>
    <p:sldLayoutId id="2147484210" r:id="rId39"/>
    <p:sldLayoutId id="2147484211" r:id="rId40"/>
    <p:sldLayoutId id="2147484212" r:id="rId41"/>
    <p:sldLayoutId id="2147484213" r:id="rId42"/>
    <p:sldLayoutId id="2147484214" r:id="rId43"/>
    <p:sldLayoutId id="2147484215" r:id="rId44"/>
    <p:sldLayoutId id="2147484216" r:id="rId45"/>
    <p:sldLayoutId id="2147484217" r:id="rId46"/>
    <p:sldLayoutId id="2147484218" r:id="rId47"/>
    <p:sldLayoutId id="2147484219" r:id="rId48"/>
    <p:sldLayoutId id="2147484220" r:id="rId49"/>
    <p:sldLayoutId id="2147484221" r:id="rId50"/>
  </p:sldLayoutIdLst>
  <p:txStyles>
    <p:titleStyle>
      <a:lvl1pPr algn="l" defTabSz="924181" rtl="0" eaLnBrk="1" latinLnBrk="0" hangingPunct="1">
        <a:lnSpc>
          <a:spcPct val="90000"/>
        </a:lnSpc>
        <a:spcBef>
          <a:spcPts val="408"/>
        </a:spcBef>
        <a:buNone/>
        <a:tabLst/>
        <a:defRPr sz="3264" b="1" kern="1200">
          <a:solidFill>
            <a:srgbClr val="404040"/>
          </a:solidFill>
          <a:latin typeface="+mj-lt"/>
          <a:ea typeface="+mj-ea"/>
          <a:cs typeface="+mj-cs"/>
        </a:defRPr>
      </a:lvl1pPr>
    </p:titleStyle>
    <p:bodyStyle>
      <a:lvl1pPr marL="0" indent="0" algn="l" defTabSz="924181" rtl="0" eaLnBrk="1" latinLnBrk="0" hangingPunct="1">
        <a:lnSpc>
          <a:spcPct val="90000"/>
        </a:lnSpc>
        <a:spcBef>
          <a:spcPts val="1632"/>
        </a:spcBef>
        <a:buFont typeface="Arial" panose="020B0604020202020204" pitchFamily="34" charset="0"/>
        <a:buNone/>
        <a:defRPr sz="1632" kern="1200" cap="all" baseline="0">
          <a:solidFill>
            <a:srgbClr val="404040"/>
          </a:solidFill>
          <a:latin typeface="+mn-lt"/>
          <a:ea typeface="+mn-ea"/>
          <a:cs typeface="+mn-cs"/>
        </a:defRPr>
      </a:lvl1pPr>
      <a:lvl2pPr marL="3239" indent="0" algn="l" defTabSz="924181" rtl="0" eaLnBrk="1" latinLnBrk="0" hangingPunct="1">
        <a:lnSpc>
          <a:spcPct val="100000"/>
        </a:lnSpc>
        <a:spcBef>
          <a:spcPts val="816"/>
        </a:spcBef>
        <a:buFont typeface="Arial" panose="020B0604020202020204" pitchFamily="34" charset="0"/>
        <a:buNone/>
        <a:defRPr sz="1224" kern="1200">
          <a:solidFill>
            <a:srgbClr val="404040"/>
          </a:solidFill>
          <a:latin typeface="+mn-lt"/>
          <a:ea typeface="+mn-ea"/>
          <a:cs typeface="+mn-cs"/>
        </a:defRPr>
      </a:lvl2pPr>
      <a:lvl3pPr marL="247242" indent="-186781" algn="l" defTabSz="924181" rtl="0" eaLnBrk="1" latinLnBrk="0" hangingPunct="1">
        <a:lnSpc>
          <a:spcPct val="100000"/>
        </a:lnSpc>
        <a:spcBef>
          <a:spcPts val="816"/>
        </a:spcBef>
        <a:spcAft>
          <a:spcPts val="408"/>
        </a:spcAft>
        <a:buFont typeface="Arial" panose="020B0604020202020204" pitchFamily="34" charset="0"/>
        <a:buChar char="•"/>
        <a:defRPr sz="1224" kern="1200">
          <a:solidFill>
            <a:srgbClr val="404040"/>
          </a:solidFill>
          <a:latin typeface="+mn-lt"/>
          <a:ea typeface="+mn-ea"/>
          <a:cs typeface="+mn-cs"/>
        </a:defRPr>
      </a:lvl3pPr>
      <a:lvl4pPr marL="493404" indent="-191100" algn="l" defTabSz="924181" rtl="0" eaLnBrk="1" latinLnBrk="0" hangingPunct="1">
        <a:lnSpc>
          <a:spcPct val="95000"/>
        </a:lnSpc>
        <a:spcBef>
          <a:spcPts val="408"/>
        </a:spcBef>
        <a:buFont typeface="Arial" panose="020B0604020202020204" pitchFamily="34" charset="0"/>
        <a:buChar char="–"/>
        <a:defRPr sz="1224" kern="1200">
          <a:solidFill>
            <a:srgbClr val="404040"/>
          </a:solidFill>
          <a:latin typeface="+mn-lt"/>
          <a:ea typeface="+mn-ea"/>
          <a:cs typeface="+mn-cs"/>
        </a:defRPr>
      </a:lvl4pPr>
      <a:lvl5pPr marL="730929" indent="-238605" algn="l" defTabSz="924181" rtl="0" eaLnBrk="1" latinLnBrk="0" hangingPunct="1">
        <a:lnSpc>
          <a:spcPct val="90000"/>
        </a:lnSpc>
        <a:spcBef>
          <a:spcPts val="204"/>
        </a:spcBef>
        <a:buFont typeface="Arial" panose="020B0604020202020204" pitchFamily="34" charset="0"/>
        <a:buChar char="•"/>
        <a:defRPr sz="1224" kern="1200">
          <a:solidFill>
            <a:srgbClr val="404040"/>
          </a:solidFill>
          <a:latin typeface="+mn-lt"/>
          <a:ea typeface="+mn-ea"/>
          <a:cs typeface="+mn-cs"/>
        </a:defRPr>
      </a:lvl5pPr>
      <a:lvl6pPr marL="2541498" indent="-231045" algn="l" defTabSz="924181" rtl="0" eaLnBrk="1" latinLnBrk="0" hangingPunct="1">
        <a:spcBef>
          <a:spcPct val="20000"/>
        </a:spcBef>
        <a:buFont typeface="Arial" panose="020B0604020202020204" pitchFamily="34" charset="0"/>
        <a:buChar char="•"/>
        <a:defRPr sz="2040" kern="1200">
          <a:solidFill>
            <a:schemeClr val="tx1"/>
          </a:solidFill>
          <a:latin typeface="+mn-lt"/>
          <a:ea typeface="+mn-ea"/>
          <a:cs typeface="+mn-cs"/>
        </a:defRPr>
      </a:lvl6pPr>
      <a:lvl7pPr marL="3003588" indent="-231045" algn="l" defTabSz="924181" rtl="0" eaLnBrk="1" latinLnBrk="0" hangingPunct="1">
        <a:spcBef>
          <a:spcPct val="20000"/>
        </a:spcBef>
        <a:buFont typeface="Arial" panose="020B0604020202020204" pitchFamily="34" charset="0"/>
        <a:buChar char="•"/>
        <a:defRPr sz="2040" kern="1200">
          <a:solidFill>
            <a:schemeClr val="tx1"/>
          </a:solidFill>
          <a:latin typeface="+mn-lt"/>
          <a:ea typeface="+mn-ea"/>
          <a:cs typeface="+mn-cs"/>
        </a:defRPr>
      </a:lvl7pPr>
      <a:lvl8pPr marL="3465679" indent="-231045" algn="l" defTabSz="924181" rtl="0" eaLnBrk="1" latinLnBrk="0" hangingPunct="1">
        <a:spcBef>
          <a:spcPct val="20000"/>
        </a:spcBef>
        <a:buFont typeface="Arial" panose="020B0604020202020204" pitchFamily="34" charset="0"/>
        <a:buChar char="•"/>
        <a:defRPr sz="2040" kern="1200">
          <a:solidFill>
            <a:schemeClr val="tx1"/>
          </a:solidFill>
          <a:latin typeface="+mn-lt"/>
          <a:ea typeface="+mn-ea"/>
          <a:cs typeface="+mn-cs"/>
        </a:defRPr>
      </a:lvl8pPr>
      <a:lvl9pPr marL="3927769" indent="-231045" algn="l" defTabSz="924181" rtl="0" eaLnBrk="1" latinLnBrk="0" hangingPunct="1">
        <a:spcBef>
          <a:spcPct val="20000"/>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924181" rtl="0" eaLnBrk="1" latinLnBrk="0" hangingPunct="1">
        <a:defRPr sz="1836" kern="1200">
          <a:solidFill>
            <a:schemeClr val="tx1"/>
          </a:solidFill>
          <a:latin typeface="+mn-lt"/>
          <a:ea typeface="+mn-ea"/>
          <a:cs typeface="+mn-cs"/>
        </a:defRPr>
      </a:lvl1pPr>
      <a:lvl2pPr marL="462091" algn="l" defTabSz="924181" rtl="0" eaLnBrk="1" latinLnBrk="0" hangingPunct="1">
        <a:defRPr sz="1836" kern="1200">
          <a:solidFill>
            <a:schemeClr val="tx1"/>
          </a:solidFill>
          <a:latin typeface="+mn-lt"/>
          <a:ea typeface="+mn-ea"/>
          <a:cs typeface="+mn-cs"/>
        </a:defRPr>
      </a:lvl2pPr>
      <a:lvl3pPr marL="924181" algn="l" defTabSz="924181" rtl="0" eaLnBrk="1" latinLnBrk="0" hangingPunct="1">
        <a:defRPr sz="1836" kern="1200">
          <a:solidFill>
            <a:schemeClr val="tx1"/>
          </a:solidFill>
          <a:latin typeface="+mn-lt"/>
          <a:ea typeface="+mn-ea"/>
          <a:cs typeface="+mn-cs"/>
        </a:defRPr>
      </a:lvl3pPr>
      <a:lvl4pPr marL="1386272" algn="l" defTabSz="924181" rtl="0" eaLnBrk="1" latinLnBrk="0" hangingPunct="1">
        <a:defRPr sz="1836" kern="1200">
          <a:solidFill>
            <a:schemeClr val="tx1"/>
          </a:solidFill>
          <a:latin typeface="+mn-lt"/>
          <a:ea typeface="+mn-ea"/>
          <a:cs typeface="+mn-cs"/>
        </a:defRPr>
      </a:lvl4pPr>
      <a:lvl5pPr marL="1848362" algn="l" defTabSz="924181" rtl="0" eaLnBrk="1" latinLnBrk="0" hangingPunct="1">
        <a:defRPr sz="1836" kern="1200">
          <a:solidFill>
            <a:schemeClr val="tx1"/>
          </a:solidFill>
          <a:latin typeface="+mn-lt"/>
          <a:ea typeface="+mn-ea"/>
          <a:cs typeface="+mn-cs"/>
        </a:defRPr>
      </a:lvl5pPr>
      <a:lvl6pPr marL="2310453" algn="l" defTabSz="924181" rtl="0" eaLnBrk="1" latinLnBrk="0" hangingPunct="1">
        <a:defRPr sz="1836" kern="1200">
          <a:solidFill>
            <a:schemeClr val="tx1"/>
          </a:solidFill>
          <a:latin typeface="+mn-lt"/>
          <a:ea typeface="+mn-ea"/>
          <a:cs typeface="+mn-cs"/>
        </a:defRPr>
      </a:lvl6pPr>
      <a:lvl7pPr marL="2772543" algn="l" defTabSz="924181" rtl="0" eaLnBrk="1" latinLnBrk="0" hangingPunct="1">
        <a:defRPr sz="1836" kern="1200">
          <a:solidFill>
            <a:schemeClr val="tx1"/>
          </a:solidFill>
          <a:latin typeface="+mn-lt"/>
          <a:ea typeface="+mn-ea"/>
          <a:cs typeface="+mn-cs"/>
        </a:defRPr>
      </a:lvl7pPr>
      <a:lvl8pPr marL="3234633" algn="l" defTabSz="924181" rtl="0" eaLnBrk="1" latinLnBrk="0" hangingPunct="1">
        <a:defRPr sz="1836" kern="1200">
          <a:solidFill>
            <a:schemeClr val="tx1"/>
          </a:solidFill>
          <a:latin typeface="+mn-lt"/>
          <a:ea typeface="+mn-ea"/>
          <a:cs typeface="+mn-cs"/>
        </a:defRPr>
      </a:lvl8pPr>
      <a:lvl9pPr marL="3696724" algn="l" defTabSz="924181" rtl="0" eaLnBrk="1" latinLnBrk="0" hangingPunct="1">
        <a:defRPr sz="183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7" name="Picture 10" descr="IPSOS_GAMECHANGERS_blue.png"/>
          <p:cNvPicPr>
            <a:picLocks noChangeAspect="1"/>
          </p:cNvPicPr>
          <p:nvPr userDrawn="1"/>
        </p:nvPicPr>
        <p:blipFill rotWithShape="1">
          <a:blip r:embed="rId19" cstate="print">
            <a:extLst>
              <a:ext uri="{28A0092B-C50C-407E-A947-70E740481C1C}">
                <a14:useLocalDpi xmlns:a14="http://schemas.microsoft.com/office/drawing/2010/main" val="0"/>
              </a:ext>
            </a:extLst>
          </a:blip>
          <a:srcRect t="-9671" b="-1"/>
          <a:stretch/>
        </p:blipFill>
        <p:spPr>
          <a:xfrm>
            <a:off x="8617665" y="4737673"/>
            <a:ext cx="377327" cy="355982"/>
          </a:xfrm>
          <a:prstGeom prst="rect">
            <a:avLst/>
          </a:prstGeom>
        </p:spPr>
      </p:pic>
      <p:sp>
        <p:nvSpPr>
          <p:cNvPr id="8"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rgbClr val="404040"/>
                </a:solidFill>
              </a:rPr>
              <a:pPr/>
              <a:t>‹#›</a:t>
            </a:fld>
            <a:endParaRPr lang="cs-CZ" dirty="0">
              <a:solidFill>
                <a:srgbClr val="404040"/>
              </a:solidFill>
            </a:endParaRPr>
          </a:p>
        </p:txBody>
      </p:sp>
      <p:sp>
        <p:nvSpPr>
          <p:cNvPr id="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ctr">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357796028"/>
      </p:ext>
    </p:extLst>
  </p:cSld>
  <p:clrMap bg1="lt1" tx1="dk1" bg2="lt2" tx2="dk2" accent1="accent1" accent2="accent2" accent3="accent3" accent4="accent4" accent5="accent5" accent6="accent6" hlink="hlink" folHlink="folHlink"/>
  <p:sldLayoutIdLst>
    <p:sldLayoutId id="2147483847" r:id="rId1"/>
    <p:sldLayoutId id="2147483907" r:id="rId2"/>
    <p:sldLayoutId id="2147483908" r:id="rId3"/>
    <p:sldLayoutId id="2147483909" r:id="rId4"/>
    <p:sldLayoutId id="2147483910" r:id="rId5"/>
    <p:sldLayoutId id="2147483911" r:id="rId6"/>
    <p:sldLayoutId id="2147483912" r:id="rId7"/>
    <p:sldLayoutId id="2147483913" r:id="rId8"/>
    <p:sldLayoutId id="2147483826" r:id="rId9"/>
    <p:sldLayoutId id="2147483828" r:id="rId10"/>
    <p:sldLayoutId id="2147483829" r:id="rId11"/>
    <p:sldLayoutId id="2147483830" r:id="rId12"/>
    <p:sldLayoutId id="2147483831" r:id="rId13"/>
    <p:sldLayoutId id="2147483857" r:id="rId14"/>
    <p:sldLayoutId id="2147483832" r:id="rId15"/>
    <p:sldLayoutId id="2147483833" r:id="rId16"/>
    <p:sldLayoutId id="2147483834" r:id="rId17"/>
  </p:sldLayoutIdLst>
  <p:hf sldNum="0" hdr="0" dt="0"/>
  <p:txStyles>
    <p:titleStyle>
      <a:lvl1pPr algn="l" defTabSz="914378" rtl="0" eaLnBrk="1" latinLnBrk="0" hangingPunct="1">
        <a:spcBef>
          <a:spcPct val="0"/>
        </a:spcBef>
        <a:buNone/>
        <a:defRPr sz="3200" b="1" kern="1200">
          <a:solidFill>
            <a:srgbClr val="404040"/>
          </a:solidFill>
          <a:latin typeface="+mj-lt"/>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t="-9671" b="-1"/>
          <a:stretch/>
        </p:blipFill>
        <p:spPr>
          <a:xfrm>
            <a:off x="8617665"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80342257"/>
      </p:ext>
    </p:extLst>
  </p:cSld>
  <p:clrMap bg1="lt1" tx1="dk1" bg2="lt2" tx2="dk2" accent1="accent1" accent2="accent2" accent3="accent3" accent4="accent4" accent5="accent5" accent6="accent6" hlink="hlink" folHlink="folHlink"/>
  <p:sldLayoutIdLst>
    <p:sldLayoutId id="2147483700" r:id="rId1"/>
    <p:sldLayoutId id="2147483914" r:id="rId2"/>
    <p:sldLayoutId id="2147483836" r:id="rId3"/>
    <p:sldLayoutId id="2147483837" r:id="rId4"/>
    <p:sldLayoutId id="2147483838" r:id="rId5"/>
    <p:sldLayoutId id="2147483839" r:id="rId6"/>
    <p:sldLayoutId id="2147483840" r:id="rId7"/>
    <p:sldLayoutId id="2147483841" r:id="rId8"/>
    <p:sldLayoutId id="2147483774" r:id="rId9"/>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684213" y="1200149"/>
            <a:ext cx="7920000" cy="3585600"/>
          </a:xfrm>
          <a:prstGeom prst="rect">
            <a:avLst/>
          </a:prstGeom>
        </p:spPr>
        <p:txBody>
          <a:bodyPr vert="horz" lIns="91438" tIns="45719" rIns="91438" bIns="45719"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2" name="Picture 10" descr="IPSOS_GAMECHANGERS_blue.png"/>
          <p:cNvPicPr>
            <a:picLocks noChangeAspect="1"/>
          </p:cNvPicPr>
          <p:nvPr userDrawn="1"/>
        </p:nvPicPr>
        <p:blipFill rotWithShape="1">
          <a:blip r:embed="rId41" cstate="print">
            <a:extLst>
              <a:ext uri="{28A0092B-C50C-407E-A947-70E740481C1C}">
                <a14:useLocalDpi xmlns:a14="http://schemas.microsoft.com/office/drawing/2010/main" val="0"/>
              </a:ext>
            </a:extLst>
          </a:blip>
          <a:srcRect t="-9671" b="-1"/>
          <a:stretch/>
        </p:blipFill>
        <p:spPr>
          <a:xfrm>
            <a:off x="8617665" y="4737673"/>
            <a:ext cx="377327" cy="355982"/>
          </a:xfrm>
          <a:prstGeom prst="rect">
            <a:avLst/>
          </a:prstGeom>
        </p:spPr>
      </p:pic>
    </p:spTree>
    <p:extLst>
      <p:ext uri="{BB962C8B-B14F-4D97-AF65-F5344CB8AC3E}">
        <p14:creationId xmlns:p14="http://schemas.microsoft.com/office/powerpoint/2010/main" val="313172243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3" r:id="rId25"/>
    <p:sldLayoutId id="2147483884" r:id="rId26"/>
    <p:sldLayoutId id="2147483885" r:id="rId27"/>
    <p:sldLayoutId id="2147483886" r:id="rId28"/>
    <p:sldLayoutId id="2147483887" r:id="rId29"/>
    <p:sldLayoutId id="2147483888" r:id="rId30"/>
    <p:sldLayoutId id="2147483889" r:id="rId31"/>
    <p:sldLayoutId id="2147483890" r:id="rId32"/>
    <p:sldLayoutId id="2147483891" r:id="rId33"/>
    <p:sldLayoutId id="2147483892" r:id="rId34"/>
    <p:sldLayoutId id="2147483893" r:id="rId35"/>
    <p:sldLayoutId id="2147483894" r:id="rId36"/>
    <p:sldLayoutId id="2147483895" r:id="rId37"/>
    <p:sldLayoutId id="2147483896" r:id="rId38"/>
    <p:sldLayoutId id="2147483897" r:id="rId39"/>
  </p:sldLayoutIdLst>
  <p:hf sldNum="0" hdr="0" dt="0"/>
  <p:txStyles>
    <p:titleStyle>
      <a:lvl1pPr algn="l" defTabSz="685783" rtl="0" eaLnBrk="1" latinLnBrk="0" hangingPunct="1">
        <a:lnSpc>
          <a:spcPct val="100000"/>
        </a:lnSpc>
        <a:spcBef>
          <a:spcPct val="0"/>
        </a:spcBef>
        <a:buNone/>
        <a:defRPr lang="en-US" sz="2400" b="1" kern="1200" dirty="0" smtClean="0">
          <a:solidFill>
            <a:srgbClr val="404040"/>
          </a:solidFill>
          <a:latin typeface="Calibri" pitchFamily="34" charset="0"/>
          <a:ea typeface="+mj-ea"/>
          <a:cs typeface="Arial" pitchFamily="34" charset="0"/>
        </a:defRPr>
      </a:lvl1pPr>
    </p:titleStyle>
    <p:bodyStyle>
      <a:lvl1pPr marL="132297" indent="-132297" algn="l" defTabSz="685783" rtl="0" eaLnBrk="1" latinLnBrk="0" hangingPunct="1">
        <a:spcBef>
          <a:spcPts val="360"/>
        </a:spcBef>
        <a:buFontTx/>
        <a:buNone/>
        <a:defRPr lang="en-US" sz="1800" kern="1200" dirty="0" smtClean="0">
          <a:solidFill>
            <a:srgbClr val="404040"/>
          </a:solidFill>
          <a:latin typeface="Calibri" pitchFamily="34" charset="0"/>
          <a:ea typeface="+mn-ea"/>
          <a:cs typeface="Arial" pitchFamily="34" charset="0"/>
        </a:defRPr>
      </a:lvl1pPr>
      <a:lvl2pPr marL="334792" indent="-151196" algn="l" defTabSz="685783" rtl="0" eaLnBrk="1" latinLnBrk="0" hangingPunct="1">
        <a:spcBef>
          <a:spcPts val="324"/>
        </a:spcBef>
        <a:buFontTx/>
        <a:buNone/>
        <a:defRPr lang="en-US" sz="1500" kern="1200" dirty="0" smtClean="0">
          <a:solidFill>
            <a:srgbClr val="404040"/>
          </a:solidFill>
          <a:latin typeface="Calibri" pitchFamily="34" charset="0"/>
          <a:ea typeface="+mn-ea"/>
          <a:cs typeface="Arial" pitchFamily="34" charset="0"/>
        </a:defRPr>
      </a:lvl2pPr>
      <a:lvl3pPr marL="467088" indent="-94498" algn="l" defTabSz="685783" rtl="0" eaLnBrk="1" latinLnBrk="0" hangingPunct="1">
        <a:spcBef>
          <a:spcPts val="360"/>
        </a:spcBef>
        <a:buFontTx/>
        <a:buNone/>
        <a:defRPr lang="en-US" sz="1400" kern="1200" dirty="0" smtClean="0">
          <a:solidFill>
            <a:srgbClr val="404040"/>
          </a:solidFill>
          <a:latin typeface="Calibri" pitchFamily="34" charset="0"/>
          <a:ea typeface="+mn-ea"/>
          <a:cs typeface="Arial" pitchFamily="34" charset="0"/>
        </a:defRPr>
      </a:lvl3pPr>
      <a:lvl4pPr marL="677683" indent="-105297" algn="l" defTabSz="685783" rtl="0" eaLnBrk="1" latinLnBrk="0" hangingPunct="1">
        <a:spcBef>
          <a:spcPts val="360"/>
        </a:spcBef>
        <a:buFontTx/>
        <a:buNone/>
        <a:defRPr lang="en-US" sz="1200" kern="1200" dirty="0" smtClean="0">
          <a:solidFill>
            <a:srgbClr val="404040"/>
          </a:solidFill>
          <a:latin typeface="Calibri" pitchFamily="34" charset="0"/>
          <a:ea typeface="+mn-ea"/>
          <a:cs typeface="Arial" pitchFamily="34" charset="0"/>
        </a:defRPr>
      </a:lvl4pPr>
      <a:lvl5pPr marL="942277" indent="-105297" algn="l" defTabSz="685783" rtl="0" eaLnBrk="1" latinLnBrk="0" hangingPunct="1">
        <a:spcBef>
          <a:spcPts val="360"/>
        </a:spcBef>
        <a:buFontTx/>
        <a:buNone/>
        <a:defRPr lang="cs-CZ" sz="1100" kern="1200" dirty="0">
          <a:solidFill>
            <a:srgbClr val="404040"/>
          </a:solidFill>
          <a:latin typeface="Calibri" pitchFamily="34" charset="0"/>
          <a:ea typeface="+mn-ea"/>
          <a:cs typeface="Arial"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cs-CZ"/>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 descr="IPSOS_GAMECHANGERS_blue.png"/>
          <p:cNvPicPr>
            <a:picLocks noChangeAspect="1"/>
          </p:cNvPicPr>
          <p:nvPr userDrawn="1"/>
        </p:nvPicPr>
        <p:blipFill rotWithShape="1">
          <a:blip r:embed="rId5" cstate="print">
            <a:extLst>
              <a:ext uri="{28A0092B-C50C-407E-A947-70E740481C1C}">
                <a14:useLocalDpi xmlns:a14="http://schemas.microsoft.com/office/drawing/2010/main" val="0"/>
              </a:ext>
            </a:extLst>
          </a:blip>
          <a:srcRect t="-9671" b="-1"/>
          <a:stretch/>
        </p:blipFill>
        <p:spPr>
          <a:xfrm>
            <a:off x="8617665" y="4737673"/>
            <a:ext cx="377327" cy="355982"/>
          </a:xfrm>
          <a:prstGeom prst="rect">
            <a:avLst/>
          </a:prstGeom>
        </p:spPr>
      </p:pic>
    </p:spTree>
    <p:extLst>
      <p:ext uri="{BB962C8B-B14F-4D97-AF65-F5344CB8AC3E}">
        <p14:creationId xmlns:p14="http://schemas.microsoft.com/office/powerpoint/2010/main" val="2477817711"/>
      </p:ext>
    </p:extLst>
  </p:cSld>
  <p:clrMap bg1="lt1" tx1="dk1" bg2="lt2" tx2="dk2" accent1="accent1" accent2="accent2" accent3="accent3" accent4="accent4" accent5="accent5" accent6="accent6" hlink="hlink" folHlink="folHlink"/>
  <p:sldLayoutIdLst>
    <p:sldLayoutId id="2147483916" r:id="rId1"/>
    <p:sldLayoutId id="2147483845" r:id="rId2"/>
    <p:sldLayoutId id="2147483917" r:id="rId3"/>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pPr/>
              <a:t>‹#›</a:t>
            </a:fld>
            <a:endParaRPr lang="cs-CZ" sz="1200"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t="-9671" b="-1"/>
          <a:stretch/>
        </p:blipFill>
        <p:spPr>
          <a:xfrm>
            <a:off x="8617666"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864175671"/>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Lst>
  <p:hf sldNum="0" hdr="0" dt="0"/>
  <p:txStyles>
    <p:titleStyle>
      <a:lvl1pPr algn="l" defTabSz="914355"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884" indent="-342884" algn="l" defTabSz="914355"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24" indent="-285736" algn="l" defTabSz="914355"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12" indent="-285736" algn="l" defTabSz="914355"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120" indent="-228588" algn="l" defTabSz="914355"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297" indent="-228588" algn="l" defTabSz="914355"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t="-9671" b="-1"/>
          <a:stretch/>
        </p:blipFill>
        <p:spPr>
          <a:xfrm>
            <a:off x="8617664"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403138186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Lst>
  <p:hf sldNum="0" hdr="0" dt="0"/>
  <p:txStyles>
    <p:titleStyle>
      <a:lvl1pPr algn="l" defTabSz="914400"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7" cstate="print">
            <a:extLst>
              <a:ext uri="{28A0092B-C50C-407E-A947-70E740481C1C}">
                <a14:useLocalDpi xmlns:a14="http://schemas.microsoft.com/office/drawing/2010/main" val="0"/>
              </a:ext>
            </a:extLst>
          </a:blip>
          <a:srcRect t="-9671" b="-1"/>
          <a:stretch/>
        </p:blipFill>
        <p:spPr>
          <a:xfrm>
            <a:off x="8617664"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603140808"/>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Lst>
  <p:hf sldNum="0" hdr="0" dt="0"/>
  <p:txStyles>
    <p:titleStyle>
      <a:lvl1pPr algn="l" defTabSz="914400"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jpeg"/><Relationship Id="rId1" Type="http://schemas.openxmlformats.org/officeDocument/2006/relationships/slideLayout" Target="../slideLayouts/slideLayout99.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hart" Target="../charts/chart10.xml"/><Relationship Id="rId7" Type="http://schemas.openxmlformats.org/officeDocument/2006/relationships/image" Target="../media/image13.png"/><Relationship Id="rId2" Type="http://schemas.openxmlformats.org/officeDocument/2006/relationships/chart" Target="../charts/chart9.xml"/><Relationship Id="rId1" Type="http://schemas.openxmlformats.org/officeDocument/2006/relationships/slideLayout" Target="../slideLayouts/slideLayout206.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4.xml"/><Relationship Id="rId1" Type="http://schemas.openxmlformats.org/officeDocument/2006/relationships/slideLayout" Target="../slideLayouts/slideLayout20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6.xml"/><Relationship Id="rId3" Type="http://schemas.openxmlformats.org/officeDocument/2006/relationships/chart" Target="../charts/chart16.xml"/><Relationship Id="rId7" Type="http://schemas.openxmlformats.org/officeDocument/2006/relationships/chart" Target="../charts/chart20.xml"/><Relationship Id="rId12" Type="http://schemas.openxmlformats.org/officeDocument/2006/relationships/chart" Target="../charts/chart25.xml"/><Relationship Id="rId2" Type="http://schemas.openxmlformats.org/officeDocument/2006/relationships/chart" Target="../charts/chart15.xml"/><Relationship Id="rId1" Type="http://schemas.openxmlformats.org/officeDocument/2006/relationships/slideLayout" Target="../slideLayouts/slideLayout206.xml"/><Relationship Id="rId6" Type="http://schemas.openxmlformats.org/officeDocument/2006/relationships/chart" Target="../charts/chart19.xml"/><Relationship Id="rId11" Type="http://schemas.openxmlformats.org/officeDocument/2006/relationships/chart" Target="../charts/chart24.xml"/><Relationship Id="rId5" Type="http://schemas.openxmlformats.org/officeDocument/2006/relationships/chart" Target="../charts/chart18.xml"/><Relationship Id="rId15" Type="http://schemas.openxmlformats.org/officeDocument/2006/relationships/image" Target="../media/image14.png"/><Relationship Id="rId10" Type="http://schemas.openxmlformats.org/officeDocument/2006/relationships/chart" Target="../charts/chart23.xml"/><Relationship Id="rId4" Type="http://schemas.openxmlformats.org/officeDocument/2006/relationships/chart" Target="../charts/chart17.xml"/><Relationship Id="rId9" Type="http://schemas.openxmlformats.org/officeDocument/2006/relationships/chart" Target="../charts/chart22.xml"/><Relationship Id="rId1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06.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06.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jpeg"/><Relationship Id="rId1" Type="http://schemas.openxmlformats.org/officeDocument/2006/relationships/slideLayout" Target="../slideLayouts/slideLayout99.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31.xml"/><Relationship Id="rId1" Type="http://schemas.openxmlformats.org/officeDocument/2006/relationships/slideLayout" Target="../slideLayouts/slideLayout20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openxmlformats.org/officeDocument/2006/relationships/chart" Target="../charts/chart38.xml"/><Relationship Id="rId3" Type="http://schemas.openxmlformats.org/officeDocument/2006/relationships/chart" Target="../charts/chart33.xml"/><Relationship Id="rId7" Type="http://schemas.openxmlformats.org/officeDocument/2006/relationships/chart" Target="../charts/chart37.xml"/><Relationship Id="rId12" Type="http://schemas.openxmlformats.org/officeDocument/2006/relationships/image" Target="../media/image14.png"/><Relationship Id="rId2" Type="http://schemas.openxmlformats.org/officeDocument/2006/relationships/chart" Target="../charts/chart32.xml"/><Relationship Id="rId1" Type="http://schemas.openxmlformats.org/officeDocument/2006/relationships/slideLayout" Target="../slideLayouts/slideLayout206.xml"/><Relationship Id="rId6" Type="http://schemas.openxmlformats.org/officeDocument/2006/relationships/chart" Target="../charts/chart36.xml"/><Relationship Id="rId11" Type="http://schemas.openxmlformats.org/officeDocument/2006/relationships/image" Target="../media/image13.png"/><Relationship Id="rId5" Type="http://schemas.openxmlformats.org/officeDocument/2006/relationships/chart" Target="../charts/chart35.xml"/><Relationship Id="rId10" Type="http://schemas.openxmlformats.org/officeDocument/2006/relationships/chart" Target="../charts/chart40.xml"/><Relationship Id="rId4" Type="http://schemas.openxmlformats.org/officeDocument/2006/relationships/chart" Target="../charts/chart34.xml"/><Relationship Id="rId9" Type="http://schemas.openxmlformats.org/officeDocument/2006/relationships/chart" Target="../charts/chart39.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06.xml"/><Relationship Id="rId6" Type="http://schemas.openxmlformats.org/officeDocument/2006/relationships/image" Target="../media/image32.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14.png"/><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40.svg"/><Relationship Id="rId1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hart" Target="../charts/chart42.xml"/><Relationship Id="rId7" Type="http://schemas.openxmlformats.org/officeDocument/2006/relationships/chart" Target="../charts/chart46.xml"/><Relationship Id="rId2" Type="http://schemas.openxmlformats.org/officeDocument/2006/relationships/chart" Target="../charts/chart41.xml"/><Relationship Id="rId1" Type="http://schemas.openxmlformats.org/officeDocument/2006/relationships/slideLayout" Target="../slideLayouts/slideLayout206.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47.xml"/><Relationship Id="rId1" Type="http://schemas.openxmlformats.org/officeDocument/2006/relationships/slideLayout" Target="../slideLayouts/slideLayout206.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48.xml"/><Relationship Id="rId1" Type="http://schemas.openxmlformats.org/officeDocument/2006/relationships/slideLayout" Target="../slideLayouts/slideLayout206.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chart" Target="../charts/chart55.xml"/><Relationship Id="rId13" Type="http://schemas.openxmlformats.org/officeDocument/2006/relationships/chart" Target="../charts/chart60.xml"/><Relationship Id="rId3" Type="http://schemas.openxmlformats.org/officeDocument/2006/relationships/chart" Target="../charts/chart50.xml"/><Relationship Id="rId7" Type="http://schemas.openxmlformats.org/officeDocument/2006/relationships/chart" Target="../charts/chart54.xml"/><Relationship Id="rId12" Type="http://schemas.openxmlformats.org/officeDocument/2006/relationships/chart" Target="../charts/chart59.xml"/><Relationship Id="rId2" Type="http://schemas.openxmlformats.org/officeDocument/2006/relationships/chart" Target="../charts/chart49.xml"/><Relationship Id="rId16" Type="http://schemas.openxmlformats.org/officeDocument/2006/relationships/image" Target="../media/image14.png"/><Relationship Id="rId1" Type="http://schemas.openxmlformats.org/officeDocument/2006/relationships/slideLayout" Target="../slideLayouts/slideLayout206.xml"/><Relationship Id="rId6" Type="http://schemas.openxmlformats.org/officeDocument/2006/relationships/chart" Target="../charts/chart53.xml"/><Relationship Id="rId11" Type="http://schemas.openxmlformats.org/officeDocument/2006/relationships/chart" Target="../charts/chart58.xml"/><Relationship Id="rId5" Type="http://schemas.openxmlformats.org/officeDocument/2006/relationships/chart" Target="../charts/chart52.xml"/><Relationship Id="rId15" Type="http://schemas.openxmlformats.org/officeDocument/2006/relationships/image" Target="../media/image13.png"/><Relationship Id="rId10" Type="http://schemas.openxmlformats.org/officeDocument/2006/relationships/chart" Target="../charts/chart57.xml"/><Relationship Id="rId4" Type="http://schemas.openxmlformats.org/officeDocument/2006/relationships/chart" Target="../charts/chart51.xml"/><Relationship Id="rId9" Type="http://schemas.openxmlformats.org/officeDocument/2006/relationships/chart" Target="../charts/chart56.xml"/><Relationship Id="rId14" Type="http://schemas.openxmlformats.org/officeDocument/2006/relationships/chart" Target="../charts/chart6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6.jpeg"/><Relationship Id="rId1" Type="http://schemas.openxmlformats.org/officeDocument/2006/relationships/slideLayout" Target="../slideLayouts/slideLayout99.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20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chart" Target="../charts/chart6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06.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Layout" Target="../slideLayouts/slideLayout172.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06.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06.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7.jpeg"/><Relationship Id="rId1" Type="http://schemas.openxmlformats.org/officeDocument/2006/relationships/slideLayout" Target="../slideLayouts/slideLayout99.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hart" Target="../charts/chart66.xml"/><Relationship Id="rId7" Type="http://schemas.openxmlformats.org/officeDocument/2006/relationships/image" Target="../media/image13.png"/><Relationship Id="rId2" Type="http://schemas.openxmlformats.org/officeDocument/2006/relationships/chart" Target="../charts/chart65.xml"/><Relationship Id="rId1" Type="http://schemas.openxmlformats.org/officeDocument/2006/relationships/slideLayout" Target="../slideLayouts/slideLayout206.xml"/><Relationship Id="rId6" Type="http://schemas.openxmlformats.org/officeDocument/2006/relationships/chart" Target="../charts/chart69.xml"/><Relationship Id="rId5" Type="http://schemas.openxmlformats.org/officeDocument/2006/relationships/chart" Target="../charts/chart68.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8" Type="http://schemas.openxmlformats.org/officeDocument/2006/relationships/chart" Target="../charts/chart75.xml"/><Relationship Id="rId3" Type="http://schemas.openxmlformats.org/officeDocument/2006/relationships/chart" Target="../charts/chart70.xml"/><Relationship Id="rId7" Type="http://schemas.openxmlformats.org/officeDocument/2006/relationships/chart" Target="../charts/chart74.xml"/><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06.xml"/><Relationship Id="rId6" Type="http://schemas.openxmlformats.org/officeDocument/2006/relationships/chart" Target="../charts/chart73.xml"/><Relationship Id="rId11" Type="http://schemas.openxmlformats.org/officeDocument/2006/relationships/image" Target="../media/image13.png"/><Relationship Id="rId5" Type="http://schemas.openxmlformats.org/officeDocument/2006/relationships/chart" Target="../charts/chart72.xml"/><Relationship Id="rId10" Type="http://schemas.openxmlformats.org/officeDocument/2006/relationships/chart" Target="../charts/chart77.xml"/><Relationship Id="rId4" Type="http://schemas.openxmlformats.org/officeDocument/2006/relationships/chart" Target="../charts/chart71.xml"/><Relationship Id="rId9" Type="http://schemas.openxmlformats.org/officeDocument/2006/relationships/chart" Target="../charts/chart76.xml"/></Relationships>
</file>

<file path=ppt/slides/_rels/slide35.xml.rels><?xml version="1.0" encoding="UTF-8" standalone="yes"?>
<Relationships xmlns="http://schemas.openxmlformats.org/package/2006/relationships"><Relationship Id="rId8" Type="http://schemas.openxmlformats.org/officeDocument/2006/relationships/chart" Target="../charts/chart83.xml"/><Relationship Id="rId13" Type="http://schemas.openxmlformats.org/officeDocument/2006/relationships/image" Target="../media/image13.png"/><Relationship Id="rId3" Type="http://schemas.openxmlformats.org/officeDocument/2006/relationships/chart" Target="../charts/chart78.xml"/><Relationship Id="rId7" Type="http://schemas.openxmlformats.org/officeDocument/2006/relationships/chart" Target="../charts/chart82.xml"/><Relationship Id="rId12" Type="http://schemas.openxmlformats.org/officeDocument/2006/relationships/chart" Target="../charts/chart87.xml"/><Relationship Id="rId2" Type="http://schemas.openxmlformats.org/officeDocument/2006/relationships/notesSlide" Target="../notesSlides/notesSlide9.xml"/><Relationship Id="rId1" Type="http://schemas.openxmlformats.org/officeDocument/2006/relationships/slideLayout" Target="../slideLayouts/slideLayout206.xml"/><Relationship Id="rId6" Type="http://schemas.openxmlformats.org/officeDocument/2006/relationships/chart" Target="../charts/chart81.xml"/><Relationship Id="rId11" Type="http://schemas.openxmlformats.org/officeDocument/2006/relationships/chart" Target="../charts/chart86.xml"/><Relationship Id="rId5" Type="http://schemas.openxmlformats.org/officeDocument/2006/relationships/chart" Target="../charts/chart80.xml"/><Relationship Id="rId10" Type="http://schemas.openxmlformats.org/officeDocument/2006/relationships/chart" Target="../charts/chart85.xml"/><Relationship Id="rId4" Type="http://schemas.openxmlformats.org/officeDocument/2006/relationships/chart" Target="../charts/chart79.xml"/><Relationship Id="rId9" Type="http://schemas.openxmlformats.org/officeDocument/2006/relationships/chart" Target="../charts/chart84.xml"/><Relationship Id="rId14" Type="http://schemas.openxmlformats.org/officeDocument/2006/relationships/image" Target="../media/image14.png"/></Relationships>
</file>

<file path=ppt/slides/_rels/slide36.xml.rels><?xml version="1.0" encoding="UTF-8" standalone="yes"?>
<Relationships xmlns="http://schemas.openxmlformats.org/package/2006/relationships"><Relationship Id="rId8" Type="http://schemas.openxmlformats.org/officeDocument/2006/relationships/chart" Target="../charts/chart94.xml"/><Relationship Id="rId3" Type="http://schemas.openxmlformats.org/officeDocument/2006/relationships/chart" Target="../charts/chart89.xml"/><Relationship Id="rId7" Type="http://schemas.openxmlformats.org/officeDocument/2006/relationships/chart" Target="../charts/chart93.xml"/><Relationship Id="rId2" Type="http://schemas.openxmlformats.org/officeDocument/2006/relationships/chart" Target="../charts/chart88.xml"/><Relationship Id="rId1" Type="http://schemas.openxmlformats.org/officeDocument/2006/relationships/slideLayout" Target="../slideLayouts/slideLayout206.xml"/><Relationship Id="rId6" Type="http://schemas.openxmlformats.org/officeDocument/2006/relationships/chart" Target="../charts/chart92.xml"/><Relationship Id="rId5" Type="http://schemas.openxmlformats.org/officeDocument/2006/relationships/chart" Target="../charts/chart91.xml"/><Relationship Id="rId10" Type="http://schemas.openxmlformats.org/officeDocument/2006/relationships/image" Target="../media/image14.png"/><Relationship Id="rId4" Type="http://schemas.openxmlformats.org/officeDocument/2006/relationships/chart" Target="../charts/chart90.xml"/><Relationship Id="rId9"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20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chart" Target="../charts/chart97.xml"/></Relationships>
</file>

<file path=ppt/slides/_rels/slide38.xml.rels><?xml version="1.0" encoding="UTF-8" standalone="yes"?>
<Relationships xmlns="http://schemas.openxmlformats.org/package/2006/relationships"><Relationship Id="rId8" Type="http://schemas.openxmlformats.org/officeDocument/2006/relationships/chart" Target="../charts/chart104.xml"/><Relationship Id="rId3" Type="http://schemas.openxmlformats.org/officeDocument/2006/relationships/chart" Target="../charts/chart99.xml"/><Relationship Id="rId7" Type="http://schemas.openxmlformats.org/officeDocument/2006/relationships/chart" Target="../charts/chart103.xml"/><Relationship Id="rId2" Type="http://schemas.openxmlformats.org/officeDocument/2006/relationships/chart" Target="../charts/chart98.xml"/><Relationship Id="rId1" Type="http://schemas.openxmlformats.org/officeDocument/2006/relationships/slideLayout" Target="../slideLayouts/slideLayout206.xml"/><Relationship Id="rId6" Type="http://schemas.openxmlformats.org/officeDocument/2006/relationships/chart" Target="../charts/chart102.xml"/><Relationship Id="rId5" Type="http://schemas.openxmlformats.org/officeDocument/2006/relationships/chart" Target="../charts/chart101.xml"/><Relationship Id="rId10" Type="http://schemas.openxmlformats.org/officeDocument/2006/relationships/image" Target="../media/image14.png"/><Relationship Id="rId4" Type="http://schemas.openxmlformats.org/officeDocument/2006/relationships/chart" Target="../charts/chart100.xml"/><Relationship Id="rId9"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chart" Target="../charts/chart106.xml"/><Relationship Id="rId7" Type="http://schemas.openxmlformats.org/officeDocument/2006/relationships/image" Target="../media/image14.png"/><Relationship Id="rId2" Type="http://schemas.openxmlformats.org/officeDocument/2006/relationships/chart" Target="../charts/chart105.xml"/><Relationship Id="rId1" Type="http://schemas.openxmlformats.org/officeDocument/2006/relationships/slideLayout" Target="../slideLayouts/slideLayout206.xml"/><Relationship Id="rId6" Type="http://schemas.openxmlformats.org/officeDocument/2006/relationships/image" Target="../media/image13.png"/><Relationship Id="rId5" Type="http://schemas.openxmlformats.org/officeDocument/2006/relationships/chart" Target="../charts/chart108.xml"/><Relationship Id="rId4" Type="http://schemas.openxmlformats.org/officeDocument/2006/relationships/chart" Target="../charts/chart10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20.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jpeg"/><Relationship Id="rId1" Type="http://schemas.openxmlformats.org/officeDocument/2006/relationships/slideLayout" Target="../slideLayouts/slideLayout99.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0.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0.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0.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0.xml"/></Relationships>
</file>

<file path=ppt/slides/_rels/slide45.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210.xml"/><Relationship Id="rId5" Type="http://schemas.openxmlformats.org/officeDocument/2006/relationships/image" Target="../media/image14.png"/><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chart" Target="../charts/chart111.xml"/><Relationship Id="rId1" Type="http://schemas.openxmlformats.org/officeDocument/2006/relationships/slideLayout" Target="../slideLayouts/slideLayout210.xml"/><Relationship Id="rId5" Type="http://schemas.openxmlformats.org/officeDocument/2006/relationships/image" Target="../media/image14.png"/><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chart" Target="../charts/chart113.xml"/><Relationship Id="rId1" Type="http://schemas.openxmlformats.org/officeDocument/2006/relationships/slideLayout" Target="../slideLayouts/slideLayout210.xml"/><Relationship Id="rId5" Type="http://schemas.openxmlformats.org/officeDocument/2006/relationships/image" Target="../media/image14.png"/><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chart" Target="../charts/chart115.xml"/><Relationship Id="rId1" Type="http://schemas.openxmlformats.org/officeDocument/2006/relationships/slideLayout" Target="../slideLayouts/slideLayout210.xml"/><Relationship Id="rId5" Type="http://schemas.openxmlformats.org/officeDocument/2006/relationships/image" Target="../media/image14.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chart" Target="../charts/chart117.xml"/><Relationship Id="rId1" Type="http://schemas.openxmlformats.org/officeDocument/2006/relationships/slideLayout" Target="../slideLayouts/slideLayout210.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hart" Target="../charts/chart1.xml"/><Relationship Id="rId7" Type="http://schemas.openxmlformats.org/officeDocument/2006/relationships/image" Target="../media/image20.svg"/><Relationship Id="rId2" Type="http://schemas.openxmlformats.org/officeDocument/2006/relationships/notesSlide" Target="../notesSlides/notesSlide1.xml"/><Relationship Id="rId1" Type="http://schemas.openxmlformats.org/officeDocument/2006/relationships/slideLayout" Target="../slideLayouts/slideLayout220.xml"/><Relationship Id="rId6" Type="http://schemas.openxmlformats.org/officeDocument/2006/relationships/image" Target="../media/image18.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chart" Target="../charts/chart119.xml"/><Relationship Id="rId1" Type="http://schemas.openxmlformats.org/officeDocument/2006/relationships/slideLayout" Target="../slideLayouts/slideLayout210.xml"/><Relationship Id="rId5" Type="http://schemas.openxmlformats.org/officeDocument/2006/relationships/image" Target="../media/image14.png"/><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Layout" Target="../slideLayouts/slideLayout99.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chart" Target="../charts/chart122.xml"/><Relationship Id="rId7" Type="http://schemas.openxmlformats.org/officeDocument/2006/relationships/image" Target="../media/image14.png"/><Relationship Id="rId2" Type="http://schemas.openxmlformats.org/officeDocument/2006/relationships/chart" Target="../charts/chart121.xml"/><Relationship Id="rId1" Type="http://schemas.openxmlformats.org/officeDocument/2006/relationships/slideLayout" Target="../slideLayouts/slideLayout210.xml"/><Relationship Id="rId6" Type="http://schemas.openxmlformats.org/officeDocument/2006/relationships/image" Target="../media/image13.png"/><Relationship Id="rId5" Type="http://schemas.openxmlformats.org/officeDocument/2006/relationships/chart" Target="../charts/chart124.xml"/><Relationship Id="rId4" Type="http://schemas.openxmlformats.org/officeDocument/2006/relationships/chart" Target="../charts/chart123.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25.xml"/><Relationship Id="rId1" Type="http://schemas.openxmlformats.org/officeDocument/2006/relationships/slideLayout" Target="../slideLayouts/slideLayout210.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210.xml"/><Relationship Id="rId5" Type="http://schemas.openxmlformats.org/officeDocument/2006/relationships/image" Target="../media/image14.png"/><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28.xml"/><Relationship Id="rId1" Type="http://schemas.openxmlformats.org/officeDocument/2006/relationships/slideLayout" Target="../slideLayouts/slideLayout210.xml"/><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9.jpeg"/><Relationship Id="rId1" Type="http://schemas.openxmlformats.org/officeDocument/2006/relationships/slideLayout" Target="../slideLayouts/slideLayout99.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2.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13.xml"/><Relationship Id="rId5" Type="http://schemas.openxmlformats.org/officeDocument/2006/relationships/image" Target="../media/image1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9.png"/><Relationship Id="rId1" Type="http://schemas.openxmlformats.org/officeDocument/2006/relationships/slideLayout" Target="../slideLayouts/slideLayout180.xml"/><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8.png"/><Relationship Id="rId26" Type="http://schemas.openxmlformats.org/officeDocument/2006/relationships/image" Target="../media/image64.jpeg"/><Relationship Id="rId3" Type="http://schemas.openxmlformats.org/officeDocument/2006/relationships/image" Target="../media/image44.png"/><Relationship Id="rId21" Type="http://schemas.openxmlformats.org/officeDocument/2006/relationships/hyperlink" Target="http://www.memeinfo.hu/kutatasi-eredmenyek/2017-osz" TargetMode="External"/><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hyperlink" Target="http://www.memeinfo.hu/kutatasi-eredmenyek/2016-osz" TargetMode="External"/><Relationship Id="rId25" Type="http://schemas.openxmlformats.org/officeDocument/2006/relationships/image" Target="../media/image63.jpeg"/><Relationship Id="rId2" Type="http://schemas.openxmlformats.org/officeDocument/2006/relationships/image" Target="../media/image43.png"/><Relationship Id="rId16" Type="http://schemas.openxmlformats.org/officeDocument/2006/relationships/image" Target="../media/image57.png"/><Relationship Id="rId20" Type="http://schemas.openxmlformats.org/officeDocument/2006/relationships/image" Target="../media/image59.jpeg"/><Relationship Id="rId1" Type="http://schemas.openxmlformats.org/officeDocument/2006/relationships/slideLayout" Target="../slideLayouts/slideLayout196.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62.jpeg"/><Relationship Id="rId5" Type="http://schemas.openxmlformats.org/officeDocument/2006/relationships/image" Target="../media/image46.png"/><Relationship Id="rId15" Type="http://schemas.openxmlformats.org/officeDocument/2006/relationships/image" Target="../media/image56.png"/><Relationship Id="rId23" Type="http://schemas.openxmlformats.org/officeDocument/2006/relationships/image" Target="../media/image61.jpeg"/><Relationship Id="rId28" Type="http://schemas.openxmlformats.org/officeDocument/2006/relationships/image" Target="../media/image65.jpeg"/><Relationship Id="rId10" Type="http://schemas.openxmlformats.org/officeDocument/2006/relationships/image" Target="../media/image51.png"/><Relationship Id="rId19" Type="http://schemas.openxmlformats.org/officeDocument/2006/relationships/hyperlink" Target="https://www.ipsos.com/hu-hu/februartol-elerheto-az-ipsos-kidcomm-2016-nevu-szindikalt-kutatas-tanulmanya" TargetMode="External"/><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60.jpeg"/><Relationship Id="rId27" Type="http://schemas.openxmlformats.org/officeDocument/2006/relationships/hyperlink" Target="https://www.ipsos.com/hu-hu/lezarult-business-elite-survey-2018-merese" TargetMode="External"/></Relationships>
</file>

<file path=ppt/slides/_rels/slide61.xml.rels><?xml version="1.0" encoding="UTF-8" standalone="yes"?>
<Relationships xmlns="http://schemas.openxmlformats.org/package/2006/relationships"><Relationship Id="rId26" Type="http://schemas.openxmlformats.org/officeDocument/2006/relationships/image" Target="../media/image90.jpeg"/><Relationship Id="rId21" Type="http://schemas.openxmlformats.org/officeDocument/2006/relationships/image" Target="../media/image85.jpeg"/><Relationship Id="rId42" Type="http://schemas.openxmlformats.org/officeDocument/2006/relationships/image" Target="../media/image106.png"/><Relationship Id="rId47" Type="http://schemas.openxmlformats.org/officeDocument/2006/relationships/image" Target="../media/image111.png"/><Relationship Id="rId63" Type="http://schemas.openxmlformats.org/officeDocument/2006/relationships/image" Target="../media/image126.png"/><Relationship Id="rId68" Type="http://schemas.openxmlformats.org/officeDocument/2006/relationships/image" Target="../media/image131.png"/><Relationship Id="rId84" Type="http://schemas.openxmlformats.org/officeDocument/2006/relationships/image" Target="../media/image147.png"/><Relationship Id="rId89" Type="http://schemas.openxmlformats.org/officeDocument/2006/relationships/image" Target="../media/image152.png"/><Relationship Id="rId112" Type="http://schemas.openxmlformats.org/officeDocument/2006/relationships/image" Target="../media/image175.png"/><Relationship Id="rId2" Type="http://schemas.openxmlformats.org/officeDocument/2006/relationships/image" Target="../media/image66.png"/><Relationship Id="rId16" Type="http://schemas.openxmlformats.org/officeDocument/2006/relationships/image" Target="../media/image80.jpeg"/><Relationship Id="rId29" Type="http://schemas.openxmlformats.org/officeDocument/2006/relationships/image" Target="../media/image93.jpeg"/><Relationship Id="rId107" Type="http://schemas.openxmlformats.org/officeDocument/2006/relationships/image" Target="../media/image170.png"/><Relationship Id="rId11" Type="http://schemas.openxmlformats.org/officeDocument/2006/relationships/image" Target="../media/image75.jpeg"/><Relationship Id="rId24" Type="http://schemas.openxmlformats.org/officeDocument/2006/relationships/image" Target="../media/image88.png"/><Relationship Id="rId32" Type="http://schemas.openxmlformats.org/officeDocument/2006/relationships/image" Target="../media/image96.png"/><Relationship Id="rId37" Type="http://schemas.openxmlformats.org/officeDocument/2006/relationships/image" Target="../media/image101.png"/><Relationship Id="rId40" Type="http://schemas.openxmlformats.org/officeDocument/2006/relationships/image" Target="../media/image104.png"/><Relationship Id="rId45" Type="http://schemas.openxmlformats.org/officeDocument/2006/relationships/image" Target="../media/image109.png"/><Relationship Id="rId53" Type="http://schemas.openxmlformats.org/officeDocument/2006/relationships/image" Target="../media/image117.png"/><Relationship Id="rId58" Type="http://schemas.openxmlformats.org/officeDocument/2006/relationships/image" Target="../media/image122.png"/><Relationship Id="rId66" Type="http://schemas.openxmlformats.org/officeDocument/2006/relationships/image" Target="../media/image129.png"/><Relationship Id="rId74" Type="http://schemas.openxmlformats.org/officeDocument/2006/relationships/image" Target="../media/image137.png"/><Relationship Id="rId79" Type="http://schemas.openxmlformats.org/officeDocument/2006/relationships/image" Target="../media/image142.png"/><Relationship Id="rId87" Type="http://schemas.openxmlformats.org/officeDocument/2006/relationships/image" Target="../media/image150.png"/><Relationship Id="rId102" Type="http://schemas.openxmlformats.org/officeDocument/2006/relationships/image" Target="../media/image165.png"/><Relationship Id="rId110" Type="http://schemas.openxmlformats.org/officeDocument/2006/relationships/image" Target="../media/image173.png"/><Relationship Id="rId5" Type="http://schemas.openxmlformats.org/officeDocument/2006/relationships/image" Target="../media/image69.png"/><Relationship Id="rId61" Type="http://schemas.openxmlformats.org/officeDocument/2006/relationships/image" Target="../media/image124.png"/><Relationship Id="rId82" Type="http://schemas.openxmlformats.org/officeDocument/2006/relationships/image" Target="../media/image145.png"/><Relationship Id="rId90" Type="http://schemas.openxmlformats.org/officeDocument/2006/relationships/image" Target="../media/image153.png"/><Relationship Id="rId95" Type="http://schemas.openxmlformats.org/officeDocument/2006/relationships/image" Target="../media/image158.jpeg"/><Relationship Id="rId19" Type="http://schemas.openxmlformats.org/officeDocument/2006/relationships/image" Target="../media/image83.png"/><Relationship Id="rId14" Type="http://schemas.openxmlformats.org/officeDocument/2006/relationships/image" Target="../media/image78.jpeg"/><Relationship Id="rId22" Type="http://schemas.openxmlformats.org/officeDocument/2006/relationships/image" Target="../media/image86.png"/><Relationship Id="rId27" Type="http://schemas.openxmlformats.org/officeDocument/2006/relationships/image" Target="../media/image91.jpeg"/><Relationship Id="rId30" Type="http://schemas.openxmlformats.org/officeDocument/2006/relationships/image" Target="../media/image94.jpeg"/><Relationship Id="rId35" Type="http://schemas.openxmlformats.org/officeDocument/2006/relationships/image" Target="../media/image99.png"/><Relationship Id="rId43" Type="http://schemas.openxmlformats.org/officeDocument/2006/relationships/image" Target="../media/image107.png"/><Relationship Id="rId48" Type="http://schemas.openxmlformats.org/officeDocument/2006/relationships/image" Target="../media/image112.png"/><Relationship Id="rId56" Type="http://schemas.openxmlformats.org/officeDocument/2006/relationships/image" Target="../media/image120.png"/><Relationship Id="rId64" Type="http://schemas.openxmlformats.org/officeDocument/2006/relationships/image" Target="../media/image127.png"/><Relationship Id="rId69" Type="http://schemas.openxmlformats.org/officeDocument/2006/relationships/image" Target="../media/image132.png"/><Relationship Id="rId77" Type="http://schemas.openxmlformats.org/officeDocument/2006/relationships/image" Target="../media/image140.png"/><Relationship Id="rId100" Type="http://schemas.openxmlformats.org/officeDocument/2006/relationships/image" Target="../media/image163.jpeg"/><Relationship Id="rId105" Type="http://schemas.openxmlformats.org/officeDocument/2006/relationships/image" Target="../media/image168.png"/><Relationship Id="rId113" Type="http://schemas.openxmlformats.org/officeDocument/2006/relationships/image" Target="../media/image176.png"/><Relationship Id="rId8" Type="http://schemas.openxmlformats.org/officeDocument/2006/relationships/image" Target="../media/image72.png"/><Relationship Id="rId51" Type="http://schemas.openxmlformats.org/officeDocument/2006/relationships/image" Target="../media/image115.png"/><Relationship Id="rId72" Type="http://schemas.openxmlformats.org/officeDocument/2006/relationships/image" Target="../media/image135.png"/><Relationship Id="rId80" Type="http://schemas.openxmlformats.org/officeDocument/2006/relationships/image" Target="../media/image143.png"/><Relationship Id="rId85" Type="http://schemas.openxmlformats.org/officeDocument/2006/relationships/image" Target="../media/image148.png"/><Relationship Id="rId93" Type="http://schemas.openxmlformats.org/officeDocument/2006/relationships/image" Target="../media/image156.png"/><Relationship Id="rId98" Type="http://schemas.openxmlformats.org/officeDocument/2006/relationships/image" Target="../media/image161.png"/><Relationship Id="rId3" Type="http://schemas.openxmlformats.org/officeDocument/2006/relationships/image" Target="../media/image67.png"/><Relationship Id="rId12" Type="http://schemas.openxmlformats.org/officeDocument/2006/relationships/image" Target="../media/image76.jpeg"/><Relationship Id="rId17" Type="http://schemas.openxmlformats.org/officeDocument/2006/relationships/image" Target="../media/image81.png"/><Relationship Id="rId25" Type="http://schemas.openxmlformats.org/officeDocument/2006/relationships/image" Target="../media/image89.jpeg"/><Relationship Id="rId33" Type="http://schemas.openxmlformats.org/officeDocument/2006/relationships/image" Target="../media/image97.jpeg"/><Relationship Id="rId38" Type="http://schemas.openxmlformats.org/officeDocument/2006/relationships/image" Target="../media/image102.png"/><Relationship Id="rId46" Type="http://schemas.openxmlformats.org/officeDocument/2006/relationships/image" Target="../media/image110.png"/><Relationship Id="rId59" Type="http://schemas.openxmlformats.org/officeDocument/2006/relationships/image" Target="../media/image47.png"/><Relationship Id="rId67" Type="http://schemas.openxmlformats.org/officeDocument/2006/relationships/image" Target="../media/image130.png"/><Relationship Id="rId103" Type="http://schemas.openxmlformats.org/officeDocument/2006/relationships/image" Target="../media/image166.png"/><Relationship Id="rId108" Type="http://schemas.openxmlformats.org/officeDocument/2006/relationships/image" Target="../media/image171.jpeg"/><Relationship Id="rId20" Type="http://schemas.openxmlformats.org/officeDocument/2006/relationships/image" Target="../media/image84.png"/><Relationship Id="rId41" Type="http://schemas.openxmlformats.org/officeDocument/2006/relationships/image" Target="../media/image105.png"/><Relationship Id="rId54" Type="http://schemas.openxmlformats.org/officeDocument/2006/relationships/image" Target="../media/image118.png"/><Relationship Id="rId62" Type="http://schemas.openxmlformats.org/officeDocument/2006/relationships/image" Target="../media/image125.png"/><Relationship Id="rId70" Type="http://schemas.openxmlformats.org/officeDocument/2006/relationships/image" Target="../media/image133.png"/><Relationship Id="rId75" Type="http://schemas.openxmlformats.org/officeDocument/2006/relationships/image" Target="../media/image138.png"/><Relationship Id="rId83" Type="http://schemas.openxmlformats.org/officeDocument/2006/relationships/image" Target="../media/image146.png"/><Relationship Id="rId88" Type="http://schemas.openxmlformats.org/officeDocument/2006/relationships/image" Target="../media/image151.png"/><Relationship Id="rId91" Type="http://schemas.openxmlformats.org/officeDocument/2006/relationships/image" Target="../media/image154.png"/><Relationship Id="rId96" Type="http://schemas.openxmlformats.org/officeDocument/2006/relationships/image" Target="../media/image159.png"/><Relationship Id="rId111" Type="http://schemas.openxmlformats.org/officeDocument/2006/relationships/image" Target="../media/image174.png"/><Relationship Id="rId1" Type="http://schemas.openxmlformats.org/officeDocument/2006/relationships/slideLayout" Target="../slideLayouts/slideLayout270.xml"/><Relationship Id="rId6" Type="http://schemas.openxmlformats.org/officeDocument/2006/relationships/image" Target="../media/image70.png"/><Relationship Id="rId15" Type="http://schemas.openxmlformats.org/officeDocument/2006/relationships/image" Target="../media/image79.png"/><Relationship Id="rId23" Type="http://schemas.openxmlformats.org/officeDocument/2006/relationships/image" Target="../media/image87.jpeg"/><Relationship Id="rId28" Type="http://schemas.openxmlformats.org/officeDocument/2006/relationships/image" Target="../media/image92.jpeg"/><Relationship Id="rId36" Type="http://schemas.openxmlformats.org/officeDocument/2006/relationships/image" Target="../media/image100.png"/><Relationship Id="rId49" Type="http://schemas.openxmlformats.org/officeDocument/2006/relationships/image" Target="../media/image113.png"/><Relationship Id="rId57" Type="http://schemas.openxmlformats.org/officeDocument/2006/relationships/image" Target="../media/image121.png"/><Relationship Id="rId106" Type="http://schemas.openxmlformats.org/officeDocument/2006/relationships/image" Target="../media/image169.gif"/><Relationship Id="rId114" Type="http://schemas.openxmlformats.org/officeDocument/2006/relationships/image" Target="../media/image177.png"/><Relationship Id="rId10" Type="http://schemas.openxmlformats.org/officeDocument/2006/relationships/image" Target="../media/image74.png"/><Relationship Id="rId31" Type="http://schemas.openxmlformats.org/officeDocument/2006/relationships/image" Target="../media/image95.png"/><Relationship Id="rId44" Type="http://schemas.openxmlformats.org/officeDocument/2006/relationships/image" Target="../media/image108.png"/><Relationship Id="rId52" Type="http://schemas.openxmlformats.org/officeDocument/2006/relationships/image" Target="../media/image116.png"/><Relationship Id="rId60" Type="http://schemas.openxmlformats.org/officeDocument/2006/relationships/image" Target="../media/image123.png"/><Relationship Id="rId65" Type="http://schemas.openxmlformats.org/officeDocument/2006/relationships/image" Target="../media/image128.jpeg"/><Relationship Id="rId73" Type="http://schemas.openxmlformats.org/officeDocument/2006/relationships/image" Target="../media/image136.png"/><Relationship Id="rId78" Type="http://schemas.openxmlformats.org/officeDocument/2006/relationships/image" Target="../media/image141.png"/><Relationship Id="rId81" Type="http://schemas.openxmlformats.org/officeDocument/2006/relationships/image" Target="../media/image144.png"/><Relationship Id="rId86" Type="http://schemas.openxmlformats.org/officeDocument/2006/relationships/image" Target="../media/image149.png"/><Relationship Id="rId94" Type="http://schemas.openxmlformats.org/officeDocument/2006/relationships/image" Target="../media/image157.png"/><Relationship Id="rId99" Type="http://schemas.openxmlformats.org/officeDocument/2006/relationships/image" Target="../media/image162.png"/><Relationship Id="rId101" Type="http://schemas.openxmlformats.org/officeDocument/2006/relationships/image" Target="../media/image164.png"/><Relationship Id="rId4" Type="http://schemas.openxmlformats.org/officeDocument/2006/relationships/image" Target="../media/image68.png"/><Relationship Id="rId9" Type="http://schemas.openxmlformats.org/officeDocument/2006/relationships/image" Target="../media/image73.png"/><Relationship Id="rId13" Type="http://schemas.openxmlformats.org/officeDocument/2006/relationships/image" Target="../media/image77.png"/><Relationship Id="rId18" Type="http://schemas.openxmlformats.org/officeDocument/2006/relationships/image" Target="../media/image82.jpeg"/><Relationship Id="rId39" Type="http://schemas.openxmlformats.org/officeDocument/2006/relationships/image" Target="../media/image103.png"/><Relationship Id="rId109" Type="http://schemas.openxmlformats.org/officeDocument/2006/relationships/image" Target="../media/image172.png"/><Relationship Id="rId34" Type="http://schemas.openxmlformats.org/officeDocument/2006/relationships/image" Target="../media/image98.png"/><Relationship Id="rId50" Type="http://schemas.openxmlformats.org/officeDocument/2006/relationships/image" Target="../media/image114.png"/><Relationship Id="rId55" Type="http://schemas.openxmlformats.org/officeDocument/2006/relationships/image" Target="../media/image119.png"/><Relationship Id="rId76" Type="http://schemas.openxmlformats.org/officeDocument/2006/relationships/image" Target="../media/image139.png"/><Relationship Id="rId97" Type="http://schemas.openxmlformats.org/officeDocument/2006/relationships/image" Target="../media/image160.png"/><Relationship Id="rId104" Type="http://schemas.openxmlformats.org/officeDocument/2006/relationships/image" Target="../media/image167.jpeg"/><Relationship Id="rId7" Type="http://schemas.openxmlformats.org/officeDocument/2006/relationships/image" Target="../media/image71.png"/><Relationship Id="rId71" Type="http://schemas.openxmlformats.org/officeDocument/2006/relationships/image" Target="../media/image134.png"/><Relationship Id="rId92" Type="http://schemas.openxmlformats.org/officeDocument/2006/relationships/image" Target="../media/image15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Layout" Target="../slideLayouts/slideLayout99.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chart" Target="../charts/char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7"/>
          </p:nvPr>
        </p:nvSpPr>
        <p:spPr>
          <a:xfrm>
            <a:off x="4091230" y="3665936"/>
            <a:ext cx="1128843" cy="276225"/>
          </a:xfrm>
        </p:spPr>
        <p:txBody>
          <a:bodyPr>
            <a:normAutofit/>
          </a:bodyPr>
          <a:lstStyle/>
          <a:p>
            <a:r>
              <a:rPr lang="hu-HU" sz="800" dirty="0"/>
              <a:t>02. 10. 2018.</a:t>
            </a:r>
            <a:endParaRPr lang="en-US" sz="800" dirty="0"/>
          </a:p>
          <a:p>
            <a:endParaRPr lang="en-US" sz="800" dirty="0"/>
          </a:p>
        </p:txBody>
      </p:sp>
      <p:sp>
        <p:nvSpPr>
          <p:cNvPr id="8" name="Zástupný symbol pro text 2"/>
          <p:cNvSpPr>
            <a:spLocks noGrp="1"/>
          </p:cNvSpPr>
          <p:nvPr>
            <p:ph type="body" sz="quarter" idx="16"/>
          </p:nvPr>
        </p:nvSpPr>
        <p:spPr>
          <a:xfrm>
            <a:off x="4065662" y="2355726"/>
            <a:ext cx="5040560" cy="936104"/>
          </a:xfrm>
        </p:spPr>
        <p:txBody>
          <a:bodyPr/>
          <a:lstStyle/>
          <a:p>
            <a:r>
              <a:rPr lang="hu-HU" sz="2800" cap="none" dirty="0"/>
              <a:t>TV AND ALTERNATIVE SCREENS</a:t>
            </a:r>
          </a:p>
        </p:txBody>
      </p:sp>
      <p:sp>
        <p:nvSpPr>
          <p:cNvPr id="9" name="Zástupný symbol pro text 4"/>
          <p:cNvSpPr>
            <a:spLocks noGrp="1"/>
          </p:cNvSpPr>
          <p:nvPr>
            <p:ph type="body" sz="quarter" idx="18"/>
          </p:nvPr>
        </p:nvSpPr>
        <p:spPr>
          <a:xfrm>
            <a:off x="4065662" y="3291681"/>
            <a:ext cx="4535487" cy="432197"/>
          </a:xfrm>
        </p:spPr>
        <p:txBody>
          <a:bodyPr/>
          <a:lstStyle/>
          <a:p>
            <a:r>
              <a:rPr lang="en-GB" sz="1800" dirty="0"/>
              <a:t>Study Report for MEME</a:t>
            </a:r>
          </a:p>
        </p:txBody>
      </p:sp>
      <p:pic>
        <p:nvPicPr>
          <p:cNvPr id="7" name="Picture 6">
            <a:extLst>
              <a:ext uri="{FF2B5EF4-FFF2-40B4-BE49-F238E27FC236}">
                <a16:creationId xmlns:a16="http://schemas.microsoft.com/office/drawing/2014/main" xmlns="" id="{CD00E3FB-C3A9-4834-841B-25B45B42E3FA}"/>
              </a:ext>
            </a:extLst>
          </p:cNvPr>
          <p:cNvPicPr>
            <a:picLocks noChangeAspect="1"/>
          </p:cNvPicPr>
          <p:nvPr/>
        </p:nvPicPr>
        <p:blipFill>
          <a:blip r:embed="rId2"/>
          <a:stretch>
            <a:fillRect/>
          </a:stretch>
        </p:blipFill>
        <p:spPr>
          <a:xfrm>
            <a:off x="4149989" y="4629988"/>
            <a:ext cx="2006187" cy="390183"/>
          </a:xfrm>
          <a:prstGeom prst="rect">
            <a:avLst/>
          </a:prstGeom>
        </p:spPr>
      </p:pic>
      <p:pic>
        <p:nvPicPr>
          <p:cNvPr id="10" name="Picture 9">
            <a:extLst>
              <a:ext uri="{FF2B5EF4-FFF2-40B4-BE49-F238E27FC236}">
                <a16:creationId xmlns:a16="http://schemas.microsoft.com/office/drawing/2014/main" xmlns="" id="{9C9F6783-8B90-4A61-86EA-E9741D8E24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869868"/>
            <a:ext cx="779225" cy="147332"/>
          </a:xfrm>
          <a:prstGeom prst="rect">
            <a:avLst/>
          </a:prstGeom>
        </p:spPr>
      </p:pic>
    </p:spTree>
    <p:extLst>
      <p:ext uri="{BB962C8B-B14F-4D97-AF65-F5344CB8AC3E}">
        <p14:creationId xmlns:p14="http://schemas.microsoft.com/office/powerpoint/2010/main" val="250076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83968" y="1447814"/>
            <a:ext cx="4824536" cy="2247851"/>
          </a:xfrm>
        </p:spPr>
        <p:txBody>
          <a:bodyPr/>
          <a:lstStyle/>
          <a:p>
            <a:r>
              <a:rPr lang="hu-HU" cap="all" dirty="0">
                <a:effectLst>
                  <a:outerShdw blurRad="38100" dist="38100" dir="2700000" algn="tl">
                    <a:srgbClr val="000000">
                      <a:alpha val="43137"/>
                    </a:srgbClr>
                  </a:outerShdw>
                </a:effectLst>
              </a:rPr>
              <a:t>GENERAL VIEWING HABITS</a:t>
            </a:r>
          </a:p>
        </p:txBody>
      </p:sp>
      <p:pic>
        <p:nvPicPr>
          <p:cNvPr id="11" name="Picture Placeholder 10">
            <a:extLst>
              <a:ext uri="{FF2B5EF4-FFF2-40B4-BE49-F238E27FC236}">
                <a16:creationId xmlns:a16="http://schemas.microsoft.com/office/drawing/2014/main" xmlns="" id="{ECF2D48A-6443-467E-9E9B-03A9785B09A9}"/>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20305" r="20305"/>
          <a:stretch>
            <a:fillRect/>
          </a:stretch>
        </p:blipFill>
        <p:spPr/>
      </p:pic>
      <p:pic>
        <p:nvPicPr>
          <p:cNvPr id="4" name="Picture 3">
            <a:extLst>
              <a:ext uri="{FF2B5EF4-FFF2-40B4-BE49-F238E27FC236}">
                <a16:creationId xmlns:a16="http://schemas.microsoft.com/office/drawing/2014/main" xmlns="" id="{FCEE3E53-A7D7-4165-968F-67FAE4D12C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3011031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9"/>
          <p:cNvSpPr>
            <a:spLocks noGrp="1"/>
          </p:cNvSpPr>
          <p:nvPr>
            <p:ph type="body" sz="quarter" idx="4294967295"/>
          </p:nvPr>
        </p:nvSpPr>
        <p:spPr>
          <a:xfrm>
            <a:off x="212058" y="432440"/>
            <a:ext cx="8690248" cy="221610"/>
          </a:xfrm>
          <a:prstGeom prst="rect">
            <a:avLst/>
          </a:prstGeom>
        </p:spPr>
        <p:txBody>
          <a:bodyPr>
            <a:noAutofit/>
          </a:bodyPr>
          <a:lstStyle/>
          <a:p>
            <a:pPr marL="0" indent="0">
              <a:spcBef>
                <a:spcPts val="0"/>
              </a:spcBef>
            </a:pPr>
            <a:r>
              <a:rPr lang="en-GB" sz="1000" i="1" dirty="0">
                <a:solidFill>
                  <a:schemeClr val="bg1">
                    <a:lumMod val="50000"/>
                  </a:schemeClr>
                </a:solidFill>
              </a:rPr>
              <a:t>How often do you watch TV?</a:t>
            </a:r>
          </a:p>
        </p:txBody>
      </p:sp>
      <p:sp>
        <p:nvSpPr>
          <p:cNvPr id="107" name="Szövegdoboz 135">
            <a:extLst>
              <a:ext uri="{FF2B5EF4-FFF2-40B4-BE49-F238E27FC236}">
                <a16:creationId xmlns:a16="http://schemas.microsoft.com/office/drawing/2014/main" xmlns="" id="{A8400FDB-C03B-4234-AD82-BAA1FF60783E}"/>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lang="en-GB" sz="900" kern="0" dirty="0">
                <a:solidFill>
                  <a:srgbClr val="222223"/>
                </a:solidFill>
              </a:rPr>
              <a:t>N=1.642 | Base: 18-59 population, who watch TV</a:t>
            </a:r>
          </a:p>
        </p:txBody>
      </p:sp>
      <p:sp>
        <p:nvSpPr>
          <p:cNvPr id="3" name="Title 2">
            <a:extLst>
              <a:ext uri="{FF2B5EF4-FFF2-40B4-BE49-F238E27FC236}">
                <a16:creationId xmlns:a16="http://schemas.microsoft.com/office/drawing/2014/main" xmlns="" id="{4CB0A37B-97DA-48A7-B58E-20EAFB895B4B}"/>
              </a:ext>
            </a:extLst>
          </p:cNvPr>
          <p:cNvSpPr>
            <a:spLocks noGrp="1"/>
          </p:cNvSpPr>
          <p:nvPr>
            <p:ph type="title"/>
          </p:nvPr>
        </p:nvSpPr>
        <p:spPr/>
        <p:txBody>
          <a:bodyPr>
            <a:normAutofit fontScale="90000"/>
          </a:bodyPr>
          <a:lstStyle/>
          <a:p>
            <a:r>
              <a:rPr lang="en-GB" dirty="0"/>
              <a:t>Frequency of watching</a:t>
            </a:r>
          </a:p>
        </p:txBody>
      </p:sp>
      <p:sp>
        <p:nvSpPr>
          <p:cNvPr id="7" name="Rectangle 17">
            <a:extLst>
              <a:ext uri="{FF2B5EF4-FFF2-40B4-BE49-F238E27FC236}">
                <a16:creationId xmlns:a16="http://schemas.microsoft.com/office/drawing/2014/main" xmlns="" id="{65511F58-F2F7-431F-A0C7-39D6F6EF7908}"/>
              </a:ext>
            </a:extLst>
          </p:cNvPr>
          <p:cNvSpPr>
            <a:spLocks noChangeAspect="1"/>
          </p:cNvSpPr>
          <p:nvPr/>
        </p:nvSpPr>
        <p:spPr>
          <a:xfrm>
            <a:off x="2121593" y="1975799"/>
            <a:ext cx="1150588" cy="823281"/>
          </a:xfrm>
          <a:custGeom>
            <a:avLst/>
            <a:gdLst>
              <a:gd name="connsiteX0" fmla="*/ 0 w 2562458"/>
              <a:gd name="connsiteY0" fmla="*/ 0 h 1806498"/>
              <a:gd name="connsiteX1" fmla="*/ 2562458 w 2562458"/>
              <a:gd name="connsiteY1" fmla="*/ 0 h 1806498"/>
              <a:gd name="connsiteX2" fmla="*/ 2562458 w 2562458"/>
              <a:gd name="connsiteY2" fmla="*/ 1806498 h 1806498"/>
              <a:gd name="connsiteX3" fmla="*/ 0 w 2562458"/>
              <a:gd name="connsiteY3" fmla="*/ 1806498 h 1806498"/>
              <a:gd name="connsiteX4" fmla="*/ 0 w 2562458"/>
              <a:gd name="connsiteY4" fmla="*/ 0 h 1806498"/>
              <a:gd name="connsiteX0" fmla="*/ 0 w 2562458"/>
              <a:gd name="connsiteY0" fmla="*/ 21 h 1806519"/>
              <a:gd name="connsiteX1" fmla="*/ 1321916 w 2562458"/>
              <a:gd name="connsiteY1" fmla="*/ 589874 h 1806519"/>
              <a:gd name="connsiteX2" fmla="*/ 2562458 w 2562458"/>
              <a:gd name="connsiteY2" fmla="*/ 21 h 1806519"/>
              <a:gd name="connsiteX3" fmla="*/ 2562458 w 2562458"/>
              <a:gd name="connsiteY3" fmla="*/ 1806519 h 1806519"/>
              <a:gd name="connsiteX4" fmla="*/ 0 w 2562458"/>
              <a:gd name="connsiteY4" fmla="*/ 1806519 h 1806519"/>
              <a:gd name="connsiteX5" fmla="*/ 0 w 2562458"/>
              <a:gd name="connsiteY5" fmla="*/ 21 h 1806519"/>
              <a:gd name="connsiteX0" fmla="*/ 0 w 2562458"/>
              <a:gd name="connsiteY0" fmla="*/ 27559 h 1834057"/>
              <a:gd name="connsiteX1" fmla="*/ 1321916 w 2562458"/>
              <a:gd name="connsiteY1" fmla="*/ 617412 h 1834057"/>
              <a:gd name="connsiteX2" fmla="*/ 2562458 w 2562458"/>
              <a:gd name="connsiteY2" fmla="*/ 27559 h 1834057"/>
              <a:gd name="connsiteX3" fmla="*/ 2562458 w 2562458"/>
              <a:gd name="connsiteY3" fmla="*/ 1834057 h 1834057"/>
              <a:gd name="connsiteX4" fmla="*/ 0 w 2562458"/>
              <a:gd name="connsiteY4" fmla="*/ 1834057 h 1834057"/>
              <a:gd name="connsiteX5" fmla="*/ 0 w 2562458"/>
              <a:gd name="connsiteY5" fmla="*/ 27559 h 1834057"/>
              <a:gd name="connsiteX0" fmla="*/ 0 w 2562458"/>
              <a:gd name="connsiteY0" fmla="*/ 33330 h 1839828"/>
              <a:gd name="connsiteX1" fmla="*/ 1321916 w 2562458"/>
              <a:gd name="connsiteY1" fmla="*/ 623183 h 1839828"/>
              <a:gd name="connsiteX2" fmla="*/ 2562458 w 2562458"/>
              <a:gd name="connsiteY2" fmla="*/ 33330 h 1839828"/>
              <a:gd name="connsiteX3" fmla="*/ 2562458 w 2562458"/>
              <a:gd name="connsiteY3" fmla="*/ 1839828 h 1839828"/>
              <a:gd name="connsiteX4" fmla="*/ 0 w 2562458"/>
              <a:gd name="connsiteY4" fmla="*/ 1839828 h 1839828"/>
              <a:gd name="connsiteX5" fmla="*/ 0 w 2562458"/>
              <a:gd name="connsiteY5" fmla="*/ 33330 h 1839828"/>
              <a:gd name="connsiteX0" fmla="*/ 0 w 2562458"/>
              <a:gd name="connsiteY0" fmla="*/ 33736 h 1840234"/>
              <a:gd name="connsiteX1" fmla="*/ 1266160 w 2562458"/>
              <a:gd name="connsiteY1" fmla="*/ 612438 h 1840234"/>
              <a:gd name="connsiteX2" fmla="*/ 2562458 w 2562458"/>
              <a:gd name="connsiteY2" fmla="*/ 33736 h 1840234"/>
              <a:gd name="connsiteX3" fmla="*/ 2562458 w 2562458"/>
              <a:gd name="connsiteY3" fmla="*/ 1840234 h 1840234"/>
              <a:gd name="connsiteX4" fmla="*/ 0 w 2562458"/>
              <a:gd name="connsiteY4" fmla="*/ 1840234 h 1840234"/>
              <a:gd name="connsiteX5" fmla="*/ 0 w 2562458"/>
              <a:gd name="connsiteY5" fmla="*/ 33736 h 1840234"/>
              <a:gd name="connsiteX0" fmla="*/ 0 w 2562458"/>
              <a:gd name="connsiteY0" fmla="*/ 0 h 1806498"/>
              <a:gd name="connsiteX1" fmla="*/ 1266160 w 2562458"/>
              <a:gd name="connsiteY1" fmla="*/ 578702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 name="connsiteX0" fmla="*/ 0 w 2562458"/>
              <a:gd name="connsiteY0" fmla="*/ 0 h 1852321"/>
              <a:gd name="connsiteX1" fmla="*/ 1277312 w 2562458"/>
              <a:gd name="connsiteY1" fmla="*/ 567551 h 1852321"/>
              <a:gd name="connsiteX2" fmla="*/ 2562458 w 2562458"/>
              <a:gd name="connsiteY2" fmla="*/ 0 h 1852321"/>
              <a:gd name="connsiteX3" fmla="*/ 2562458 w 2562458"/>
              <a:gd name="connsiteY3" fmla="*/ 1806498 h 1852321"/>
              <a:gd name="connsiteX4" fmla="*/ 1243857 w 2562458"/>
              <a:gd name="connsiteY4" fmla="*/ 1415045 h 1852321"/>
              <a:gd name="connsiteX5" fmla="*/ 0 w 2562458"/>
              <a:gd name="connsiteY5" fmla="*/ 1806498 h 1852321"/>
              <a:gd name="connsiteX6" fmla="*/ 0 w 2562458"/>
              <a:gd name="connsiteY6" fmla="*/ 0 h 1852321"/>
              <a:gd name="connsiteX0" fmla="*/ 0 w 2562458"/>
              <a:gd name="connsiteY0" fmla="*/ 0 h 1859033"/>
              <a:gd name="connsiteX1" fmla="*/ 1277312 w 2562458"/>
              <a:gd name="connsiteY1" fmla="*/ 567551 h 1859033"/>
              <a:gd name="connsiteX2" fmla="*/ 2562458 w 2562458"/>
              <a:gd name="connsiteY2" fmla="*/ 0 h 1859033"/>
              <a:gd name="connsiteX3" fmla="*/ 2562458 w 2562458"/>
              <a:gd name="connsiteY3" fmla="*/ 1806498 h 1859033"/>
              <a:gd name="connsiteX4" fmla="*/ 1243857 w 2562458"/>
              <a:gd name="connsiteY4" fmla="*/ 1415045 h 1859033"/>
              <a:gd name="connsiteX5" fmla="*/ 0 w 2562458"/>
              <a:gd name="connsiteY5" fmla="*/ 1806498 h 1859033"/>
              <a:gd name="connsiteX6" fmla="*/ 0 w 2562458"/>
              <a:gd name="connsiteY6" fmla="*/ 0 h 1859033"/>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458" h="1806498">
                <a:moveTo>
                  <a:pt x="0" y="0"/>
                </a:moveTo>
                <a:cubicBezTo>
                  <a:pt x="41900" y="20250"/>
                  <a:pt x="830344" y="563447"/>
                  <a:pt x="1277312" y="567551"/>
                </a:cubicBezTo>
                <a:cubicBezTo>
                  <a:pt x="1724280" y="571655"/>
                  <a:pt x="2148944" y="196618"/>
                  <a:pt x="2562458" y="0"/>
                </a:cubicBezTo>
                <a:lnTo>
                  <a:pt x="2562458" y="1806498"/>
                </a:lnTo>
                <a:cubicBezTo>
                  <a:pt x="2342691" y="1718954"/>
                  <a:pt x="1703081" y="1407225"/>
                  <a:pt x="1243857" y="1415045"/>
                </a:cubicBezTo>
                <a:cubicBezTo>
                  <a:pt x="784633" y="1422865"/>
                  <a:pt x="414619" y="1676014"/>
                  <a:pt x="0" y="1806498"/>
                </a:cubicBezTo>
                <a:lnTo>
                  <a:pt x="0" y="0"/>
                </a:lnTo>
                <a:close/>
              </a:path>
            </a:pathLst>
          </a:custGeom>
          <a:solidFill>
            <a:sysClr val="window" lastClr="FFFFFF">
              <a:lumMod val="85000"/>
            </a:sysClr>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619" b="0" i="0" u="none" strike="noStrike" kern="0" cap="none" spc="0" normalizeH="0" baseline="0" noProof="0" dirty="0">
              <a:ln>
                <a:noFill/>
              </a:ln>
              <a:solidFill>
                <a:prstClr val="white"/>
              </a:solidFill>
              <a:effectLst/>
              <a:uLnTx/>
              <a:uFillTx/>
              <a:latin typeface="Calibri"/>
              <a:ea typeface="+mn-ea"/>
              <a:cs typeface="+mn-cs"/>
            </a:endParaRPr>
          </a:p>
        </p:txBody>
      </p:sp>
      <p:sp>
        <p:nvSpPr>
          <p:cNvPr id="8" name="Rectangle 17">
            <a:extLst>
              <a:ext uri="{FF2B5EF4-FFF2-40B4-BE49-F238E27FC236}">
                <a16:creationId xmlns:a16="http://schemas.microsoft.com/office/drawing/2014/main" xmlns="" id="{CD240B0F-551F-40BA-8535-96DC5333E801}"/>
              </a:ext>
            </a:extLst>
          </p:cNvPr>
          <p:cNvSpPr>
            <a:spLocks noChangeAspect="1"/>
          </p:cNvSpPr>
          <p:nvPr/>
        </p:nvSpPr>
        <p:spPr>
          <a:xfrm>
            <a:off x="3285077" y="1975799"/>
            <a:ext cx="1150588" cy="823281"/>
          </a:xfrm>
          <a:custGeom>
            <a:avLst/>
            <a:gdLst>
              <a:gd name="connsiteX0" fmla="*/ 0 w 2562458"/>
              <a:gd name="connsiteY0" fmla="*/ 0 h 1806498"/>
              <a:gd name="connsiteX1" fmla="*/ 2562458 w 2562458"/>
              <a:gd name="connsiteY1" fmla="*/ 0 h 1806498"/>
              <a:gd name="connsiteX2" fmla="*/ 2562458 w 2562458"/>
              <a:gd name="connsiteY2" fmla="*/ 1806498 h 1806498"/>
              <a:gd name="connsiteX3" fmla="*/ 0 w 2562458"/>
              <a:gd name="connsiteY3" fmla="*/ 1806498 h 1806498"/>
              <a:gd name="connsiteX4" fmla="*/ 0 w 2562458"/>
              <a:gd name="connsiteY4" fmla="*/ 0 h 1806498"/>
              <a:gd name="connsiteX0" fmla="*/ 0 w 2562458"/>
              <a:gd name="connsiteY0" fmla="*/ 21 h 1806519"/>
              <a:gd name="connsiteX1" fmla="*/ 1321916 w 2562458"/>
              <a:gd name="connsiteY1" fmla="*/ 589874 h 1806519"/>
              <a:gd name="connsiteX2" fmla="*/ 2562458 w 2562458"/>
              <a:gd name="connsiteY2" fmla="*/ 21 h 1806519"/>
              <a:gd name="connsiteX3" fmla="*/ 2562458 w 2562458"/>
              <a:gd name="connsiteY3" fmla="*/ 1806519 h 1806519"/>
              <a:gd name="connsiteX4" fmla="*/ 0 w 2562458"/>
              <a:gd name="connsiteY4" fmla="*/ 1806519 h 1806519"/>
              <a:gd name="connsiteX5" fmla="*/ 0 w 2562458"/>
              <a:gd name="connsiteY5" fmla="*/ 21 h 1806519"/>
              <a:gd name="connsiteX0" fmla="*/ 0 w 2562458"/>
              <a:gd name="connsiteY0" fmla="*/ 27559 h 1834057"/>
              <a:gd name="connsiteX1" fmla="*/ 1321916 w 2562458"/>
              <a:gd name="connsiteY1" fmla="*/ 617412 h 1834057"/>
              <a:gd name="connsiteX2" fmla="*/ 2562458 w 2562458"/>
              <a:gd name="connsiteY2" fmla="*/ 27559 h 1834057"/>
              <a:gd name="connsiteX3" fmla="*/ 2562458 w 2562458"/>
              <a:gd name="connsiteY3" fmla="*/ 1834057 h 1834057"/>
              <a:gd name="connsiteX4" fmla="*/ 0 w 2562458"/>
              <a:gd name="connsiteY4" fmla="*/ 1834057 h 1834057"/>
              <a:gd name="connsiteX5" fmla="*/ 0 w 2562458"/>
              <a:gd name="connsiteY5" fmla="*/ 27559 h 1834057"/>
              <a:gd name="connsiteX0" fmla="*/ 0 w 2562458"/>
              <a:gd name="connsiteY0" fmla="*/ 33330 h 1839828"/>
              <a:gd name="connsiteX1" fmla="*/ 1321916 w 2562458"/>
              <a:gd name="connsiteY1" fmla="*/ 623183 h 1839828"/>
              <a:gd name="connsiteX2" fmla="*/ 2562458 w 2562458"/>
              <a:gd name="connsiteY2" fmla="*/ 33330 h 1839828"/>
              <a:gd name="connsiteX3" fmla="*/ 2562458 w 2562458"/>
              <a:gd name="connsiteY3" fmla="*/ 1839828 h 1839828"/>
              <a:gd name="connsiteX4" fmla="*/ 0 w 2562458"/>
              <a:gd name="connsiteY4" fmla="*/ 1839828 h 1839828"/>
              <a:gd name="connsiteX5" fmla="*/ 0 w 2562458"/>
              <a:gd name="connsiteY5" fmla="*/ 33330 h 1839828"/>
              <a:gd name="connsiteX0" fmla="*/ 0 w 2562458"/>
              <a:gd name="connsiteY0" fmla="*/ 33736 h 1840234"/>
              <a:gd name="connsiteX1" fmla="*/ 1266160 w 2562458"/>
              <a:gd name="connsiteY1" fmla="*/ 612438 h 1840234"/>
              <a:gd name="connsiteX2" fmla="*/ 2562458 w 2562458"/>
              <a:gd name="connsiteY2" fmla="*/ 33736 h 1840234"/>
              <a:gd name="connsiteX3" fmla="*/ 2562458 w 2562458"/>
              <a:gd name="connsiteY3" fmla="*/ 1840234 h 1840234"/>
              <a:gd name="connsiteX4" fmla="*/ 0 w 2562458"/>
              <a:gd name="connsiteY4" fmla="*/ 1840234 h 1840234"/>
              <a:gd name="connsiteX5" fmla="*/ 0 w 2562458"/>
              <a:gd name="connsiteY5" fmla="*/ 33736 h 1840234"/>
              <a:gd name="connsiteX0" fmla="*/ 0 w 2562458"/>
              <a:gd name="connsiteY0" fmla="*/ 0 h 1806498"/>
              <a:gd name="connsiteX1" fmla="*/ 1266160 w 2562458"/>
              <a:gd name="connsiteY1" fmla="*/ 578702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 name="connsiteX0" fmla="*/ 0 w 2562458"/>
              <a:gd name="connsiteY0" fmla="*/ 0 h 1852321"/>
              <a:gd name="connsiteX1" fmla="*/ 1277312 w 2562458"/>
              <a:gd name="connsiteY1" fmla="*/ 567551 h 1852321"/>
              <a:gd name="connsiteX2" fmla="*/ 2562458 w 2562458"/>
              <a:gd name="connsiteY2" fmla="*/ 0 h 1852321"/>
              <a:gd name="connsiteX3" fmla="*/ 2562458 w 2562458"/>
              <a:gd name="connsiteY3" fmla="*/ 1806498 h 1852321"/>
              <a:gd name="connsiteX4" fmla="*/ 1243857 w 2562458"/>
              <a:gd name="connsiteY4" fmla="*/ 1415045 h 1852321"/>
              <a:gd name="connsiteX5" fmla="*/ 0 w 2562458"/>
              <a:gd name="connsiteY5" fmla="*/ 1806498 h 1852321"/>
              <a:gd name="connsiteX6" fmla="*/ 0 w 2562458"/>
              <a:gd name="connsiteY6" fmla="*/ 0 h 1852321"/>
              <a:gd name="connsiteX0" fmla="*/ 0 w 2562458"/>
              <a:gd name="connsiteY0" fmla="*/ 0 h 1859033"/>
              <a:gd name="connsiteX1" fmla="*/ 1277312 w 2562458"/>
              <a:gd name="connsiteY1" fmla="*/ 567551 h 1859033"/>
              <a:gd name="connsiteX2" fmla="*/ 2562458 w 2562458"/>
              <a:gd name="connsiteY2" fmla="*/ 0 h 1859033"/>
              <a:gd name="connsiteX3" fmla="*/ 2562458 w 2562458"/>
              <a:gd name="connsiteY3" fmla="*/ 1806498 h 1859033"/>
              <a:gd name="connsiteX4" fmla="*/ 1243857 w 2562458"/>
              <a:gd name="connsiteY4" fmla="*/ 1415045 h 1859033"/>
              <a:gd name="connsiteX5" fmla="*/ 0 w 2562458"/>
              <a:gd name="connsiteY5" fmla="*/ 1806498 h 1859033"/>
              <a:gd name="connsiteX6" fmla="*/ 0 w 2562458"/>
              <a:gd name="connsiteY6" fmla="*/ 0 h 1859033"/>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458" h="1806498">
                <a:moveTo>
                  <a:pt x="0" y="0"/>
                </a:moveTo>
                <a:cubicBezTo>
                  <a:pt x="41900" y="20250"/>
                  <a:pt x="830344" y="563447"/>
                  <a:pt x="1277312" y="567551"/>
                </a:cubicBezTo>
                <a:cubicBezTo>
                  <a:pt x="1724280" y="571655"/>
                  <a:pt x="2148944" y="196618"/>
                  <a:pt x="2562458" y="0"/>
                </a:cubicBezTo>
                <a:lnTo>
                  <a:pt x="2562458" y="1806498"/>
                </a:lnTo>
                <a:cubicBezTo>
                  <a:pt x="2342691" y="1718954"/>
                  <a:pt x="1703081" y="1407225"/>
                  <a:pt x="1243857" y="1415045"/>
                </a:cubicBezTo>
                <a:cubicBezTo>
                  <a:pt x="784633" y="1422865"/>
                  <a:pt x="414619" y="1676014"/>
                  <a:pt x="0" y="1806498"/>
                </a:cubicBezTo>
                <a:lnTo>
                  <a:pt x="0" y="0"/>
                </a:lnTo>
                <a:close/>
              </a:path>
            </a:pathLst>
          </a:custGeom>
          <a:solidFill>
            <a:sysClr val="window" lastClr="FFFFFF">
              <a:lumMod val="85000"/>
            </a:sysClr>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619" b="0" i="0" u="none" strike="noStrike" kern="0" cap="none" spc="0" normalizeH="0" baseline="0" noProof="0" dirty="0">
              <a:ln>
                <a:noFill/>
              </a:ln>
              <a:solidFill>
                <a:prstClr val="white"/>
              </a:solidFill>
              <a:effectLst/>
              <a:uLnTx/>
              <a:uFillTx/>
              <a:latin typeface="Calibri"/>
              <a:ea typeface="+mn-ea"/>
              <a:cs typeface="+mn-cs"/>
            </a:endParaRPr>
          </a:p>
        </p:txBody>
      </p:sp>
      <p:sp>
        <p:nvSpPr>
          <p:cNvPr id="9" name="Rectangle 17">
            <a:extLst>
              <a:ext uri="{FF2B5EF4-FFF2-40B4-BE49-F238E27FC236}">
                <a16:creationId xmlns:a16="http://schemas.microsoft.com/office/drawing/2014/main" xmlns="" id="{C6BE2DF5-8BF5-4905-AA38-A53BEB833BAB}"/>
              </a:ext>
            </a:extLst>
          </p:cNvPr>
          <p:cNvSpPr>
            <a:spLocks noChangeAspect="1"/>
          </p:cNvSpPr>
          <p:nvPr/>
        </p:nvSpPr>
        <p:spPr>
          <a:xfrm>
            <a:off x="4445645" y="1975799"/>
            <a:ext cx="1150588" cy="823281"/>
          </a:xfrm>
          <a:custGeom>
            <a:avLst/>
            <a:gdLst>
              <a:gd name="connsiteX0" fmla="*/ 0 w 2562458"/>
              <a:gd name="connsiteY0" fmla="*/ 0 h 1806498"/>
              <a:gd name="connsiteX1" fmla="*/ 2562458 w 2562458"/>
              <a:gd name="connsiteY1" fmla="*/ 0 h 1806498"/>
              <a:gd name="connsiteX2" fmla="*/ 2562458 w 2562458"/>
              <a:gd name="connsiteY2" fmla="*/ 1806498 h 1806498"/>
              <a:gd name="connsiteX3" fmla="*/ 0 w 2562458"/>
              <a:gd name="connsiteY3" fmla="*/ 1806498 h 1806498"/>
              <a:gd name="connsiteX4" fmla="*/ 0 w 2562458"/>
              <a:gd name="connsiteY4" fmla="*/ 0 h 1806498"/>
              <a:gd name="connsiteX0" fmla="*/ 0 w 2562458"/>
              <a:gd name="connsiteY0" fmla="*/ 21 h 1806519"/>
              <a:gd name="connsiteX1" fmla="*/ 1321916 w 2562458"/>
              <a:gd name="connsiteY1" fmla="*/ 589874 h 1806519"/>
              <a:gd name="connsiteX2" fmla="*/ 2562458 w 2562458"/>
              <a:gd name="connsiteY2" fmla="*/ 21 h 1806519"/>
              <a:gd name="connsiteX3" fmla="*/ 2562458 w 2562458"/>
              <a:gd name="connsiteY3" fmla="*/ 1806519 h 1806519"/>
              <a:gd name="connsiteX4" fmla="*/ 0 w 2562458"/>
              <a:gd name="connsiteY4" fmla="*/ 1806519 h 1806519"/>
              <a:gd name="connsiteX5" fmla="*/ 0 w 2562458"/>
              <a:gd name="connsiteY5" fmla="*/ 21 h 1806519"/>
              <a:gd name="connsiteX0" fmla="*/ 0 w 2562458"/>
              <a:gd name="connsiteY0" fmla="*/ 27559 h 1834057"/>
              <a:gd name="connsiteX1" fmla="*/ 1321916 w 2562458"/>
              <a:gd name="connsiteY1" fmla="*/ 617412 h 1834057"/>
              <a:gd name="connsiteX2" fmla="*/ 2562458 w 2562458"/>
              <a:gd name="connsiteY2" fmla="*/ 27559 h 1834057"/>
              <a:gd name="connsiteX3" fmla="*/ 2562458 w 2562458"/>
              <a:gd name="connsiteY3" fmla="*/ 1834057 h 1834057"/>
              <a:gd name="connsiteX4" fmla="*/ 0 w 2562458"/>
              <a:gd name="connsiteY4" fmla="*/ 1834057 h 1834057"/>
              <a:gd name="connsiteX5" fmla="*/ 0 w 2562458"/>
              <a:gd name="connsiteY5" fmla="*/ 27559 h 1834057"/>
              <a:gd name="connsiteX0" fmla="*/ 0 w 2562458"/>
              <a:gd name="connsiteY0" fmla="*/ 33330 h 1839828"/>
              <a:gd name="connsiteX1" fmla="*/ 1321916 w 2562458"/>
              <a:gd name="connsiteY1" fmla="*/ 623183 h 1839828"/>
              <a:gd name="connsiteX2" fmla="*/ 2562458 w 2562458"/>
              <a:gd name="connsiteY2" fmla="*/ 33330 h 1839828"/>
              <a:gd name="connsiteX3" fmla="*/ 2562458 w 2562458"/>
              <a:gd name="connsiteY3" fmla="*/ 1839828 h 1839828"/>
              <a:gd name="connsiteX4" fmla="*/ 0 w 2562458"/>
              <a:gd name="connsiteY4" fmla="*/ 1839828 h 1839828"/>
              <a:gd name="connsiteX5" fmla="*/ 0 w 2562458"/>
              <a:gd name="connsiteY5" fmla="*/ 33330 h 1839828"/>
              <a:gd name="connsiteX0" fmla="*/ 0 w 2562458"/>
              <a:gd name="connsiteY0" fmla="*/ 33736 h 1840234"/>
              <a:gd name="connsiteX1" fmla="*/ 1266160 w 2562458"/>
              <a:gd name="connsiteY1" fmla="*/ 612438 h 1840234"/>
              <a:gd name="connsiteX2" fmla="*/ 2562458 w 2562458"/>
              <a:gd name="connsiteY2" fmla="*/ 33736 h 1840234"/>
              <a:gd name="connsiteX3" fmla="*/ 2562458 w 2562458"/>
              <a:gd name="connsiteY3" fmla="*/ 1840234 h 1840234"/>
              <a:gd name="connsiteX4" fmla="*/ 0 w 2562458"/>
              <a:gd name="connsiteY4" fmla="*/ 1840234 h 1840234"/>
              <a:gd name="connsiteX5" fmla="*/ 0 w 2562458"/>
              <a:gd name="connsiteY5" fmla="*/ 33736 h 1840234"/>
              <a:gd name="connsiteX0" fmla="*/ 0 w 2562458"/>
              <a:gd name="connsiteY0" fmla="*/ 0 h 1806498"/>
              <a:gd name="connsiteX1" fmla="*/ 1266160 w 2562458"/>
              <a:gd name="connsiteY1" fmla="*/ 578702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 name="connsiteX0" fmla="*/ 0 w 2562458"/>
              <a:gd name="connsiteY0" fmla="*/ 0 h 1852321"/>
              <a:gd name="connsiteX1" fmla="*/ 1277312 w 2562458"/>
              <a:gd name="connsiteY1" fmla="*/ 567551 h 1852321"/>
              <a:gd name="connsiteX2" fmla="*/ 2562458 w 2562458"/>
              <a:gd name="connsiteY2" fmla="*/ 0 h 1852321"/>
              <a:gd name="connsiteX3" fmla="*/ 2562458 w 2562458"/>
              <a:gd name="connsiteY3" fmla="*/ 1806498 h 1852321"/>
              <a:gd name="connsiteX4" fmla="*/ 1243857 w 2562458"/>
              <a:gd name="connsiteY4" fmla="*/ 1415045 h 1852321"/>
              <a:gd name="connsiteX5" fmla="*/ 0 w 2562458"/>
              <a:gd name="connsiteY5" fmla="*/ 1806498 h 1852321"/>
              <a:gd name="connsiteX6" fmla="*/ 0 w 2562458"/>
              <a:gd name="connsiteY6" fmla="*/ 0 h 1852321"/>
              <a:gd name="connsiteX0" fmla="*/ 0 w 2562458"/>
              <a:gd name="connsiteY0" fmla="*/ 0 h 1859033"/>
              <a:gd name="connsiteX1" fmla="*/ 1277312 w 2562458"/>
              <a:gd name="connsiteY1" fmla="*/ 567551 h 1859033"/>
              <a:gd name="connsiteX2" fmla="*/ 2562458 w 2562458"/>
              <a:gd name="connsiteY2" fmla="*/ 0 h 1859033"/>
              <a:gd name="connsiteX3" fmla="*/ 2562458 w 2562458"/>
              <a:gd name="connsiteY3" fmla="*/ 1806498 h 1859033"/>
              <a:gd name="connsiteX4" fmla="*/ 1243857 w 2562458"/>
              <a:gd name="connsiteY4" fmla="*/ 1415045 h 1859033"/>
              <a:gd name="connsiteX5" fmla="*/ 0 w 2562458"/>
              <a:gd name="connsiteY5" fmla="*/ 1806498 h 1859033"/>
              <a:gd name="connsiteX6" fmla="*/ 0 w 2562458"/>
              <a:gd name="connsiteY6" fmla="*/ 0 h 1859033"/>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458" h="1806498">
                <a:moveTo>
                  <a:pt x="0" y="0"/>
                </a:moveTo>
                <a:cubicBezTo>
                  <a:pt x="41900" y="20250"/>
                  <a:pt x="830344" y="563447"/>
                  <a:pt x="1277312" y="567551"/>
                </a:cubicBezTo>
                <a:cubicBezTo>
                  <a:pt x="1724280" y="571655"/>
                  <a:pt x="2148944" y="196618"/>
                  <a:pt x="2562458" y="0"/>
                </a:cubicBezTo>
                <a:lnTo>
                  <a:pt x="2562458" y="1806498"/>
                </a:lnTo>
                <a:cubicBezTo>
                  <a:pt x="2342691" y="1718954"/>
                  <a:pt x="1703081" y="1407225"/>
                  <a:pt x="1243857" y="1415045"/>
                </a:cubicBezTo>
                <a:cubicBezTo>
                  <a:pt x="784633" y="1422865"/>
                  <a:pt x="414619" y="1676014"/>
                  <a:pt x="0" y="1806498"/>
                </a:cubicBezTo>
                <a:lnTo>
                  <a:pt x="0" y="0"/>
                </a:lnTo>
                <a:close/>
              </a:path>
            </a:pathLst>
          </a:custGeom>
          <a:solidFill>
            <a:sysClr val="window" lastClr="FFFFFF">
              <a:lumMod val="85000"/>
            </a:sysClr>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619"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Rectangle 17">
            <a:extLst>
              <a:ext uri="{FF2B5EF4-FFF2-40B4-BE49-F238E27FC236}">
                <a16:creationId xmlns:a16="http://schemas.microsoft.com/office/drawing/2014/main" xmlns="" id="{754D8319-279E-4FF6-A30E-71FAE8ABF5A2}"/>
              </a:ext>
            </a:extLst>
          </p:cNvPr>
          <p:cNvSpPr>
            <a:spLocks noChangeAspect="1"/>
          </p:cNvSpPr>
          <p:nvPr/>
        </p:nvSpPr>
        <p:spPr>
          <a:xfrm>
            <a:off x="5609129" y="1975799"/>
            <a:ext cx="1150588" cy="823281"/>
          </a:xfrm>
          <a:custGeom>
            <a:avLst/>
            <a:gdLst>
              <a:gd name="connsiteX0" fmla="*/ 0 w 2562458"/>
              <a:gd name="connsiteY0" fmla="*/ 0 h 1806498"/>
              <a:gd name="connsiteX1" fmla="*/ 2562458 w 2562458"/>
              <a:gd name="connsiteY1" fmla="*/ 0 h 1806498"/>
              <a:gd name="connsiteX2" fmla="*/ 2562458 w 2562458"/>
              <a:gd name="connsiteY2" fmla="*/ 1806498 h 1806498"/>
              <a:gd name="connsiteX3" fmla="*/ 0 w 2562458"/>
              <a:gd name="connsiteY3" fmla="*/ 1806498 h 1806498"/>
              <a:gd name="connsiteX4" fmla="*/ 0 w 2562458"/>
              <a:gd name="connsiteY4" fmla="*/ 0 h 1806498"/>
              <a:gd name="connsiteX0" fmla="*/ 0 w 2562458"/>
              <a:gd name="connsiteY0" fmla="*/ 21 h 1806519"/>
              <a:gd name="connsiteX1" fmla="*/ 1321916 w 2562458"/>
              <a:gd name="connsiteY1" fmla="*/ 589874 h 1806519"/>
              <a:gd name="connsiteX2" fmla="*/ 2562458 w 2562458"/>
              <a:gd name="connsiteY2" fmla="*/ 21 h 1806519"/>
              <a:gd name="connsiteX3" fmla="*/ 2562458 w 2562458"/>
              <a:gd name="connsiteY3" fmla="*/ 1806519 h 1806519"/>
              <a:gd name="connsiteX4" fmla="*/ 0 w 2562458"/>
              <a:gd name="connsiteY4" fmla="*/ 1806519 h 1806519"/>
              <a:gd name="connsiteX5" fmla="*/ 0 w 2562458"/>
              <a:gd name="connsiteY5" fmla="*/ 21 h 1806519"/>
              <a:gd name="connsiteX0" fmla="*/ 0 w 2562458"/>
              <a:gd name="connsiteY0" fmla="*/ 27559 h 1834057"/>
              <a:gd name="connsiteX1" fmla="*/ 1321916 w 2562458"/>
              <a:gd name="connsiteY1" fmla="*/ 617412 h 1834057"/>
              <a:gd name="connsiteX2" fmla="*/ 2562458 w 2562458"/>
              <a:gd name="connsiteY2" fmla="*/ 27559 h 1834057"/>
              <a:gd name="connsiteX3" fmla="*/ 2562458 w 2562458"/>
              <a:gd name="connsiteY3" fmla="*/ 1834057 h 1834057"/>
              <a:gd name="connsiteX4" fmla="*/ 0 w 2562458"/>
              <a:gd name="connsiteY4" fmla="*/ 1834057 h 1834057"/>
              <a:gd name="connsiteX5" fmla="*/ 0 w 2562458"/>
              <a:gd name="connsiteY5" fmla="*/ 27559 h 1834057"/>
              <a:gd name="connsiteX0" fmla="*/ 0 w 2562458"/>
              <a:gd name="connsiteY0" fmla="*/ 33330 h 1839828"/>
              <a:gd name="connsiteX1" fmla="*/ 1321916 w 2562458"/>
              <a:gd name="connsiteY1" fmla="*/ 623183 h 1839828"/>
              <a:gd name="connsiteX2" fmla="*/ 2562458 w 2562458"/>
              <a:gd name="connsiteY2" fmla="*/ 33330 h 1839828"/>
              <a:gd name="connsiteX3" fmla="*/ 2562458 w 2562458"/>
              <a:gd name="connsiteY3" fmla="*/ 1839828 h 1839828"/>
              <a:gd name="connsiteX4" fmla="*/ 0 w 2562458"/>
              <a:gd name="connsiteY4" fmla="*/ 1839828 h 1839828"/>
              <a:gd name="connsiteX5" fmla="*/ 0 w 2562458"/>
              <a:gd name="connsiteY5" fmla="*/ 33330 h 1839828"/>
              <a:gd name="connsiteX0" fmla="*/ 0 w 2562458"/>
              <a:gd name="connsiteY0" fmla="*/ 33736 h 1840234"/>
              <a:gd name="connsiteX1" fmla="*/ 1266160 w 2562458"/>
              <a:gd name="connsiteY1" fmla="*/ 612438 h 1840234"/>
              <a:gd name="connsiteX2" fmla="*/ 2562458 w 2562458"/>
              <a:gd name="connsiteY2" fmla="*/ 33736 h 1840234"/>
              <a:gd name="connsiteX3" fmla="*/ 2562458 w 2562458"/>
              <a:gd name="connsiteY3" fmla="*/ 1840234 h 1840234"/>
              <a:gd name="connsiteX4" fmla="*/ 0 w 2562458"/>
              <a:gd name="connsiteY4" fmla="*/ 1840234 h 1840234"/>
              <a:gd name="connsiteX5" fmla="*/ 0 w 2562458"/>
              <a:gd name="connsiteY5" fmla="*/ 33736 h 1840234"/>
              <a:gd name="connsiteX0" fmla="*/ 0 w 2562458"/>
              <a:gd name="connsiteY0" fmla="*/ 0 h 1806498"/>
              <a:gd name="connsiteX1" fmla="*/ 1266160 w 2562458"/>
              <a:gd name="connsiteY1" fmla="*/ 578702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 name="connsiteX0" fmla="*/ 0 w 2562458"/>
              <a:gd name="connsiteY0" fmla="*/ 0 h 1852321"/>
              <a:gd name="connsiteX1" fmla="*/ 1277312 w 2562458"/>
              <a:gd name="connsiteY1" fmla="*/ 567551 h 1852321"/>
              <a:gd name="connsiteX2" fmla="*/ 2562458 w 2562458"/>
              <a:gd name="connsiteY2" fmla="*/ 0 h 1852321"/>
              <a:gd name="connsiteX3" fmla="*/ 2562458 w 2562458"/>
              <a:gd name="connsiteY3" fmla="*/ 1806498 h 1852321"/>
              <a:gd name="connsiteX4" fmla="*/ 1243857 w 2562458"/>
              <a:gd name="connsiteY4" fmla="*/ 1415045 h 1852321"/>
              <a:gd name="connsiteX5" fmla="*/ 0 w 2562458"/>
              <a:gd name="connsiteY5" fmla="*/ 1806498 h 1852321"/>
              <a:gd name="connsiteX6" fmla="*/ 0 w 2562458"/>
              <a:gd name="connsiteY6" fmla="*/ 0 h 1852321"/>
              <a:gd name="connsiteX0" fmla="*/ 0 w 2562458"/>
              <a:gd name="connsiteY0" fmla="*/ 0 h 1859033"/>
              <a:gd name="connsiteX1" fmla="*/ 1277312 w 2562458"/>
              <a:gd name="connsiteY1" fmla="*/ 567551 h 1859033"/>
              <a:gd name="connsiteX2" fmla="*/ 2562458 w 2562458"/>
              <a:gd name="connsiteY2" fmla="*/ 0 h 1859033"/>
              <a:gd name="connsiteX3" fmla="*/ 2562458 w 2562458"/>
              <a:gd name="connsiteY3" fmla="*/ 1806498 h 1859033"/>
              <a:gd name="connsiteX4" fmla="*/ 1243857 w 2562458"/>
              <a:gd name="connsiteY4" fmla="*/ 1415045 h 1859033"/>
              <a:gd name="connsiteX5" fmla="*/ 0 w 2562458"/>
              <a:gd name="connsiteY5" fmla="*/ 1806498 h 1859033"/>
              <a:gd name="connsiteX6" fmla="*/ 0 w 2562458"/>
              <a:gd name="connsiteY6" fmla="*/ 0 h 1859033"/>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458" h="1806498">
                <a:moveTo>
                  <a:pt x="0" y="0"/>
                </a:moveTo>
                <a:cubicBezTo>
                  <a:pt x="41900" y="20250"/>
                  <a:pt x="830344" y="563447"/>
                  <a:pt x="1277312" y="567551"/>
                </a:cubicBezTo>
                <a:cubicBezTo>
                  <a:pt x="1724280" y="571655"/>
                  <a:pt x="2148944" y="196618"/>
                  <a:pt x="2562458" y="0"/>
                </a:cubicBezTo>
                <a:lnTo>
                  <a:pt x="2562458" y="1806498"/>
                </a:lnTo>
                <a:cubicBezTo>
                  <a:pt x="2342691" y="1718954"/>
                  <a:pt x="1703081" y="1407225"/>
                  <a:pt x="1243857" y="1415045"/>
                </a:cubicBezTo>
                <a:cubicBezTo>
                  <a:pt x="784633" y="1422865"/>
                  <a:pt x="414619" y="1676014"/>
                  <a:pt x="0" y="1806498"/>
                </a:cubicBezTo>
                <a:lnTo>
                  <a:pt x="0" y="0"/>
                </a:lnTo>
                <a:close/>
              </a:path>
            </a:pathLst>
          </a:custGeom>
          <a:solidFill>
            <a:sysClr val="window" lastClr="FFFFFF">
              <a:lumMod val="85000"/>
            </a:sysClr>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619" b="0" i="0" u="none" strike="noStrike" kern="0" cap="none" spc="0" normalizeH="0" baseline="0" noProof="0" dirty="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xmlns="" id="{AC5D1C6D-3157-4077-B328-55F84992987F}"/>
              </a:ext>
            </a:extLst>
          </p:cNvPr>
          <p:cNvSpPr>
            <a:spLocks noChangeAspect="1"/>
          </p:cNvSpPr>
          <p:nvPr/>
        </p:nvSpPr>
        <p:spPr>
          <a:xfrm>
            <a:off x="1716019" y="1975799"/>
            <a:ext cx="811149" cy="823281"/>
          </a:xfrm>
          <a:prstGeom prst="ellipse">
            <a:avLst/>
          </a:prstGeom>
          <a:solidFill>
            <a:schemeClr val="bg1"/>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2475"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xmlns="" id="{F1B81CDA-15BA-4633-9379-81F6972D8FAD}"/>
              </a:ext>
            </a:extLst>
          </p:cNvPr>
          <p:cNvSpPr>
            <a:spLocks noChangeAspect="1"/>
          </p:cNvSpPr>
          <p:nvPr/>
        </p:nvSpPr>
        <p:spPr>
          <a:xfrm>
            <a:off x="2866608" y="1975799"/>
            <a:ext cx="811149" cy="823281"/>
          </a:xfrm>
          <a:prstGeom prst="ellipse">
            <a:avLst/>
          </a:prstGeom>
          <a:solidFill>
            <a:schemeClr val="bg1"/>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2475"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xmlns="" id="{71F0EF41-BCCC-43C0-B454-52DA9F43F118}"/>
              </a:ext>
            </a:extLst>
          </p:cNvPr>
          <p:cNvSpPr>
            <a:spLocks noChangeAspect="1"/>
          </p:cNvSpPr>
          <p:nvPr/>
        </p:nvSpPr>
        <p:spPr>
          <a:xfrm>
            <a:off x="4034122" y="1975799"/>
            <a:ext cx="811149" cy="823281"/>
          </a:xfrm>
          <a:prstGeom prst="ellipse">
            <a:avLst/>
          </a:prstGeom>
          <a:solidFill>
            <a:schemeClr val="bg1"/>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2475"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xmlns="" id="{B668B2C1-669D-4FA1-9108-1E5954878AA8}"/>
              </a:ext>
            </a:extLst>
          </p:cNvPr>
          <p:cNvSpPr>
            <a:spLocks noChangeAspect="1"/>
          </p:cNvSpPr>
          <p:nvPr/>
        </p:nvSpPr>
        <p:spPr>
          <a:xfrm>
            <a:off x="5219806" y="1975799"/>
            <a:ext cx="811149" cy="823281"/>
          </a:xfrm>
          <a:prstGeom prst="ellipse">
            <a:avLst/>
          </a:prstGeom>
          <a:solidFill>
            <a:schemeClr val="bg1"/>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2475"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xmlns="" id="{96468A2E-170C-4080-A5D6-347EBFF6D871}"/>
              </a:ext>
            </a:extLst>
          </p:cNvPr>
          <p:cNvSpPr>
            <a:spLocks noChangeAspect="1"/>
          </p:cNvSpPr>
          <p:nvPr/>
        </p:nvSpPr>
        <p:spPr>
          <a:xfrm>
            <a:off x="6372030" y="1975799"/>
            <a:ext cx="811149" cy="823281"/>
          </a:xfrm>
          <a:prstGeom prst="ellipse">
            <a:avLst/>
          </a:prstGeom>
          <a:solidFill>
            <a:schemeClr val="bg1"/>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2475"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xmlns="" id="{0FD12518-F02D-475A-8EF5-CB33DFFB8863}"/>
              </a:ext>
            </a:extLst>
          </p:cNvPr>
          <p:cNvGrpSpPr>
            <a:grpSpLocks noChangeAspect="1"/>
          </p:cNvGrpSpPr>
          <p:nvPr/>
        </p:nvGrpSpPr>
        <p:grpSpPr>
          <a:xfrm>
            <a:off x="2668355" y="2344982"/>
            <a:ext cx="55896" cy="115408"/>
            <a:chOff x="12883630" y="4421502"/>
            <a:chExt cx="98098" cy="199559"/>
          </a:xfrm>
        </p:grpSpPr>
        <p:cxnSp>
          <p:nvCxnSpPr>
            <p:cNvPr id="17" name="Straight Connector 16">
              <a:extLst>
                <a:ext uri="{FF2B5EF4-FFF2-40B4-BE49-F238E27FC236}">
                  <a16:creationId xmlns:a16="http://schemas.microsoft.com/office/drawing/2014/main" xmlns="" id="{CF2F8673-B88E-486A-93D8-A6779E884397}"/>
                </a:ext>
              </a:extLst>
            </p:cNvPr>
            <p:cNvCxnSpPr/>
            <p:nvPr/>
          </p:nvCxnSpPr>
          <p:spPr>
            <a:xfrm>
              <a:off x="12883630" y="4421502"/>
              <a:ext cx="98098" cy="98098"/>
            </a:xfrm>
            <a:prstGeom prst="line">
              <a:avLst/>
            </a:prstGeom>
            <a:noFill/>
            <a:ln w="44450" cap="rnd" cmpd="sng" algn="ctr">
              <a:solidFill>
                <a:srgbClr val="1B365D"/>
              </a:solidFill>
              <a:prstDash val="solid"/>
              <a:tailEnd type="none" w="lg" len="lg"/>
            </a:ln>
            <a:effectLst/>
          </p:spPr>
        </p:cxnSp>
        <p:cxnSp>
          <p:nvCxnSpPr>
            <p:cNvPr id="18" name="Straight Connector 17">
              <a:extLst>
                <a:ext uri="{FF2B5EF4-FFF2-40B4-BE49-F238E27FC236}">
                  <a16:creationId xmlns:a16="http://schemas.microsoft.com/office/drawing/2014/main" xmlns="" id="{1557D082-2BDD-46A4-BE73-6DFD3B7545CB}"/>
                </a:ext>
              </a:extLst>
            </p:cNvPr>
            <p:cNvCxnSpPr/>
            <p:nvPr/>
          </p:nvCxnSpPr>
          <p:spPr>
            <a:xfrm flipV="1">
              <a:off x="12883630" y="4522963"/>
              <a:ext cx="98098" cy="98098"/>
            </a:xfrm>
            <a:prstGeom prst="line">
              <a:avLst/>
            </a:prstGeom>
            <a:noFill/>
            <a:ln w="44450" cap="rnd" cmpd="sng" algn="ctr">
              <a:solidFill>
                <a:srgbClr val="1B365D"/>
              </a:solidFill>
              <a:prstDash val="solid"/>
              <a:tailEnd type="none" w="lg" len="lg"/>
            </a:ln>
            <a:effectLst/>
          </p:spPr>
        </p:cxnSp>
      </p:grpSp>
      <p:grpSp>
        <p:nvGrpSpPr>
          <p:cNvPr id="19" name="Group 18">
            <a:extLst>
              <a:ext uri="{FF2B5EF4-FFF2-40B4-BE49-F238E27FC236}">
                <a16:creationId xmlns:a16="http://schemas.microsoft.com/office/drawing/2014/main" xmlns="" id="{6D2A04A5-F78A-42F9-80B0-1F82694AA4F3}"/>
              </a:ext>
            </a:extLst>
          </p:cNvPr>
          <p:cNvGrpSpPr>
            <a:grpSpLocks noChangeAspect="1"/>
          </p:cNvGrpSpPr>
          <p:nvPr/>
        </p:nvGrpSpPr>
        <p:grpSpPr>
          <a:xfrm>
            <a:off x="3832426" y="2344982"/>
            <a:ext cx="55896" cy="115408"/>
            <a:chOff x="12883630" y="4421502"/>
            <a:chExt cx="98098" cy="199559"/>
          </a:xfrm>
        </p:grpSpPr>
        <p:cxnSp>
          <p:nvCxnSpPr>
            <p:cNvPr id="20" name="Straight Connector 19">
              <a:extLst>
                <a:ext uri="{FF2B5EF4-FFF2-40B4-BE49-F238E27FC236}">
                  <a16:creationId xmlns:a16="http://schemas.microsoft.com/office/drawing/2014/main" xmlns="" id="{1C143272-2534-4840-B739-B1F7C6F06C74}"/>
                </a:ext>
              </a:extLst>
            </p:cNvPr>
            <p:cNvCxnSpPr/>
            <p:nvPr/>
          </p:nvCxnSpPr>
          <p:spPr>
            <a:xfrm>
              <a:off x="12883630" y="4421502"/>
              <a:ext cx="98098" cy="98098"/>
            </a:xfrm>
            <a:prstGeom prst="line">
              <a:avLst/>
            </a:prstGeom>
            <a:noFill/>
            <a:ln w="44450" cap="rnd" cmpd="sng" algn="ctr">
              <a:solidFill>
                <a:srgbClr val="1B365D"/>
              </a:solidFill>
              <a:prstDash val="solid"/>
              <a:tailEnd type="none" w="lg" len="lg"/>
            </a:ln>
            <a:effectLst/>
          </p:spPr>
        </p:cxnSp>
        <p:cxnSp>
          <p:nvCxnSpPr>
            <p:cNvPr id="21" name="Straight Connector 20">
              <a:extLst>
                <a:ext uri="{FF2B5EF4-FFF2-40B4-BE49-F238E27FC236}">
                  <a16:creationId xmlns:a16="http://schemas.microsoft.com/office/drawing/2014/main" xmlns="" id="{1F9EDD8D-1728-46AA-9B44-4A848347C258}"/>
                </a:ext>
              </a:extLst>
            </p:cNvPr>
            <p:cNvCxnSpPr/>
            <p:nvPr/>
          </p:nvCxnSpPr>
          <p:spPr>
            <a:xfrm flipV="1">
              <a:off x="12883630" y="4522963"/>
              <a:ext cx="98098" cy="98098"/>
            </a:xfrm>
            <a:prstGeom prst="line">
              <a:avLst/>
            </a:prstGeom>
            <a:noFill/>
            <a:ln w="44450" cap="rnd" cmpd="sng" algn="ctr">
              <a:solidFill>
                <a:srgbClr val="1B365D"/>
              </a:solidFill>
              <a:prstDash val="solid"/>
              <a:tailEnd type="none" w="lg" len="lg"/>
            </a:ln>
            <a:effectLst/>
          </p:spPr>
        </p:cxnSp>
      </p:grpSp>
      <p:grpSp>
        <p:nvGrpSpPr>
          <p:cNvPr id="22" name="Group 21">
            <a:extLst>
              <a:ext uri="{FF2B5EF4-FFF2-40B4-BE49-F238E27FC236}">
                <a16:creationId xmlns:a16="http://schemas.microsoft.com/office/drawing/2014/main" xmlns="" id="{9C06E9B7-478A-4453-8E4E-8744079C7B84}"/>
              </a:ext>
            </a:extLst>
          </p:cNvPr>
          <p:cNvGrpSpPr>
            <a:grpSpLocks noChangeAspect="1"/>
          </p:cNvGrpSpPr>
          <p:nvPr/>
        </p:nvGrpSpPr>
        <p:grpSpPr>
          <a:xfrm>
            <a:off x="4992993" y="2344982"/>
            <a:ext cx="55896" cy="115408"/>
            <a:chOff x="12883630" y="4421502"/>
            <a:chExt cx="98098" cy="199559"/>
          </a:xfrm>
        </p:grpSpPr>
        <p:cxnSp>
          <p:nvCxnSpPr>
            <p:cNvPr id="23" name="Straight Connector 22">
              <a:extLst>
                <a:ext uri="{FF2B5EF4-FFF2-40B4-BE49-F238E27FC236}">
                  <a16:creationId xmlns:a16="http://schemas.microsoft.com/office/drawing/2014/main" xmlns="" id="{28EA5329-04E0-4F1C-A0F5-6DA82EDB4867}"/>
                </a:ext>
              </a:extLst>
            </p:cNvPr>
            <p:cNvCxnSpPr/>
            <p:nvPr/>
          </p:nvCxnSpPr>
          <p:spPr>
            <a:xfrm>
              <a:off x="12883630" y="4421502"/>
              <a:ext cx="98098" cy="98098"/>
            </a:xfrm>
            <a:prstGeom prst="line">
              <a:avLst/>
            </a:prstGeom>
            <a:noFill/>
            <a:ln w="44450" cap="rnd" cmpd="sng" algn="ctr">
              <a:solidFill>
                <a:srgbClr val="1B365D"/>
              </a:solidFill>
              <a:prstDash val="solid"/>
              <a:tailEnd type="none" w="lg" len="lg"/>
            </a:ln>
            <a:effectLst/>
          </p:spPr>
        </p:cxnSp>
        <p:cxnSp>
          <p:nvCxnSpPr>
            <p:cNvPr id="24" name="Straight Connector 23">
              <a:extLst>
                <a:ext uri="{FF2B5EF4-FFF2-40B4-BE49-F238E27FC236}">
                  <a16:creationId xmlns:a16="http://schemas.microsoft.com/office/drawing/2014/main" xmlns="" id="{6225BE05-4E33-4CE3-9201-35097477356B}"/>
                </a:ext>
              </a:extLst>
            </p:cNvPr>
            <p:cNvCxnSpPr/>
            <p:nvPr/>
          </p:nvCxnSpPr>
          <p:spPr>
            <a:xfrm flipV="1">
              <a:off x="12883630" y="4522963"/>
              <a:ext cx="98098" cy="98098"/>
            </a:xfrm>
            <a:prstGeom prst="line">
              <a:avLst/>
            </a:prstGeom>
            <a:noFill/>
            <a:ln w="44450" cap="rnd" cmpd="sng" algn="ctr">
              <a:solidFill>
                <a:srgbClr val="1B365D"/>
              </a:solidFill>
              <a:prstDash val="solid"/>
              <a:tailEnd type="none" w="lg" len="lg"/>
            </a:ln>
            <a:effectLst/>
          </p:spPr>
        </p:cxnSp>
      </p:grpSp>
      <p:grpSp>
        <p:nvGrpSpPr>
          <p:cNvPr id="25" name="Group 24">
            <a:extLst>
              <a:ext uri="{FF2B5EF4-FFF2-40B4-BE49-F238E27FC236}">
                <a16:creationId xmlns:a16="http://schemas.microsoft.com/office/drawing/2014/main" xmlns="" id="{1240F3CF-4B2B-457C-B032-C63B56913023}"/>
              </a:ext>
            </a:extLst>
          </p:cNvPr>
          <p:cNvGrpSpPr>
            <a:grpSpLocks noChangeAspect="1"/>
          </p:cNvGrpSpPr>
          <p:nvPr/>
        </p:nvGrpSpPr>
        <p:grpSpPr>
          <a:xfrm>
            <a:off x="6166918" y="2344982"/>
            <a:ext cx="55896" cy="115408"/>
            <a:chOff x="12883630" y="4421502"/>
            <a:chExt cx="98098" cy="199559"/>
          </a:xfrm>
        </p:grpSpPr>
        <p:cxnSp>
          <p:nvCxnSpPr>
            <p:cNvPr id="26" name="Straight Connector 25">
              <a:extLst>
                <a:ext uri="{FF2B5EF4-FFF2-40B4-BE49-F238E27FC236}">
                  <a16:creationId xmlns:a16="http://schemas.microsoft.com/office/drawing/2014/main" xmlns="" id="{41CAE80A-01CE-4340-8125-8538B0F2CDA4}"/>
                </a:ext>
              </a:extLst>
            </p:cNvPr>
            <p:cNvCxnSpPr/>
            <p:nvPr/>
          </p:nvCxnSpPr>
          <p:spPr>
            <a:xfrm>
              <a:off x="12883630" y="4421502"/>
              <a:ext cx="98098" cy="98098"/>
            </a:xfrm>
            <a:prstGeom prst="line">
              <a:avLst/>
            </a:prstGeom>
            <a:noFill/>
            <a:ln w="44450" cap="rnd" cmpd="sng" algn="ctr">
              <a:solidFill>
                <a:srgbClr val="1B365D"/>
              </a:solidFill>
              <a:prstDash val="solid"/>
              <a:tailEnd type="none" w="lg" len="lg"/>
            </a:ln>
            <a:effectLst/>
          </p:spPr>
        </p:cxnSp>
        <p:cxnSp>
          <p:nvCxnSpPr>
            <p:cNvPr id="27" name="Straight Connector 26">
              <a:extLst>
                <a:ext uri="{FF2B5EF4-FFF2-40B4-BE49-F238E27FC236}">
                  <a16:creationId xmlns:a16="http://schemas.microsoft.com/office/drawing/2014/main" xmlns="" id="{35A3AC4C-E834-45DC-9486-C8CFD29864DB}"/>
                </a:ext>
              </a:extLst>
            </p:cNvPr>
            <p:cNvCxnSpPr/>
            <p:nvPr/>
          </p:nvCxnSpPr>
          <p:spPr>
            <a:xfrm flipV="1">
              <a:off x="12883630" y="4522963"/>
              <a:ext cx="98098" cy="98098"/>
            </a:xfrm>
            <a:prstGeom prst="line">
              <a:avLst/>
            </a:prstGeom>
            <a:noFill/>
            <a:ln w="44450" cap="rnd" cmpd="sng" algn="ctr">
              <a:solidFill>
                <a:srgbClr val="1B365D"/>
              </a:solidFill>
              <a:prstDash val="solid"/>
              <a:tailEnd type="none" w="lg" len="lg"/>
            </a:ln>
            <a:effectLst/>
          </p:spPr>
        </p:cxnSp>
      </p:grpSp>
      <p:graphicFrame>
        <p:nvGraphicFramePr>
          <p:cNvPr id="28" name="Chart 4">
            <a:extLst>
              <a:ext uri="{FF2B5EF4-FFF2-40B4-BE49-F238E27FC236}">
                <a16:creationId xmlns:a16="http://schemas.microsoft.com/office/drawing/2014/main" xmlns="" id="{6D860AA8-3113-469A-B1F1-A1BB2B90BA18}"/>
              </a:ext>
            </a:extLst>
          </p:cNvPr>
          <p:cNvGraphicFramePr>
            <a:graphicFrameLocks noChangeAspect="1"/>
          </p:cNvGraphicFramePr>
          <p:nvPr>
            <p:extLst>
              <p:ext uri="{D42A27DB-BD31-4B8C-83A1-F6EECF244321}">
                <p14:modId xmlns:p14="http://schemas.microsoft.com/office/powerpoint/2010/main" val="1484886801"/>
              </p:ext>
            </p:extLst>
          </p:nvPr>
        </p:nvGraphicFramePr>
        <p:xfrm>
          <a:off x="1389583" y="1744494"/>
          <a:ext cx="1326774" cy="1314438"/>
        </p:xfrm>
        <a:graphic>
          <a:graphicData uri="http://schemas.openxmlformats.org/drawingml/2006/chart">
            <c:chart xmlns:c="http://schemas.openxmlformats.org/drawingml/2006/chart" xmlns:r="http://schemas.openxmlformats.org/officeDocument/2006/relationships" r:id="rId2"/>
          </a:graphicData>
        </a:graphic>
      </p:graphicFrame>
      <p:sp>
        <p:nvSpPr>
          <p:cNvPr id="29" name="Szövegdoboz 81">
            <a:extLst>
              <a:ext uri="{FF2B5EF4-FFF2-40B4-BE49-F238E27FC236}">
                <a16:creationId xmlns:a16="http://schemas.microsoft.com/office/drawing/2014/main" xmlns="" id="{A42B2A94-5879-4C73-ADE5-7003C2382041}"/>
              </a:ext>
            </a:extLst>
          </p:cNvPr>
          <p:cNvSpPr txBox="1"/>
          <p:nvPr/>
        </p:nvSpPr>
        <p:spPr>
          <a:xfrm>
            <a:off x="1726668" y="2218064"/>
            <a:ext cx="791436" cy="415498"/>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en-GB" sz="2100" b="1" i="0" u="none" strike="noStrike" kern="0" cap="none" spc="0" normalizeH="0" baseline="0" noProof="0" dirty="0">
                <a:ln>
                  <a:noFill/>
                </a:ln>
                <a:solidFill>
                  <a:srgbClr val="3C3C3C"/>
                </a:solidFill>
                <a:effectLst/>
                <a:uLnTx/>
                <a:uFillTx/>
                <a:latin typeface="Calibri"/>
                <a:ea typeface="+mn-ea"/>
                <a:cs typeface="+mn-cs"/>
              </a:rPr>
              <a:t>33%</a:t>
            </a:r>
            <a:endParaRPr kumimoji="0" lang="en-GB" sz="1500" b="1" i="0" u="none" strike="noStrike" kern="0" cap="none" spc="0" normalizeH="0" baseline="0" noProof="0" dirty="0">
              <a:ln>
                <a:noFill/>
              </a:ln>
              <a:solidFill>
                <a:srgbClr val="3C3C3C"/>
              </a:solidFill>
              <a:effectLst/>
              <a:uLnTx/>
              <a:uFillTx/>
              <a:latin typeface="Calibri"/>
              <a:ea typeface="+mn-ea"/>
              <a:cs typeface="+mn-cs"/>
            </a:endParaRPr>
          </a:p>
        </p:txBody>
      </p:sp>
      <p:graphicFrame>
        <p:nvGraphicFramePr>
          <p:cNvPr id="30" name="Chart 4">
            <a:extLst>
              <a:ext uri="{FF2B5EF4-FFF2-40B4-BE49-F238E27FC236}">
                <a16:creationId xmlns:a16="http://schemas.microsoft.com/office/drawing/2014/main" xmlns="" id="{0DFFC614-8ADB-4315-B73D-B257AB2F964D}"/>
              </a:ext>
            </a:extLst>
          </p:cNvPr>
          <p:cNvGraphicFramePr>
            <a:graphicFrameLocks noChangeAspect="1"/>
          </p:cNvGraphicFramePr>
          <p:nvPr>
            <p:extLst>
              <p:ext uri="{D42A27DB-BD31-4B8C-83A1-F6EECF244321}">
                <p14:modId xmlns:p14="http://schemas.microsoft.com/office/powerpoint/2010/main" val="197892236"/>
              </p:ext>
            </p:extLst>
          </p:nvPr>
        </p:nvGraphicFramePr>
        <p:xfrm>
          <a:off x="2559427" y="1744494"/>
          <a:ext cx="1326774" cy="13144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4">
            <a:extLst>
              <a:ext uri="{FF2B5EF4-FFF2-40B4-BE49-F238E27FC236}">
                <a16:creationId xmlns:a16="http://schemas.microsoft.com/office/drawing/2014/main" xmlns="" id="{E537726C-5028-4085-9E1C-A3B23D66787C}"/>
              </a:ext>
            </a:extLst>
          </p:cNvPr>
          <p:cNvGraphicFramePr>
            <a:graphicFrameLocks noChangeAspect="1"/>
          </p:cNvGraphicFramePr>
          <p:nvPr>
            <p:extLst>
              <p:ext uri="{D42A27DB-BD31-4B8C-83A1-F6EECF244321}">
                <p14:modId xmlns:p14="http://schemas.microsoft.com/office/powerpoint/2010/main" val="2927541338"/>
              </p:ext>
            </p:extLst>
          </p:nvPr>
        </p:nvGraphicFramePr>
        <p:xfrm>
          <a:off x="3725962" y="1744494"/>
          <a:ext cx="1326774" cy="13144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Chart 4">
            <a:extLst>
              <a:ext uri="{FF2B5EF4-FFF2-40B4-BE49-F238E27FC236}">
                <a16:creationId xmlns:a16="http://schemas.microsoft.com/office/drawing/2014/main" xmlns="" id="{B2AE617A-2505-4030-9CD8-23427A164F4F}"/>
              </a:ext>
            </a:extLst>
          </p:cNvPr>
          <p:cNvGraphicFramePr>
            <a:graphicFrameLocks noChangeAspect="1"/>
          </p:cNvGraphicFramePr>
          <p:nvPr>
            <p:extLst>
              <p:ext uri="{D42A27DB-BD31-4B8C-83A1-F6EECF244321}">
                <p14:modId xmlns:p14="http://schemas.microsoft.com/office/powerpoint/2010/main" val="1819892168"/>
              </p:ext>
            </p:extLst>
          </p:nvPr>
        </p:nvGraphicFramePr>
        <p:xfrm>
          <a:off x="4902950" y="1744494"/>
          <a:ext cx="1326774" cy="13144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Chart 4">
            <a:extLst>
              <a:ext uri="{FF2B5EF4-FFF2-40B4-BE49-F238E27FC236}">
                <a16:creationId xmlns:a16="http://schemas.microsoft.com/office/drawing/2014/main" xmlns="" id="{F59A8D2A-F4F6-41E9-B9E9-0A999EB8F713}"/>
              </a:ext>
            </a:extLst>
          </p:cNvPr>
          <p:cNvGraphicFramePr>
            <a:graphicFrameLocks noChangeAspect="1"/>
          </p:cNvGraphicFramePr>
          <p:nvPr>
            <p:extLst>
              <p:ext uri="{D42A27DB-BD31-4B8C-83A1-F6EECF244321}">
                <p14:modId xmlns:p14="http://schemas.microsoft.com/office/powerpoint/2010/main" val="3353345124"/>
              </p:ext>
            </p:extLst>
          </p:nvPr>
        </p:nvGraphicFramePr>
        <p:xfrm>
          <a:off x="6053538" y="1744494"/>
          <a:ext cx="1326774" cy="1314438"/>
        </p:xfrm>
        <a:graphic>
          <a:graphicData uri="http://schemas.openxmlformats.org/drawingml/2006/chart">
            <c:chart xmlns:c="http://schemas.openxmlformats.org/drawingml/2006/chart" xmlns:r="http://schemas.openxmlformats.org/officeDocument/2006/relationships" r:id="rId6"/>
          </a:graphicData>
        </a:graphic>
      </p:graphicFrame>
      <p:sp>
        <p:nvSpPr>
          <p:cNvPr id="34" name="Szövegdoboz 81">
            <a:extLst>
              <a:ext uri="{FF2B5EF4-FFF2-40B4-BE49-F238E27FC236}">
                <a16:creationId xmlns:a16="http://schemas.microsoft.com/office/drawing/2014/main" xmlns="" id="{B597F493-CAD7-4B0F-A168-6AAA84C4738A}"/>
              </a:ext>
            </a:extLst>
          </p:cNvPr>
          <p:cNvSpPr txBox="1"/>
          <p:nvPr/>
        </p:nvSpPr>
        <p:spPr>
          <a:xfrm>
            <a:off x="2893069" y="2218064"/>
            <a:ext cx="791436" cy="415498"/>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en-GB" sz="2100" b="1" i="0" u="none" strike="noStrike" kern="0" cap="none" spc="0" normalizeH="0" baseline="0" noProof="0" dirty="0">
                <a:ln>
                  <a:noFill/>
                </a:ln>
                <a:solidFill>
                  <a:srgbClr val="3C3C3C"/>
                </a:solidFill>
                <a:effectLst/>
                <a:uLnTx/>
                <a:uFillTx/>
                <a:latin typeface="Calibri"/>
                <a:ea typeface="+mn-ea"/>
                <a:cs typeface="+mn-cs"/>
              </a:rPr>
              <a:t>44%</a:t>
            </a:r>
            <a:endParaRPr kumimoji="0" lang="en-GB" sz="1500" b="1" i="0" u="none" strike="noStrike" kern="0" cap="none" spc="0" normalizeH="0" baseline="0" noProof="0" dirty="0">
              <a:ln>
                <a:noFill/>
              </a:ln>
              <a:solidFill>
                <a:srgbClr val="3C3C3C"/>
              </a:solidFill>
              <a:effectLst/>
              <a:uLnTx/>
              <a:uFillTx/>
              <a:latin typeface="Calibri"/>
              <a:ea typeface="+mn-ea"/>
              <a:cs typeface="+mn-cs"/>
            </a:endParaRPr>
          </a:p>
        </p:txBody>
      </p:sp>
      <p:sp>
        <p:nvSpPr>
          <p:cNvPr id="35" name="Szövegdoboz 81">
            <a:extLst>
              <a:ext uri="{FF2B5EF4-FFF2-40B4-BE49-F238E27FC236}">
                <a16:creationId xmlns:a16="http://schemas.microsoft.com/office/drawing/2014/main" xmlns="" id="{D7F8D262-0FFB-4962-951E-42E8E5B62046}"/>
              </a:ext>
            </a:extLst>
          </p:cNvPr>
          <p:cNvSpPr txBox="1"/>
          <p:nvPr/>
        </p:nvSpPr>
        <p:spPr>
          <a:xfrm>
            <a:off x="4060283" y="2218791"/>
            <a:ext cx="791436" cy="415498"/>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en-GB" sz="2100" b="1" i="0" u="none" strike="noStrike" kern="0" cap="none" spc="0" normalizeH="0" baseline="0" noProof="0" dirty="0">
                <a:ln>
                  <a:noFill/>
                </a:ln>
                <a:solidFill>
                  <a:srgbClr val="3C3C3C"/>
                </a:solidFill>
                <a:effectLst/>
                <a:uLnTx/>
                <a:uFillTx/>
                <a:latin typeface="Calibri"/>
                <a:ea typeface="+mn-ea"/>
                <a:cs typeface="+mn-cs"/>
              </a:rPr>
              <a:t>10%</a:t>
            </a:r>
            <a:endParaRPr kumimoji="0" lang="en-GB" sz="1500" b="1" i="0" u="none" strike="noStrike" kern="0" cap="none" spc="0" normalizeH="0" baseline="0" noProof="0" dirty="0">
              <a:ln>
                <a:noFill/>
              </a:ln>
              <a:solidFill>
                <a:srgbClr val="3C3C3C"/>
              </a:solidFill>
              <a:effectLst/>
              <a:uLnTx/>
              <a:uFillTx/>
              <a:latin typeface="Calibri"/>
              <a:ea typeface="+mn-ea"/>
              <a:cs typeface="+mn-cs"/>
            </a:endParaRPr>
          </a:p>
        </p:txBody>
      </p:sp>
      <p:sp>
        <p:nvSpPr>
          <p:cNvPr id="36" name="Szövegdoboz 81">
            <a:extLst>
              <a:ext uri="{FF2B5EF4-FFF2-40B4-BE49-F238E27FC236}">
                <a16:creationId xmlns:a16="http://schemas.microsoft.com/office/drawing/2014/main" xmlns="" id="{4528D3AC-90D1-4470-9767-023864489934}"/>
              </a:ext>
            </a:extLst>
          </p:cNvPr>
          <p:cNvSpPr txBox="1"/>
          <p:nvPr/>
        </p:nvSpPr>
        <p:spPr>
          <a:xfrm>
            <a:off x="5236487" y="2216711"/>
            <a:ext cx="791436" cy="415498"/>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en-GB" sz="2100" b="1" i="0" u="none" strike="noStrike" kern="0" cap="none" spc="0" normalizeH="0" baseline="0" noProof="0" dirty="0">
                <a:ln>
                  <a:noFill/>
                </a:ln>
                <a:solidFill>
                  <a:srgbClr val="3C3C3C"/>
                </a:solidFill>
                <a:effectLst/>
                <a:uLnTx/>
                <a:uFillTx/>
                <a:latin typeface="Calibri"/>
                <a:ea typeface="+mn-ea"/>
                <a:cs typeface="+mn-cs"/>
              </a:rPr>
              <a:t>9%</a:t>
            </a:r>
            <a:endParaRPr kumimoji="0" lang="en-GB" sz="1500" b="1" i="0" u="none" strike="noStrike" kern="0" cap="none" spc="0" normalizeH="0" baseline="0" noProof="0" dirty="0">
              <a:ln>
                <a:noFill/>
              </a:ln>
              <a:solidFill>
                <a:srgbClr val="3C3C3C"/>
              </a:solidFill>
              <a:effectLst/>
              <a:uLnTx/>
              <a:uFillTx/>
              <a:latin typeface="Calibri"/>
              <a:ea typeface="+mn-ea"/>
              <a:cs typeface="+mn-cs"/>
            </a:endParaRPr>
          </a:p>
        </p:txBody>
      </p:sp>
      <p:sp>
        <p:nvSpPr>
          <p:cNvPr id="37" name="Szövegdoboz 81">
            <a:extLst>
              <a:ext uri="{FF2B5EF4-FFF2-40B4-BE49-F238E27FC236}">
                <a16:creationId xmlns:a16="http://schemas.microsoft.com/office/drawing/2014/main" xmlns="" id="{E01FACFD-BC2C-4DE9-90B9-8C44543D98F6}"/>
              </a:ext>
            </a:extLst>
          </p:cNvPr>
          <p:cNvSpPr txBox="1"/>
          <p:nvPr/>
        </p:nvSpPr>
        <p:spPr>
          <a:xfrm>
            <a:off x="6391743" y="2216711"/>
            <a:ext cx="791436" cy="415498"/>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lang="en-GB" sz="2100" b="1" kern="0" dirty="0">
                <a:solidFill>
                  <a:srgbClr val="3C3C3C"/>
                </a:solidFill>
                <a:latin typeface="Calibri"/>
              </a:rPr>
              <a:t>3</a:t>
            </a:r>
            <a:r>
              <a:rPr kumimoji="0" lang="en-GB" sz="2100" b="1" i="0" u="none" strike="noStrike" kern="0" cap="none" spc="0" normalizeH="0" baseline="0" noProof="0" dirty="0">
                <a:ln>
                  <a:noFill/>
                </a:ln>
                <a:solidFill>
                  <a:srgbClr val="3C3C3C"/>
                </a:solidFill>
                <a:effectLst/>
                <a:uLnTx/>
                <a:uFillTx/>
                <a:latin typeface="Calibri"/>
              </a:rPr>
              <a:t>%</a:t>
            </a:r>
            <a:endParaRPr kumimoji="0" lang="en-GB" sz="1500" b="1" i="0" u="none" strike="noStrike" kern="0" cap="none" spc="0" normalizeH="0" baseline="0" noProof="0" dirty="0">
              <a:ln>
                <a:noFill/>
              </a:ln>
              <a:solidFill>
                <a:srgbClr val="3C3C3C"/>
              </a:solidFill>
              <a:effectLst/>
              <a:uLnTx/>
              <a:uFillTx/>
              <a:latin typeface="Calibri"/>
            </a:endParaRPr>
          </a:p>
        </p:txBody>
      </p:sp>
      <p:sp>
        <p:nvSpPr>
          <p:cNvPr id="38" name="Rectangle 23">
            <a:extLst>
              <a:ext uri="{FF2B5EF4-FFF2-40B4-BE49-F238E27FC236}">
                <a16:creationId xmlns:a16="http://schemas.microsoft.com/office/drawing/2014/main" xmlns="" id="{FAC68E57-1D2E-4025-A3B7-59C7F58DDE7A}"/>
              </a:ext>
            </a:extLst>
          </p:cNvPr>
          <p:cNvSpPr/>
          <p:nvPr/>
        </p:nvSpPr>
        <p:spPr>
          <a:xfrm>
            <a:off x="1534331" y="1563638"/>
            <a:ext cx="1156102"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GB"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Multiple times a day</a:t>
            </a:r>
          </a:p>
        </p:txBody>
      </p:sp>
      <p:sp>
        <p:nvSpPr>
          <p:cNvPr id="39" name="Rectangle 23">
            <a:extLst>
              <a:ext uri="{FF2B5EF4-FFF2-40B4-BE49-F238E27FC236}">
                <a16:creationId xmlns:a16="http://schemas.microsoft.com/office/drawing/2014/main" xmlns="" id="{0BFF522C-8602-4A07-A5F6-6CB41D1C53B8}"/>
              </a:ext>
            </a:extLst>
          </p:cNvPr>
          <p:cNvSpPr/>
          <p:nvPr/>
        </p:nvSpPr>
        <p:spPr>
          <a:xfrm>
            <a:off x="2785438" y="1563638"/>
            <a:ext cx="977167" cy="319875"/>
          </a:xfrm>
          <a:prstGeom prst="rect">
            <a:avLst/>
          </a:prstGeom>
        </p:spPr>
        <p:txBody>
          <a:bodyPr vert="horz" lIns="0" tIns="0" rIns="0" bIns="0" rtlCol="0">
            <a:noAutofit/>
          </a:bodyPr>
          <a:lstStyle/>
          <a:p>
            <a:pPr lvl="0" algn="ctr" defTabSz="924259">
              <a:lnSpc>
                <a:spcPct val="90000"/>
              </a:lnSpc>
              <a:defRPr/>
            </a:pPr>
            <a:r>
              <a:rPr lang="en-GB" sz="1000" kern="0" cap="all" dirty="0">
                <a:solidFill>
                  <a:srgbClr val="404040"/>
                </a:solidFill>
                <a:latin typeface="Calibri" pitchFamily="34" charset="0"/>
                <a:cs typeface="Arial" pitchFamily="34" charset="0"/>
              </a:rPr>
              <a:t>Every day</a:t>
            </a:r>
          </a:p>
        </p:txBody>
      </p:sp>
      <p:sp>
        <p:nvSpPr>
          <p:cNvPr id="40" name="Rectangle 23">
            <a:extLst>
              <a:ext uri="{FF2B5EF4-FFF2-40B4-BE49-F238E27FC236}">
                <a16:creationId xmlns:a16="http://schemas.microsoft.com/office/drawing/2014/main" xmlns="" id="{DF067313-A335-4DDE-A6D8-95009BB13636}"/>
              </a:ext>
            </a:extLst>
          </p:cNvPr>
          <p:cNvSpPr/>
          <p:nvPr/>
        </p:nvSpPr>
        <p:spPr>
          <a:xfrm>
            <a:off x="3904925" y="1563638"/>
            <a:ext cx="1096429"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GB" sz="1000" b="0" i="0" u="none" strike="noStrike" kern="0" cap="all" spc="0" normalizeH="0" baseline="0" noProof="0" dirty="0">
                <a:ln>
                  <a:noFill/>
                </a:ln>
                <a:solidFill>
                  <a:srgbClr val="404040"/>
                </a:solidFill>
                <a:effectLst/>
                <a:uLnTx/>
                <a:uFillTx/>
                <a:latin typeface="Calibri" pitchFamily="34" charset="0"/>
                <a:cs typeface="Arial" pitchFamily="34" charset="0"/>
              </a:rPr>
              <a:t>Most days</a:t>
            </a:r>
          </a:p>
          <a:p>
            <a:pPr marL="0" marR="0" lvl="0" indent="0" algn="ctr" defTabSz="924259" rtl="0" eaLnBrk="1" fontAlgn="auto" latinLnBrk="0" hangingPunct="1">
              <a:lnSpc>
                <a:spcPct val="90000"/>
              </a:lnSpc>
              <a:spcBef>
                <a:spcPts val="0"/>
              </a:spcBef>
              <a:spcAft>
                <a:spcPts val="0"/>
              </a:spcAft>
              <a:buClrTx/>
              <a:buSzTx/>
              <a:buFontTx/>
              <a:buNone/>
              <a:tabLst/>
              <a:defRPr/>
            </a:pPr>
            <a:r>
              <a:rPr lang="en-GB" sz="1000" kern="0" cap="all" dirty="0">
                <a:solidFill>
                  <a:srgbClr val="404040"/>
                </a:solidFill>
                <a:latin typeface="Calibri" pitchFamily="34" charset="0"/>
                <a:cs typeface="Arial" pitchFamily="34" charset="0"/>
              </a:rPr>
              <a:t>(4-6 times a week)</a:t>
            </a:r>
            <a:endParaRPr kumimoji="0" lang="en-GB" sz="10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sp>
        <p:nvSpPr>
          <p:cNvPr id="41" name="Rectangle 23">
            <a:extLst>
              <a:ext uri="{FF2B5EF4-FFF2-40B4-BE49-F238E27FC236}">
                <a16:creationId xmlns:a16="http://schemas.microsoft.com/office/drawing/2014/main" xmlns="" id="{3BB32FB6-39E2-4427-A6D2-8945DBC2CD7C}"/>
              </a:ext>
            </a:extLst>
          </p:cNvPr>
          <p:cNvSpPr/>
          <p:nvPr/>
        </p:nvSpPr>
        <p:spPr>
          <a:xfrm>
            <a:off x="5143674" y="1563638"/>
            <a:ext cx="977167"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GB" sz="1000" b="0" i="0" u="none" strike="noStrike" kern="0" cap="all" spc="0" normalizeH="0" baseline="0" noProof="0" dirty="0">
                <a:ln>
                  <a:noFill/>
                </a:ln>
                <a:solidFill>
                  <a:srgbClr val="404040"/>
                </a:solidFill>
                <a:effectLst/>
                <a:uLnTx/>
                <a:uFillTx/>
                <a:latin typeface="Calibri" pitchFamily="34" charset="0"/>
                <a:cs typeface="Arial" pitchFamily="34" charset="0"/>
              </a:rPr>
              <a:t>2-3 time</a:t>
            </a:r>
            <a:r>
              <a:rPr lang="en-GB" sz="1000" kern="0" cap="all" dirty="0">
                <a:solidFill>
                  <a:srgbClr val="404040"/>
                </a:solidFill>
                <a:latin typeface="Calibri" pitchFamily="34" charset="0"/>
                <a:cs typeface="Arial" pitchFamily="34" charset="0"/>
              </a:rPr>
              <a:t>s a week</a:t>
            </a:r>
            <a:endParaRPr kumimoji="0" lang="en-GB" sz="10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sp>
        <p:nvSpPr>
          <p:cNvPr id="42" name="Rectangle 23">
            <a:extLst>
              <a:ext uri="{FF2B5EF4-FFF2-40B4-BE49-F238E27FC236}">
                <a16:creationId xmlns:a16="http://schemas.microsoft.com/office/drawing/2014/main" xmlns="" id="{0CF83613-CE08-49D3-9009-F4F757272C68}"/>
              </a:ext>
            </a:extLst>
          </p:cNvPr>
          <p:cNvSpPr/>
          <p:nvPr/>
        </p:nvSpPr>
        <p:spPr>
          <a:xfrm>
            <a:off x="6297247" y="1566524"/>
            <a:ext cx="977167"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GB" sz="1000" b="0" i="0" u="none" strike="noStrike" kern="0" cap="all" spc="0" normalizeH="0" baseline="0" noProof="0" dirty="0">
                <a:ln>
                  <a:noFill/>
                </a:ln>
                <a:solidFill>
                  <a:srgbClr val="404040"/>
                </a:solidFill>
                <a:effectLst/>
                <a:uLnTx/>
                <a:uFillTx/>
                <a:latin typeface="Calibri" pitchFamily="34" charset="0"/>
                <a:cs typeface="Arial" pitchFamily="34" charset="0"/>
              </a:rPr>
              <a:t>Weekly</a:t>
            </a:r>
            <a:r>
              <a:rPr lang="en-GB" sz="1000" kern="0" cap="all" dirty="0">
                <a:solidFill>
                  <a:srgbClr val="404040"/>
                </a:solidFill>
                <a:latin typeface="Calibri" pitchFamily="34" charset="0"/>
                <a:cs typeface="Arial" pitchFamily="34" charset="0"/>
              </a:rPr>
              <a:t>, fortnightly</a:t>
            </a:r>
            <a:endParaRPr kumimoji="0" lang="en-GB" sz="100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sp>
        <p:nvSpPr>
          <p:cNvPr id="43" name="Cím 30">
            <a:extLst>
              <a:ext uri="{FF2B5EF4-FFF2-40B4-BE49-F238E27FC236}">
                <a16:creationId xmlns:a16="http://schemas.microsoft.com/office/drawing/2014/main" xmlns="" id="{B2CE5169-1E4E-48BE-9AA0-9762608CC210}"/>
              </a:ext>
            </a:extLst>
          </p:cNvPr>
          <p:cNvSpPr txBox="1">
            <a:spLocks/>
          </p:cNvSpPr>
          <p:nvPr/>
        </p:nvSpPr>
        <p:spPr>
          <a:xfrm>
            <a:off x="1726668" y="3507854"/>
            <a:ext cx="5456511" cy="469375"/>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The sample contained mostly heavy users of TV, 4 out of 5 respondents watch TV daily. 85% of the over 50 age group watches TV daily, while this number in the under 30 group is 68%. Those in a difficult financial situation enjoy watching TV, according to the numbers 83% of them prefers this activity as a form of relaxation.</a:t>
            </a:r>
            <a:endParaRPr kumimoji="0" lang="en-GB" sz="1050" b="0" i="0" u="none" strike="noStrike" kern="0" cap="none" spc="0" normalizeH="0" baseline="0" noProof="0" dirty="0">
              <a:ln>
                <a:noFill/>
              </a:ln>
              <a:solidFill>
                <a:srgbClr val="58595B"/>
              </a:solidFill>
              <a:effectLst/>
              <a:uLnTx/>
              <a:uFillTx/>
              <a:latin typeface="Calibri"/>
            </a:endParaRPr>
          </a:p>
        </p:txBody>
      </p:sp>
      <p:pic>
        <p:nvPicPr>
          <p:cNvPr id="44" name="Picture 43">
            <a:extLst>
              <a:ext uri="{FF2B5EF4-FFF2-40B4-BE49-F238E27FC236}">
                <a16:creationId xmlns:a16="http://schemas.microsoft.com/office/drawing/2014/main" xmlns="" id="{8D7FF6AF-FF51-47F1-B5A8-9B5C31F45B23}"/>
              </a:ext>
            </a:extLst>
          </p:cNvPr>
          <p:cNvPicPr>
            <a:picLocks noChangeAspect="1"/>
          </p:cNvPicPr>
          <p:nvPr/>
        </p:nvPicPr>
        <p:blipFill>
          <a:blip r:embed="rId7"/>
          <a:stretch>
            <a:fillRect/>
          </a:stretch>
        </p:blipFill>
        <p:spPr>
          <a:xfrm>
            <a:off x="7564578" y="4840516"/>
            <a:ext cx="1034081" cy="242440"/>
          </a:xfrm>
          <a:prstGeom prst="rect">
            <a:avLst/>
          </a:prstGeom>
        </p:spPr>
      </p:pic>
      <p:pic>
        <p:nvPicPr>
          <p:cNvPr id="45" name="Picture 44">
            <a:extLst>
              <a:ext uri="{FF2B5EF4-FFF2-40B4-BE49-F238E27FC236}">
                <a16:creationId xmlns:a16="http://schemas.microsoft.com/office/drawing/2014/main" xmlns="" id="{40A2C947-449F-4994-B58D-46A3D09661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195740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9"/>
          <p:cNvSpPr>
            <a:spLocks noGrp="1"/>
          </p:cNvSpPr>
          <p:nvPr>
            <p:ph type="body" sz="quarter" idx="4294967295"/>
          </p:nvPr>
        </p:nvSpPr>
        <p:spPr>
          <a:xfrm>
            <a:off x="212058" y="432440"/>
            <a:ext cx="8690248" cy="221610"/>
          </a:xfrm>
          <a:prstGeom prst="rect">
            <a:avLst/>
          </a:prstGeom>
        </p:spPr>
        <p:txBody>
          <a:bodyPr>
            <a:noAutofit/>
          </a:bodyPr>
          <a:lstStyle/>
          <a:p>
            <a:pPr marL="0" indent="0">
              <a:spcBef>
                <a:spcPts val="0"/>
              </a:spcBef>
            </a:pPr>
            <a:r>
              <a:rPr lang="en-GB" sz="1000" i="1" dirty="0">
                <a:solidFill>
                  <a:schemeClr val="bg1">
                    <a:lumMod val="50000"/>
                  </a:schemeClr>
                </a:solidFill>
              </a:rPr>
              <a:t>How often do you watch TV in the following times of a day?</a:t>
            </a:r>
          </a:p>
        </p:txBody>
      </p:sp>
      <p:sp>
        <p:nvSpPr>
          <p:cNvPr id="107" name="Szövegdoboz 135">
            <a:extLst>
              <a:ext uri="{FF2B5EF4-FFF2-40B4-BE49-F238E27FC236}">
                <a16:creationId xmlns:a16="http://schemas.microsoft.com/office/drawing/2014/main" xmlns="" id="{A8400FDB-C03B-4234-AD82-BAA1FF60783E}"/>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lang="en-GB" sz="900" kern="0" dirty="0">
                <a:solidFill>
                  <a:srgbClr val="222223"/>
                </a:solidFill>
              </a:rPr>
              <a:t>N=1.642 | Base: 18-59 population, who watch TV</a:t>
            </a:r>
          </a:p>
        </p:txBody>
      </p:sp>
      <p:sp>
        <p:nvSpPr>
          <p:cNvPr id="3" name="Title 2">
            <a:extLst>
              <a:ext uri="{FF2B5EF4-FFF2-40B4-BE49-F238E27FC236}">
                <a16:creationId xmlns:a16="http://schemas.microsoft.com/office/drawing/2014/main" xmlns="" id="{4CB0A37B-97DA-48A7-B58E-20EAFB895B4B}"/>
              </a:ext>
            </a:extLst>
          </p:cNvPr>
          <p:cNvSpPr>
            <a:spLocks noGrp="1"/>
          </p:cNvSpPr>
          <p:nvPr>
            <p:ph type="title"/>
          </p:nvPr>
        </p:nvSpPr>
        <p:spPr/>
        <p:txBody>
          <a:bodyPr>
            <a:normAutofit fontScale="90000"/>
          </a:bodyPr>
          <a:lstStyle/>
          <a:p>
            <a:r>
              <a:rPr lang="en-GB" dirty="0"/>
              <a:t>Frequency of watching</a:t>
            </a:r>
          </a:p>
        </p:txBody>
      </p:sp>
      <p:graphicFrame>
        <p:nvGraphicFramePr>
          <p:cNvPr id="6" name="Chart 44">
            <a:extLst>
              <a:ext uri="{FF2B5EF4-FFF2-40B4-BE49-F238E27FC236}">
                <a16:creationId xmlns:a16="http://schemas.microsoft.com/office/drawing/2014/main" xmlns="" id="{08E222DB-9EF8-4346-8151-19654B98585B}"/>
              </a:ext>
            </a:extLst>
          </p:cNvPr>
          <p:cNvGraphicFramePr/>
          <p:nvPr>
            <p:extLst>
              <p:ext uri="{D42A27DB-BD31-4B8C-83A1-F6EECF244321}">
                <p14:modId xmlns:p14="http://schemas.microsoft.com/office/powerpoint/2010/main" val="2825694624"/>
              </p:ext>
            </p:extLst>
          </p:nvPr>
        </p:nvGraphicFramePr>
        <p:xfrm>
          <a:off x="1394521" y="1024129"/>
          <a:ext cx="6561855" cy="277175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xmlns="" id="{30267B02-040C-4EDB-9170-4D4C991A9E06}"/>
              </a:ext>
            </a:extLst>
          </p:cNvPr>
          <p:cNvSpPr txBox="1"/>
          <p:nvPr/>
        </p:nvSpPr>
        <p:spPr>
          <a:xfrm>
            <a:off x="2731232" y="3795886"/>
            <a:ext cx="3888432" cy="261610"/>
          </a:xfrm>
          <a:prstGeom prst="rect">
            <a:avLst/>
          </a:prstGeom>
        </p:spPr>
        <p:txBody>
          <a:bodyPr wrap="square" rtlCol="0">
            <a:spAutoFit/>
          </a:bodyPr>
          <a:lstStyle/>
          <a:p>
            <a:pPr marL="173038" indent="-173038"/>
            <a:r>
              <a:rPr lang="en-GB" sz="1050" dirty="0">
                <a:solidFill>
                  <a:srgbClr val="404040"/>
                </a:solidFill>
                <a:latin typeface="Calibri" pitchFamily="34" charset="0"/>
                <a:cs typeface="Arial" pitchFamily="34" charset="0"/>
              </a:rPr>
              <a:t>Weekdays			Weekend</a:t>
            </a:r>
          </a:p>
        </p:txBody>
      </p:sp>
      <p:sp>
        <p:nvSpPr>
          <p:cNvPr id="5" name="Right Brace 4">
            <a:extLst>
              <a:ext uri="{FF2B5EF4-FFF2-40B4-BE49-F238E27FC236}">
                <a16:creationId xmlns:a16="http://schemas.microsoft.com/office/drawing/2014/main" xmlns="" id="{BB221263-F6D6-4BFE-896D-EEC4BD9D9DAB}"/>
              </a:ext>
            </a:extLst>
          </p:cNvPr>
          <p:cNvSpPr/>
          <p:nvPr/>
        </p:nvSpPr>
        <p:spPr>
          <a:xfrm rot="5400000">
            <a:off x="3036972" y="2820165"/>
            <a:ext cx="45719" cy="1872208"/>
          </a:xfrm>
          <a:prstGeom prst="righ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 name="Right Brace 8">
            <a:extLst>
              <a:ext uri="{FF2B5EF4-FFF2-40B4-BE49-F238E27FC236}">
                <a16:creationId xmlns:a16="http://schemas.microsoft.com/office/drawing/2014/main" xmlns="" id="{7DB2F1F0-A254-4327-B98A-0BCB1CCC86AF}"/>
              </a:ext>
            </a:extLst>
          </p:cNvPr>
          <p:cNvSpPr/>
          <p:nvPr/>
        </p:nvSpPr>
        <p:spPr>
          <a:xfrm rot="5400000">
            <a:off x="5773277" y="2820166"/>
            <a:ext cx="45719" cy="1872208"/>
          </a:xfrm>
          <a:prstGeom prst="righ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Cím 30">
            <a:extLst>
              <a:ext uri="{FF2B5EF4-FFF2-40B4-BE49-F238E27FC236}">
                <a16:creationId xmlns:a16="http://schemas.microsoft.com/office/drawing/2014/main" xmlns="" id="{0FE3D43B-BD4F-4ED2-BB84-1AB24E051D8D}"/>
              </a:ext>
            </a:extLst>
          </p:cNvPr>
          <p:cNvSpPr txBox="1">
            <a:spLocks/>
          </p:cNvSpPr>
          <p:nvPr/>
        </p:nvSpPr>
        <p:spPr>
          <a:xfrm>
            <a:off x="398926" y="4227934"/>
            <a:ext cx="8318484" cy="469375"/>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The results validate the methodology, since the frequency of watching shows a similar pattern on both weekends and weekdays, but with a measurably higher PUT level in every part of the day on weekends.</a:t>
            </a:r>
            <a:endParaRPr kumimoji="0" lang="en-GB" sz="1050" b="0" i="0" u="none" strike="noStrike" kern="0" cap="none" spc="0" normalizeH="0" baseline="0" dirty="0">
              <a:ln>
                <a:noFill/>
              </a:ln>
              <a:solidFill>
                <a:srgbClr val="58595B"/>
              </a:solidFill>
              <a:effectLst/>
              <a:uLnTx/>
              <a:uFillTx/>
              <a:latin typeface="Calibri"/>
            </a:endParaRPr>
          </a:p>
        </p:txBody>
      </p:sp>
      <p:pic>
        <p:nvPicPr>
          <p:cNvPr id="10" name="Picture 9">
            <a:extLst>
              <a:ext uri="{FF2B5EF4-FFF2-40B4-BE49-F238E27FC236}">
                <a16:creationId xmlns:a16="http://schemas.microsoft.com/office/drawing/2014/main" xmlns="" id="{E921C29E-2427-48A2-921D-037D1A24137A}"/>
              </a:ext>
            </a:extLst>
          </p:cNvPr>
          <p:cNvPicPr>
            <a:picLocks noChangeAspect="1"/>
          </p:cNvPicPr>
          <p:nvPr/>
        </p:nvPicPr>
        <p:blipFill>
          <a:blip r:embed="rId3"/>
          <a:stretch>
            <a:fillRect/>
          </a:stretch>
        </p:blipFill>
        <p:spPr>
          <a:xfrm>
            <a:off x="7564578" y="4840516"/>
            <a:ext cx="1034081" cy="242440"/>
          </a:xfrm>
          <a:prstGeom prst="rect">
            <a:avLst/>
          </a:prstGeom>
        </p:spPr>
      </p:pic>
      <p:pic>
        <p:nvPicPr>
          <p:cNvPr id="12" name="Picture 11">
            <a:extLst>
              <a:ext uri="{FF2B5EF4-FFF2-40B4-BE49-F238E27FC236}">
                <a16:creationId xmlns:a16="http://schemas.microsoft.com/office/drawing/2014/main" xmlns="" id="{82C0D23F-1140-496A-BAFB-1FC5A73188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1913423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9"/>
          <p:cNvSpPr>
            <a:spLocks noGrp="1"/>
          </p:cNvSpPr>
          <p:nvPr>
            <p:ph type="body" sz="quarter" idx="4294967295"/>
          </p:nvPr>
        </p:nvSpPr>
        <p:spPr>
          <a:xfrm>
            <a:off x="212058" y="432440"/>
            <a:ext cx="8690248" cy="221610"/>
          </a:xfrm>
          <a:prstGeom prst="rect">
            <a:avLst/>
          </a:prstGeom>
        </p:spPr>
        <p:txBody>
          <a:bodyPr>
            <a:noAutofit/>
          </a:bodyPr>
          <a:lstStyle/>
          <a:p>
            <a:pPr marL="0" indent="0">
              <a:spcBef>
                <a:spcPts val="0"/>
              </a:spcBef>
            </a:pPr>
            <a:r>
              <a:rPr lang="en-GB" sz="1000" i="1">
                <a:solidFill>
                  <a:schemeClr val="bg1">
                    <a:lumMod val="50000"/>
                  </a:schemeClr>
                </a:solidFill>
              </a:rPr>
              <a:t>Wich of the following statements apply to you?</a:t>
            </a:r>
          </a:p>
        </p:txBody>
      </p:sp>
      <p:sp>
        <p:nvSpPr>
          <p:cNvPr id="107" name="Szövegdoboz 135">
            <a:extLst>
              <a:ext uri="{FF2B5EF4-FFF2-40B4-BE49-F238E27FC236}">
                <a16:creationId xmlns:a16="http://schemas.microsoft.com/office/drawing/2014/main" xmlns="" id="{A8400FDB-C03B-4234-AD82-BAA1FF60783E}"/>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lang="en-GB" sz="900" kern="0">
                <a:solidFill>
                  <a:srgbClr val="222223"/>
                </a:solidFill>
              </a:rPr>
              <a:t>N=1.642 | Base: 18-59 population, who watch TV</a:t>
            </a:r>
          </a:p>
        </p:txBody>
      </p:sp>
      <p:sp>
        <p:nvSpPr>
          <p:cNvPr id="3" name="Title 2">
            <a:extLst>
              <a:ext uri="{FF2B5EF4-FFF2-40B4-BE49-F238E27FC236}">
                <a16:creationId xmlns:a16="http://schemas.microsoft.com/office/drawing/2014/main" xmlns="" id="{4CB0A37B-97DA-48A7-B58E-20EAFB895B4B}"/>
              </a:ext>
            </a:extLst>
          </p:cNvPr>
          <p:cNvSpPr>
            <a:spLocks noGrp="1"/>
          </p:cNvSpPr>
          <p:nvPr>
            <p:ph type="title"/>
          </p:nvPr>
        </p:nvSpPr>
        <p:spPr/>
        <p:txBody>
          <a:bodyPr>
            <a:normAutofit fontScale="90000"/>
          </a:bodyPr>
          <a:lstStyle/>
          <a:p>
            <a:r>
              <a:rPr lang="en-GB" dirty="0"/>
              <a:t>Attitude of watching</a:t>
            </a:r>
          </a:p>
        </p:txBody>
      </p:sp>
      <p:grpSp>
        <p:nvGrpSpPr>
          <p:cNvPr id="4" name="Group 3">
            <a:extLst>
              <a:ext uri="{FF2B5EF4-FFF2-40B4-BE49-F238E27FC236}">
                <a16:creationId xmlns:a16="http://schemas.microsoft.com/office/drawing/2014/main" xmlns="" id="{50DB463B-82F8-4D05-9DBA-80B5C7AA9D18}"/>
              </a:ext>
            </a:extLst>
          </p:cNvPr>
          <p:cNvGrpSpPr/>
          <p:nvPr/>
        </p:nvGrpSpPr>
        <p:grpSpPr>
          <a:xfrm>
            <a:off x="-36512" y="778035"/>
            <a:ext cx="980238" cy="3083148"/>
            <a:chOff x="207386" y="778035"/>
            <a:chExt cx="980238" cy="3083148"/>
          </a:xfrm>
        </p:grpSpPr>
        <p:graphicFrame>
          <p:nvGraphicFramePr>
            <p:cNvPr id="6" name="Chart 4">
              <a:extLst>
                <a:ext uri="{FF2B5EF4-FFF2-40B4-BE49-F238E27FC236}">
                  <a16:creationId xmlns:a16="http://schemas.microsoft.com/office/drawing/2014/main" xmlns="" id="{064725F1-BCB7-4A71-A56F-7789AA9C21F7}"/>
                </a:ext>
              </a:extLst>
            </p:cNvPr>
            <p:cNvGraphicFramePr>
              <a:graphicFrameLocks noChangeAspect="1"/>
            </p:cNvGraphicFramePr>
            <p:nvPr>
              <p:extLst>
                <p:ext uri="{D42A27DB-BD31-4B8C-83A1-F6EECF244321}">
                  <p14:modId xmlns:p14="http://schemas.microsoft.com/office/powerpoint/2010/main" val="4283437585"/>
                </p:ext>
              </p:extLst>
            </p:nvPr>
          </p:nvGraphicFramePr>
          <p:xfrm>
            <a:off x="207386" y="778035"/>
            <a:ext cx="980238" cy="971124"/>
          </p:xfrm>
          <a:graphic>
            <a:graphicData uri="http://schemas.openxmlformats.org/drawingml/2006/chart">
              <c:chart xmlns:c="http://schemas.openxmlformats.org/drawingml/2006/chart" xmlns:r="http://schemas.openxmlformats.org/officeDocument/2006/relationships" r:id="rId2"/>
            </a:graphicData>
          </a:graphic>
        </p:graphicFrame>
        <p:sp>
          <p:nvSpPr>
            <p:cNvPr id="7" name="Szövegdoboz 81">
              <a:extLst>
                <a:ext uri="{FF2B5EF4-FFF2-40B4-BE49-F238E27FC236}">
                  <a16:creationId xmlns:a16="http://schemas.microsoft.com/office/drawing/2014/main" xmlns="" id="{537E8A9B-A18B-4B54-82B6-8AEB05C901CC}"/>
                </a:ext>
              </a:extLst>
            </p:cNvPr>
            <p:cNvSpPr txBox="1"/>
            <p:nvPr/>
          </p:nvSpPr>
          <p:spPr>
            <a:xfrm>
              <a:off x="348718" y="1102051"/>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41%</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graphicFrame>
          <p:nvGraphicFramePr>
            <p:cNvPr id="10" name="Chart 4">
              <a:extLst>
                <a:ext uri="{FF2B5EF4-FFF2-40B4-BE49-F238E27FC236}">
                  <a16:creationId xmlns:a16="http://schemas.microsoft.com/office/drawing/2014/main" xmlns="" id="{08E1130A-211A-443D-B74F-775EC02F8599}"/>
                </a:ext>
              </a:extLst>
            </p:cNvPr>
            <p:cNvGraphicFramePr>
              <a:graphicFrameLocks noChangeAspect="1"/>
            </p:cNvGraphicFramePr>
            <p:nvPr>
              <p:extLst>
                <p:ext uri="{D42A27DB-BD31-4B8C-83A1-F6EECF244321}">
                  <p14:modId xmlns:p14="http://schemas.microsoft.com/office/powerpoint/2010/main" val="324781967"/>
                </p:ext>
              </p:extLst>
            </p:nvPr>
          </p:nvGraphicFramePr>
          <p:xfrm>
            <a:off x="207386" y="1476647"/>
            <a:ext cx="980238" cy="971124"/>
          </p:xfrm>
          <a:graphic>
            <a:graphicData uri="http://schemas.openxmlformats.org/drawingml/2006/chart">
              <c:chart xmlns:c="http://schemas.openxmlformats.org/drawingml/2006/chart" xmlns:r="http://schemas.openxmlformats.org/officeDocument/2006/relationships" r:id="rId3"/>
            </a:graphicData>
          </a:graphic>
        </p:graphicFrame>
        <p:sp>
          <p:nvSpPr>
            <p:cNvPr id="11" name="Szövegdoboz 81">
              <a:extLst>
                <a:ext uri="{FF2B5EF4-FFF2-40B4-BE49-F238E27FC236}">
                  <a16:creationId xmlns:a16="http://schemas.microsoft.com/office/drawing/2014/main" xmlns="" id="{74DCFB79-5056-4243-82F0-D6797C92EAE8}"/>
                </a:ext>
              </a:extLst>
            </p:cNvPr>
            <p:cNvSpPr txBox="1"/>
            <p:nvPr/>
          </p:nvSpPr>
          <p:spPr>
            <a:xfrm>
              <a:off x="348718" y="1800664"/>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33%</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graphicFrame>
          <p:nvGraphicFramePr>
            <p:cNvPr id="14" name="Chart 4">
              <a:extLst>
                <a:ext uri="{FF2B5EF4-FFF2-40B4-BE49-F238E27FC236}">
                  <a16:creationId xmlns:a16="http://schemas.microsoft.com/office/drawing/2014/main" xmlns="" id="{223DA536-3F4C-456D-929E-787075B4967D}"/>
                </a:ext>
              </a:extLst>
            </p:cNvPr>
            <p:cNvGraphicFramePr>
              <a:graphicFrameLocks noChangeAspect="1"/>
            </p:cNvGraphicFramePr>
            <p:nvPr>
              <p:extLst>
                <p:ext uri="{D42A27DB-BD31-4B8C-83A1-F6EECF244321}">
                  <p14:modId xmlns:p14="http://schemas.microsoft.com/office/powerpoint/2010/main" val="2888312790"/>
                </p:ext>
              </p:extLst>
            </p:nvPr>
          </p:nvGraphicFramePr>
          <p:xfrm>
            <a:off x="207386" y="2180205"/>
            <a:ext cx="980238" cy="971124"/>
          </p:xfrm>
          <a:graphic>
            <a:graphicData uri="http://schemas.openxmlformats.org/drawingml/2006/chart">
              <c:chart xmlns:c="http://schemas.openxmlformats.org/drawingml/2006/chart" xmlns:r="http://schemas.openxmlformats.org/officeDocument/2006/relationships" r:id="rId4"/>
            </a:graphicData>
          </a:graphic>
        </p:graphicFrame>
        <p:sp>
          <p:nvSpPr>
            <p:cNvPr id="15" name="Szövegdoboz 81">
              <a:extLst>
                <a:ext uri="{FF2B5EF4-FFF2-40B4-BE49-F238E27FC236}">
                  <a16:creationId xmlns:a16="http://schemas.microsoft.com/office/drawing/2014/main" xmlns="" id="{460CB7A4-B10D-4F75-82FE-36A4EC0200FC}"/>
                </a:ext>
              </a:extLst>
            </p:cNvPr>
            <p:cNvSpPr txBox="1"/>
            <p:nvPr/>
          </p:nvSpPr>
          <p:spPr>
            <a:xfrm>
              <a:off x="348718" y="2504221"/>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31%</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graphicFrame>
          <p:nvGraphicFramePr>
            <p:cNvPr id="18" name="Chart 4">
              <a:extLst>
                <a:ext uri="{FF2B5EF4-FFF2-40B4-BE49-F238E27FC236}">
                  <a16:creationId xmlns:a16="http://schemas.microsoft.com/office/drawing/2014/main" xmlns="" id="{05905411-5773-4A75-9D71-6D64EC274D29}"/>
                </a:ext>
              </a:extLst>
            </p:cNvPr>
            <p:cNvGraphicFramePr>
              <a:graphicFrameLocks noChangeAspect="1"/>
            </p:cNvGraphicFramePr>
            <p:nvPr>
              <p:extLst>
                <p:ext uri="{D42A27DB-BD31-4B8C-83A1-F6EECF244321}">
                  <p14:modId xmlns:p14="http://schemas.microsoft.com/office/powerpoint/2010/main" val="3572362210"/>
                </p:ext>
              </p:extLst>
            </p:nvPr>
          </p:nvGraphicFramePr>
          <p:xfrm>
            <a:off x="207386" y="2890059"/>
            <a:ext cx="980238" cy="971124"/>
          </p:xfrm>
          <a:graphic>
            <a:graphicData uri="http://schemas.openxmlformats.org/drawingml/2006/chart">
              <c:chart xmlns:c="http://schemas.openxmlformats.org/drawingml/2006/chart" xmlns:r="http://schemas.openxmlformats.org/officeDocument/2006/relationships" r:id="rId5"/>
            </a:graphicData>
          </a:graphic>
        </p:graphicFrame>
        <p:sp>
          <p:nvSpPr>
            <p:cNvPr id="19" name="Szövegdoboz 81">
              <a:extLst>
                <a:ext uri="{FF2B5EF4-FFF2-40B4-BE49-F238E27FC236}">
                  <a16:creationId xmlns:a16="http://schemas.microsoft.com/office/drawing/2014/main" xmlns="" id="{F4F4A5E8-8948-4F5F-8360-73A92ABF0993}"/>
                </a:ext>
              </a:extLst>
            </p:cNvPr>
            <p:cNvSpPr txBox="1"/>
            <p:nvPr/>
          </p:nvSpPr>
          <p:spPr>
            <a:xfrm>
              <a:off x="348718" y="3214076"/>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26%</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xmlns="" id="{077E1E91-AE26-4EE8-9234-D4247155C98F}"/>
              </a:ext>
            </a:extLst>
          </p:cNvPr>
          <p:cNvGrpSpPr/>
          <p:nvPr/>
        </p:nvGrpSpPr>
        <p:grpSpPr>
          <a:xfrm>
            <a:off x="3045895" y="771550"/>
            <a:ext cx="980238" cy="3083148"/>
            <a:chOff x="4427984" y="771550"/>
            <a:chExt cx="980238" cy="3083148"/>
          </a:xfrm>
        </p:grpSpPr>
        <p:graphicFrame>
          <p:nvGraphicFramePr>
            <p:cNvPr id="20" name="Chart 4">
              <a:extLst>
                <a:ext uri="{FF2B5EF4-FFF2-40B4-BE49-F238E27FC236}">
                  <a16:creationId xmlns:a16="http://schemas.microsoft.com/office/drawing/2014/main" xmlns="" id="{1E1C8453-82DF-4602-AACF-1FF37567B1BB}"/>
                </a:ext>
              </a:extLst>
            </p:cNvPr>
            <p:cNvGraphicFramePr>
              <a:graphicFrameLocks noChangeAspect="1"/>
            </p:cNvGraphicFramePr>
            <p:nvPr>
              <p:extLst>
                <p:ext uri="{D42A27DB-BD31-4B8C-83A1-F6EECF244321}">
                  <p14:modId xmlns:p14="http://schemas.microsoft.com/office/powerpoint/2010/main" val="2075671162"/>
                </p:ext>
              </p:extLst>
            </p:nvPr>
          </p:nvGraphicFramePr>
          <p:xfrm>
            <a:off x="4427984" y="771550"/>
            <a:ext cx="980238" cy="971124"/>
          </p:xfrm>
          <a:graphic>
            <a:graphicData uri="http://schemas.openxmlformats.org/drawingml/2006/chart">
              <c:chart xmlns:c="http://schemas.openxmlformats.org/drawingml/2006/chart" xmlns:r="http://schemas.openxmlformats.org/officeDocument/2006/relationships" r:id="rId6"/>
            </a:graphicData>
          </a:graphic>
        </p:graphicFrame>
        <p:sp>
          <p:nvSpPr>
            <p:cNvPr id="21" name="Szövegdoboz 81">
              <a:extLst>
                <a:ext uri="{FF2B5EF4-FFF2-40B4-BE49-F238E27FC236}">
                  <a16:creationId xmlns:a16="http://schemas.microsoft.com/office/drawing/2014/main" xmlns="" id="{AABB7E48-CD67-43D1-8CF4-74C4752C881C}"/>
                </a:ext>
              </a:extLst>
            </p:cNvPr>
            <p:cNvSpPr txBox="1"/>
            <p:nvPr/>
          </p:nvSpPr>
          <p:spPr>
            <a:xfrm>
              <a:off x="4569316" y="1095566"/>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a:ln>
                    <a:noFill/>
                  </a:ln>
                  <a:solidFill>
                    <a:srgbClr val="3C3C3C"/>
                  </a:solidFill>
                  <a:effectLst/>
                  <a:uLnTx/>
                  <a:uFillTx/>
                  <a:latin typeface="Calibri"/>
                  <a:ea typeface="+mn-ea"/>
                  <a:cs typeface="+mn-cs"/>
                </a:rPr>
                <a:t>25%</a:t>
              </a:r>
              <a:endParaRPr kumimoji="0" lang="en-GB" sz="1200" b="1" i="0" u="none" strike="noStrike" kern="0" cap="none" spc="0" normalizeH="0" baseline="0">
                <a:ln>
                  <a:noFill/>
                </a:ln>
                <a:solidFill>
                  <a:srgbClr val="3C3C3C"/>
                </a:solidFill>
                <a:effectLst/>
                <a:uLnTx/>
                <a:uFillTx/>
                <a:latin typeface="Calibri"/>
                <a:ea typeface="+mn-ea"/>
                <a:cs typeface="+mn-cs"/>
              </a:endParaRPr>
            </a:p>
          </p:txBody>
        </p:sp>
        <p:graphicFrame>
          <p:nvGraphicFramePr>
            <p:cNvPr id="22" name="Chart 4">
              <a:extLst>
                <a:ext uri="{FF2B5EF4-FFF2-40B4-BE49-F238E27FC236}">
                  <a16:creationId xmlns:a16="http://schemas.microsoft.com/office/drawing/2014/main" xmlns="" id="{A70610A3-C68A-49DD-82A3-1863E65EA14E}"/>
                </a:ext>
              </a:extLst>
            </p:cNvPr>
            <p:cNvGraphicFramePr>
              <a:graphicFrameLocks noChangeAspect="1"/>
            </p:cNvGraphicFramePr>
            <p:nvPr>
              <p:extLst>
                <p:ext uri="{D42A27DB-BD31-4B8C-83A1-F6EECF244321}">
                  <p14:modId xmlns:p14="http://schemas.microsoft.com/office/powerpoint/2010/main" val="570189497"/>
                </p:ext>
              </p:extLst>
            </p:nvPr>
          </p:nvGraphicFramePr>
          <p:xfrm>
            <a:off x="4427984" y="1470162"/>
            <a:ext cx="980238" cy="971124"/>
          </p:xfrm>
          <a:graphic>
            <a:graphicData uri="http://schemas.openxmlformats.org/drawingml/2006/chart">
              <c:chart xmlns:c="http://schemas.openxmlformats.org/drawingml/2006/chart" xmlns:r="http://schemas.openxmlformats.org/officeDocument/2006/relationships" r:id="rId7"/>
            </a:graphicData>
          </a:graphic>
        </p:graphicFrame>
        <p:sp>
          <p:nvSpPr>
            <p:cNvPr id="23" name="Szövegdoboz 81">
              <a:extLst>
                <a:ext uri="{FF2B5EF4-FFF2-40B4-BE49-F238E27FC236}">
                  <a16:creationId xmlns:a16="http://schemas.microsoft.com/office/drawing/2014/main" xmlns="" id="{302C4327-AD50-40F0-8426-60BACC1E4FAB}"/>
                </a:ext>
              </a:extLst>
            </p:cNvPr>
            <p:cNvSpPr txBox="1"/>
            <p:nvPr/>
          </p:nvSpPr>
          <p:spPr>
            <a:xfrm>
              <a:off x="4569316" y="1794179"/>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a:ln>
                    <a:noFill/>
                  </a:ln>
                  <a:solidFill>
                    <a:srgbClr val="3C3C3C"/>
                  </a:solidFill>
                  <a:effectLst/>
                  <a:uLnTx/>
                  <a:uFillTx/>
                  <a:latin typeface="Calibri"/>
                  <a:ea typeface="+mn-ea"/>
                  <a:cs typeface="+mn-cs"/>
                </a:rPr>
                <a:t>20%</a:t>
              </a:r>
              <a:endParaRPr kumimoji="0" lang="en-GB" sz="1200" b="1" i="0" u="none" strike="noStrike" kern="0" cap="none" spc="0" normalizeH="0" baseline="0">
                <a:ln>
                  <a:noFill/>
                </a:ln>
                <a:solidFill>
                  <a:srgbClr val="3C3C3C"/>
                </a:solidFill>
                <a:effectLst/>
                <a:uLnTx/>
                <a:uFillTx/>
                <a:latin typeface="Calibri"/>
                <a:ea typeface="+mn-ea"/>
                <a:cs typeface="+mn-cs"/>
              </a:endParaRPr>
            </a:p>
          </p:txBody>
        </p:sp>
        <p:graphicFrame>
          <p:nvGraphicFramePr>
            <p:cNvPr id="24" name="Chart 4">
              <a:extLst>
                <a:ext uri="{FF2B5EF4-FFF2-40B4-BE49-F238E27FC236}">
                  <a16:creationId xmlns:a16="http://schemas.microsoft.com/office/drawing/2014/main" xmlns="" id="{0A568538-E82D-4961-9EF4-4E9353F30D52}"/>
                </a:ext>
              </a:extLst>
            </p:cNvPr>
            <p:cNvGraphicFramePr>
              <a:graphicFrameLocks noChangeAspect="1"/>
            </p:cNvGraphicFramePr>
            <p:nvPr>
              <p:extLst>
                <p:ext uri="{D42A27DB-BD31-4B8C-83A1-F6EECF244321}">
                  <p14:modId xmlns:p14="http://schemas.microsoft.com/office/powerpoint/2010/main" val="2485918612"/>
                </p:ext>
              </p:extLst>
            </p:nvPr>
          </p:nvGraphicFramePr>
          <p:xfrm>
            <a:off x="4427984" y="2173720"/>
            <a:ext cx="980238" cy="971124"/>
          </p:xfrm>
          <a:graphic>
            <a:graphicData uri="http://schemas.openxmlformats.org/drawingml/2006/chart">
              <c:chart xmlns:c="http://schemas.openxmlformats.org/drawingml/2006/chart" xmlns:r="http://schemas.openxmlformats.org/officeDocument/2006/relationships" r:id="rId8"/>
            </a:graphicData>
          </a:graphic>
        </p:graphicFrame>
        <p:sp>
          <p:nvSpPr>
            <p:cNvPr id="25" name="Szövegdoboz 81">
              <a:extLst>
                <a:ext uri="{FF2B5EF4-FFF2-40B4-BE49-F238E27FC236}">
                  <a16:creationId xmlns:a16="http://schemas.microsoft.com/office/drawing/2014/main" xmlns="" id="{F010EA00-F02D-4AC4-85E4-DC6A00F22DD3}"/>
                </a:ext>
              </a:extLst>
            </p:cNvPr>
            <p:cNvSpPr txBox="1"/>
            <p:nvPr/>
          </p:nvSpPr>
          <p:spPr>
            <a:xfrm>
              <a:off x="4569316" y="2497736"/>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a:ln>
                    <a:noFill/>
                  </a:ln>
                  <a:solidFill>
                    <a:srgbClr val="3C3C3C"/>
                  </a:solidFill>
                  <a:effectLst/>
                  <a:uLnTx/>
                  <a:uFillTx/>
                  <a:latin typeface="Calibri"/>
                  <a:ea typeface="+mn-ea"/>
                  <a:cs typeface="+mn-cs"/>
                </a:rPr>
                <a:t>16%</a:t>
              </a:r>
              <a:endParaRPr kumimoji="0" lang="en-GB" sz="1200" b="1" i="0" u="none" strike="noStrike" kern="0" cap="none" spc="0" normalizeH="0" baseline="0">
                <a:ln>
                  <a:noFill/>
                </a:ln>
                <a:solidFill>
                  <a:srgbClr val="3C3C3C"/>
                </a:solidFill>
                <a:effectLst/>
                <a:uLnTx/>
                <a:uFillTx/>
                <a:latin typeface="Calibri"/>
                <a:ea typeface="+mn-ea"/>
                <a:cs typeface="+mn-cs"/>
              </a:endParaRPr>
            </a:p>
          </p:txBody>
        </p:sp>
        <p:graphicFrame>
          <p:nvGraphicFramePr>
            <p:cNvPr id="26" name="Chart 4">
              <a:extLst>
                <a:ext uri="{FF2B5EF4-FFF2-40B4-BE49-F238E27FC236}">
                  <a16:creationId xmlns:a16="http://schemas.microsoft.com/office/drawing/2014/main" xmlns="" id="{A97FC6EB-5C11-463E-A738-6E98D97262F5}"/>
                </a:ext>
              </a:extLst>
            </p:cNvPr>
            <p:cNvGraphicFramePr>
              <a:graphicFrameLocks noChangeAspect="1"/>
            </p:cNvGraphicFramePr>
            <p:nvPr>
              <p:extLst>
                <p:ext uri="{D42A27DB-BD31-4B8C-83A1-F6EECF244321}">
                  <p14:modId xmlns:p14="http://schemas.microsoft.com/office/powerpoint/2010/main" val="3166067285"/>
                </p:ext>
              </p:extLst>
            </p:nvPr>
          </p:nvGraphicFramePr>
          <p:xfrm>
            <a:off x="4427984" y="2883574"/>
            <a:ext cx="980238" cy="971124"/>
          </p:xfrm>
          <a:graphic>
            <a:graphicData uri="http://schemas.openxmlformats.org/drawingml/2006/chart">
              <c:chart xmlns:c="http://schemas.openxmlformats.org/drawingml/2006/chart" xmlns:r="http://schemas.openxmlformats.org/officeDocument/2006/relationships" r:id="rId9"/>
            </a:graphicData>
          </a:graphic>
        </p:graphicFrame>
        <p:sp>
          <p:nvSpPr>
            <p:cNvPr id="27" name="Szövegdoboz 81">
              <a:extLst>
                <a:ext uri="{FF2B5EF4-FFF2-40B4-BE49-F238E27FC236}">
                  <a16:creationId xmlns:a16="http://schemas.microsoft.com/office/drawing/2014/main" xmlns="" id="{227BD14F-7A6A-479C-812D-6CCAD435B9ED}"/>
                </a:ext>
              </a:extLst>
            </p:cNvPr>
            <p:cNvSpPr txBox="1"/>
            <p:nvPr/>
          </p:nvSpPr>
          <p:spPr>
            <a:xfrm>
              <a:off x="4569316" y="3207591"/>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a:ln>
                    <a:noFill/>
                  </a:ln>
                  <a:solidFill>
                    <a:srgbClr val="3C3C3C"/>
                  </a:solidFill>
                  <a:effectLst/>
                  <a:uLnTx/>
                  <a:uFillTx/>
                  <a:latin typeface="Calibri"/>
                  <a:ea typeface="+mn-ea"/>
                  <a:cs typeface="+mn-cs"/>
                </a:rPr>
                <a:t>15%</a:t>
              </a:r>
              <a:endParaRPr kumimoji="0" lang="en-GB" sz="1200" b="1" i="0" u="none" strike="noStrike" kern="0" cap="none" spc="0" normalizeH="0" baseline="0">
                <a:ln>
                  <a:noFill/>
                </a:ln>
                <a:solidFill>
                  <a:srgbClr val="3C3C3C"/>
                </a:solidFill>
                <a:effectLst/>
                <a:uLnTx/>
                <a:uFillTx/>
                <a:latin typeface="Calibri"/>
                <a:ea typeface="+mn-ea"/>
                <a:cs typeface="+mn-cs"/>
              </a:endParaRPr>
            </a:p>
          </p:txBody>
        </p:sp>
      </p:grpSp>
      <p:grpSp>
        <p:nvGrpSpPr>
          <p:cNvPr id="37" name="Group 36">
            <a:extLst>
              <a:ext uri="{FF2B5EF4-FFF2-40B4-BE49-F238E27FC236}">
                <a16:creationId xmlns:a16="http://schemas.microsoft.com/office/drawing/2014/main" xmlns="" id="{7911ADEC-2549-42D3-9A40-D5FEE9F5D4FD}"/>
              </a:ext>
            </a:extLst>
          </p:cNvPr>
          <p:cNvGrpSpPr/>
          <p:nvPr/>
        </p:nvGrpSpPr>
        <p:grpSpPr>
          <a:xfrm>
            <a:off x="6128302" y="778035"/>
            <a:ext cx="980238" cy="3083148"/>
            <a:chOff x="6688106" y="778035"/>
            <a:chExt cx="980238" cy="3083148"/>
          </a:xfrm>
        </p:grpSpPr>
        <p:graphicFrame>
          <p:nvGraphicFramePr>
            <p:cNvPr id="28" name="Chart 4">
              <a:extLst>
                <a:ext uri="{FF2B5EF4-FFF2-40B4-BE49-F238E27FC236}">
                  <a16:creationId xmlns:a16="http://schemas.microsoft.com/office/drawing/2014/main" xmlns="" id="{622C8028-04C9-4E7C-9AF1-C5A0EEAA120E}"/>
                </a:ext>
              </a:extLst>
            </p:cNvPr>
            <p:cNvGraphicFramePr>
              <a:graphicFrameLocks noChangeAspect="1"/>
            </p:cNvGraphicFramePr>
            <p:nvPr>
              <p:extLst>
                <p:ext uri="{D42A27DB-BD31-4B8C-83A1-F6EECF244321}">
                  <p14:modId xmlns:p14="http://schemas.microsoft.com/office/powerpoint/2010/main" val="2468585736"/>
                </p:ext>
              </p:extLst>
            </p:nvPr>
          </p:nvGraphicFramePr>
          <p:xfrm>
            <a:off x="6688106" y="778035"/>
            <a:ext cx="980238" cy="971124"/>
          </p:xfrm>
          <a:graphic>
            <a:graphicData uri="http://schemas.openxmlformats.org/drawingml/2006/chart">
              <c:chart xmlns:c="http://schemas.openxmlformats.org/drawingml/2006/chart" xmlns:r="http://schemas.openxmlformats.org/officeDocument/2006/relationships" r:id="rId10"/>
            </a:graphicData>
          </a:graphic>
        </p:graphicFrame>
        <p:sp>
          <p:nvSpPr>
            <p:cNvPr id="29" name="Szövegdoboz 81">
              <a:extLst>
                <a:ext uri="{FF2B5EF4-FFF2-40B4-BE49-F238E27FC236}">
                  <a16:creationId xmlns:a16="http://schemas.microsoft.com/office/drawing/2014/main" xmlns="" id="{01304F0C-5E9B-41EB-8FFA-2A8871FCF776}"/>
                </a:ext>
              </a:extLst>
            </p:cNvPr>
            <p:cNvSpPr txBox="1"/>
            <p:nvPr/>
          </p:nvSpPr>
          <p:spPr>
            <a:xfrm>
              <a:off x="6829438" y="1102051"/>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a:ln>
                    <a:noFill/>
                  </a:ln>
                  <a:solidFill>
                    <a:srgbClr val="3C3C3C"/>
                  </a:solidFill>
                  <a:effectLst/>
                  <a:uLnTx/>
                  <a:uFillTx/>
                  <a:latin typeface="Calibri"/>
                  <a:ea typeface="+mn-ea"/>
                  <a:cs typeface="+mn-cs"/>
                </a:rPr>
                <a:t>11%</a:t>
              </a:r>
              <a:endParaRPr kumimoji="0" lang="en-GB" sz="1200" b="1" i="0" u="none" strike="noStrike" kern="0" cap="none" spc="0" normalizeH="0" baseline="0">
                <a:ln>
                  <a:noFill/>
                </a:ln>
                <a:solidFill>
                  <a:srgbClr val="3C3C3C"/>
                </a:solidFill>
                <a:effectLst/>
                <a:uLnTx/>
                <a:uFillTx/>
                <a:latin typeface="Calibri"/>
                <a:ea typeface="+mn-ea"/>
                <a:cs typeface="+mn-cs"/>
              </a:endParaRPr>
            </a:p>
          </p:txBody>
        </p:sp>
        <p:graphicFrame>
          <p:nvGraphicFramePr>
            <p:cNvPr id="30" name="Chart 4">
              <a:extLst>
                <a:ext uri="{FF2B5EF4-FFF2-40B4-BE49-F238E27FC236}">
                  <a16:creationId xmlns:a16="http://schemas.microsoft.com/office/drawing/2014/main" xmlns="" id="{5BCF1919-BD18-4644-86BD-22555995522E}"/>
                </a:ext>
              </a:extLst>
            </p:cNvPr>
            <p:cNvGraphicFramePr>
              <a:graphicFrameLocks noChangeAspect="1"/>
            </p:cNvGraphicFramePr>
            <p:nvPr>
              <p:extLst>
                <p:ext uri="{D42A27DB-BD31-4B8C-83A1-F6EECF244321}">
                  <p14:modId xmlns:p14="http://schemas.microsoft.com/office/powerpoint/2010/main" val="2266719737"/>
                </p:ext>
              </p:extLst>
            </p:nvPr>
          </p:nvGraphicFramePr>
          <p:xfrm>
            <a:off x="6688106" y="1476647"/>
            <a:ext cx="980238" cy="971124"/>
          </p:xfrm>
          <a:graphic>
            <a:graphicData uri="http://schemas.openxmlformats.org/drawingml/2006/chart">
              <c:chart xmlns:c="http://schemas.openxmlformats.org/drawingml/2006/chart" xmlns:r="http://schemas.openxmlformats.org/officeDocument/2006/relationships" r:id="rId11"/>
            </a:graphicData>
          </a:graphic>
        </p:graphicFrame>
        <p:sp>
          <p:nvSpPr>
            <p:cNvPr id="31" name="Szövegdoboz 81">
              <a:extLst>
                <a:ext uri="{FF2B5EF4-FFF2-40B4-BE49-F238E27FC236}">
                  <a16:creationId xmlns:a16="http://schemas.microsoft.com/office/drawing/2014/main" xmlns="" id="{D66E4918-CCBF-488F-B647-D3F41AD3119F}"/>
                </a:ext>
              </a:extLst>
            </p:cNvPr>
            <p:cNvSpPr txBox="1"/>
            <p:nvPr/>
          </p:nvSpPr>
          <p:spPr>
            <a:xfrm>
              <a:off x="6829438" y="1800664"/>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lang="en-GB" sz="1500" b="1" kern="0">
                  <a:solidFill>
                    <a:srgbClr val="3C3C3C"/>
                  </a:solidFill>
                  <a:latin typeface="Calibri"/>
                </a:rPr>
                <a:t>10%</a:t>
              </a:r>
              <a:endParaRPr kumimoji="0" lang="en-GB" sz="1200" b="1" i="0" u="none" strike="noStrike" kern="0" cap="none" spc="0" normalizeH="0" baseline="0">
                <a:ln>
                  <a:noFill/>
                </a:ln>
                <a:solidFill>
                  <a:srgbClr val="3C3C3C"/>
                </a:solidFill>
                <a:effectLst/>
                <a:uLnTx/>
                <a:uFillTx/>
                <a:latin typeface="Calibri"/>
                <a:ea typeface="+mn-ea"/>
                <a:cs typeface="+mn-cs"/>
              </a:endParaRPr>
            </a:p>
          </p:txBody>
        </p:sp>
        <p:graphicFrame>
          <p:nvGraphicFramePr>
            <p:cNvPr id="32" name="Chart 4">
              <a:extLst>
                <a:ext uri="{FF2B5EF4-FFF2-40B4-BE49-F238E27FC236}">
                  <a16:creationId xmlns:a16="http://schemas.microsoft.com/office/drawing/2014/main" xmlns="" id="{42837090-65B9-4ACD-9047-59841A6EA22A}"/>
                </a:ext>
              </a:extLst>
            </p:cNvPr>
            <p:cNvGraphicFramePr>
              <a:graphicFrameLocks noChangeAspect="1"/>
            </p:cNvGraphicFramePr>
            <p:nvPr>
              <p:extLst>
                <p:ext uri="{D42A27DB-BD31-4B8C-83A1-F6EECF244321}">
                  <p14:modId xmlns:p14="http://schemas.microsoft.com/office/powerpoint/2010/main" val="1677548610"/>
                </p:ext>
              </p:extLst>
            </p:nvPr>
          </p:nvGraphicFramePr>
          <p:xfrm>
            <a:off x="6688106" y="2180205"/>
            <a:ext cx="980238" cy="971124"/>
          </p:xfrm>
          <a:graphic>
            <a:graphicData uri="http://schemas.openxmlformats.org/drawingml/2006/chart">
              <c:chart xmlns:c="http://schemas.openxmlformats.org/drawingml/2006/chart" xmlns:r="http://schemas.openxmlformats.org/officeDocument/2006/relationships" r:id="rId12"/>
            </a:graphicData>
          </a:graphic>
        </p:graphicFrame>
        <p:sp>
          <p:nvSpPr>
            <p:cNvPr id="33" name="Szövegdoboz 81">
              <a:extLst>
                <a:ext uri="{FF2B5EF4-FFF2-40B4-BE49-F238E27FC236}">
                  <a16:creationId xmlns:a16="http://schemas.microsoft.com/office/drawing/2014/main" xmlns="" id="{B8FB4957-857F-4443-8A74-5A1D270F1EDB}"/>
                </a:ext>
              </a:extLst>
            </p:cNvPr>
            <p:cNvSpPr txBox="1"/>
            <p:nvPr/>
          </p:nvSpPr>
          <p:spPr>
            <a:xfrm>
              <a:off x="6829438" y="2504221"/>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a:ln>
                    <a:noFill/>
                  </a:ln>
                  <a:solidFill>
                    <a:srgbClr val="3C3C3C"/>
                  </a:solidFill>
                  <a:effectLst/>
                  <a:uLnTx/>
                  <a:uFillTx/>
                  <a:latin typeface="Calibri"/>
                  <a:ea typeface="+mn-ea"/>
                  <a:cs typeface="+mn-cs"/>
                </a:rPr>
                <a:t>9%</a:t>
              </a:r>
              <a:endParaRPr kumimoji="0" lang="en-GB" sz="1200" b="1" i="0" u="none" strike="noStrike" kern="0" cap="none" spc="0" normalizeH="0" baseline="0">
                <a:ln>
                  <a:noFill/>
                </a:ln>
                <a:solidFill>
                  <a:srgbClr val="3C3C3C"/>
                </a:solidFill>
                <a:effectLst/>
                <a:uLnTx/>
                <a:uFillTx/>
                <a:latin typeface="Calibri"/>
                <a:ea typeface="+mn-ea"/>
                <a:cs typeface="+mn-cs"/>
              </a:endParaRPr>
            </a:p>
          </p:txBody>
        </p:sp>
        <p:graphicFrame>
          <p:nvGraphicFramePr>
            <p:cNvPr id="34" name="Chart 4">
              <a:extLst>
                <a:ext uri="{FF2B5EF4-FFF2-40B4-BE49-F238E27FC236}">
                  <a16:creationId xmlns:a16="http://schemas.microsoft.com/office/drawing/2014/main" xmlns="" id="{6CFFE78E-5DD8-4714-9C2C-3D5DE952F542}"/>
                </a:ext>
              </a:extLst>
            </p:cNvPr>
            <p:cNvGraphicFramePr>
              <a:graphicFrameLocks noChangeAspect="1"/>
            </p:cNvGraphicFramePr>
            <p:nvPr>
              <p:extLst>
                <p:ext uri="{D42A27DB-BD31-4B8C-83A1-F6EECF244321}">
                  <p14:modId xmlns:p14="http://schemas.microsoft.com/office/powerpoint/2010/main" val="1852037295"/>
                </p:ext>
              </p:extLst>
            </p:nvPr>
          </p:nvGraphicFramePr>
          <p:xfrm>
            <a:off x="6688106" y="2890059"/>
            <a:ext cx="980238" cy="971124"/>
          </p:xfrm>
          <a:graphic>
            <a:graphicData uri="http://schemas.openxmlformats.org/drawingml/2006/chart">
              <c:chart xmlns:c="http://schemas.openxmlformats.org/drawingml/2006/chart" xmlns:r="http://schemas.openxmlformats.org/officeDocument/2006/relationships" r:id="rId13"/>
            </a:graphicData>
          </a:graphic>
        </p:graphicFrame>
        <p:sp>
          <p:nvSpPr>
            <p:cNvPr id="35" name="Szövegdoboz 81">
              <a:extLst>
                <a:ext uri="{FF2B5EF4-FFF2-40B4-BE49-F238E27FC236}">
                  <a16:creationId xmlns:a16="http://schemas.microsoft.com/office/drawing/2014/main" xmlns="" id="{B0DEADD2-9F7D-4332-9DB5-31C523D3D180}"/>
                </a:ext>
              </a:extLst>
            </p:cNvPr>
            <p:cNvSpPr txBox="1"/>
            <p:nvPr/>
          </p:nvSpPr>
          <p:spPr>
            <a:xfrm>
              <a:off x="6829438" y="3214076"/>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a:ln>
                    <a:noFill/>
                  </a:ln>
                  <a:solidFill>
                    <a:srgbClr val="3C3C3C"/>
                  </a:solidFill>
                  <a:effectLst/>
                  <a:uLnTx/>
                  <a:uFillTx/>
                  <a:latin typeface="Calibri"/>
                  <a:ea typeface="+mn-ea"/>
                  <a:cs typeface="+mn-cs"/>
                </a:rPr>
                <a:t>2%</a:t>
              </a:r>
              <a:endParaRPr kumimoji="0" lang="en-GB" sz="1200" b="1" i="0" u="none" strike="noStrike" kern="0" cap="none" spc="0" normalizeH="0" baseline="0">
                <a:ln>
                  <a:noFill/>
                </a:ln>
                <a:solidFill>
                  <a:srgbClr val="3C3C3C"/>
                </a:solidFill>
                <a:effectLst/>
                <a:uLnTx/>
                <a:uFillTx/>
                <a:latin typeface="Calibri"/>
                <a:ea typeface="+mn-ea"/>
                <a:cs typeface="+mn-cs"/>
              </a:endParaRPr>
            </a:p>
          </p:txBody>
        </p:sp>
      </p:grpSp>
      <p:sp>
        <p:nvSpPr>
          <p:cNvPr id="40" name="Rectangle 39">
            <a:extLst>
              <a:ext uri="{FF2B5EF4-FFF2-40B4-BE49-F238E27FC236}">
                <a16:creationId xmlns:a16="http://schemas.microsoft.com/office/drawing/2014/main" xmlns="" id="{F3B37A34-D913-4D7C-AF33-8788E139423C}"/>
              </a:ext>
            </a:extLst>
          </p:cNvPr>
          <p:cNvSpPr/>
          <p:nvPr/>
        </p:nvSpPr>
        <p:spPr>
          <a:xfrm>
            <a:off x="844751" y="1061030"/>
            <a:ext cx="2295006" cy="2585323"/>
          </a:xfrm>
          <a:prstGeom prst="rect">
            <a:avLst/>
          </a:prstGeom>
        </p:spPr>
        <p:txBody>
          <a:bodyPr wrap="square">
            <a:spAutoFit/>
          </a:bodyPr>
          <a:lstStyle/>
          <a:p>
            <a:pPr lvl="0" defTabSz="685800">
              <a:defRPr/>
            </a:pPr>
            <a:r>
              <a:rPr lang="en-GB" sz="900" kern="0" cap="all">
                <a:solidFill>
                  <a:srgbClr val="222223">
                    <a:lumMod val="75000"/>
                    <a:lumOff val="25000"/>
                  </a:srgbClr>
                </a:solidFill>
                <a:cs typeface="Arial" panose="020B0604020202020204" pitchFamily="34" charset="0"/>
              </a:rPr>
              <a:t>I like to rewatch my favourite movies or series anytime</a:t>
            </a:r>
          </a:p>
          <a:p>
            <a:pPr lvl="0" defTabSz="685800">
              <a:defRPr/>
            </a:pPr>
            <a:endParaRPr lang="en-GB" sz="900" kern="0" cap="all">
              <a:solidFill>
                <a:srgbClr val="222223">
                  <a:lumMod val="75000"/>
                  <a:lumOff val="25000"/>
                </a:srgbClr>
              </a:solidFill>
              <a:cs typeface="Arial" panose="020B0604020202020204" pitchFamily="34" charset="0"/>
            </a:endParaRPr>
          </a:p>
          <a:p>
            <a:pPr lvl="0" defTabSz="685800">
              <a:defRPr/>
            </a:pPr>
            <a:endParaRPr lang="en-GB" sz="900" kern="0" cap="all">
              <a:solidFill>
                <a:srgbClr val="222223">
                  <a:lumMod val="75000"/>
                  <a:lumOff val="25000"/>
                </a:srgbClr>
              </a:solidFill>
              <a:cs typeface="Arial" panose="020B0604020202020204" pitchFamily="34" charset="0"/>
            </a:endParaRPr>
          </a:p>
          <a:p>
            <a:pPr lvl="0" defTabSz="685800">
              <a:defRPr/>
            </a:pPr>
            <a:endParaRPr lang="en-GB" sz="900" kern="0" cap="all">
              <a:solidFill>
                <a:srgbClr val="222223">
                  <a:lumMod val="75000"/>
                  <a:lumOff val="25000"/>
                </a:srgbClr>
              </a:solidFill>
              <a:cs typeface="Arial" panose="020B0604020202020204" pitchFamily="34" charset="0"/>
            </a:endParaRPr>
          </a:p>
          <a:p>
            <a:pPr lvl="0" defTabSz="685800">
              <a:defRPr/>
            </a:pPr>
            <a:r>
              <a:rPr lang="en-GB" sz="900" kern="0" cap="all">
                <a:solidFill>
                  <a:srgbClr val="222223">
                    <a:lumMod val="75000"/>
                    <a:lumOff val="25000"/>
                  </a:srgbClr>
                </a:solidFill>
                <a:cs typeface="Arial" panose="020B0604020202020204" pitchFamily="34" charset="0"/>
              </a:rPr>
              <a:t>TV is mostly on only in the background</a:t>
            </a:r>
          </a:p>
          <a:p>
            <a:pPr lvl="0" defTabSz="685800">
              <a:defRPr/>
            </a:pPr>
            <a:endParaRPr lang="en-GB" sz="900" kern="0" cap="all">
              <a:solidFill>
                <a:srgbClr val="222223">
                  <a:lumMod val="75000"/>
                  <a:lumOff val="25000"/>
                </a:srgbClr>
              </a:solidFill>
              <a:cs typeface="Arial" panose="020B0604020202020204" pitchFamily="34" charset="0"/>
            </a:endParaRPr>
          </a:p>
          <a:p>
            <a:pPr lvl="0" defTabSz="685800">
              <a:defRPr/>
            </a:pPr>
            <a:endParaRPr lang="en-GB" sz="900" kern="0" cap="all">
              <a:solidFill>
                <a:srgbClr val="222223">
                  <a:lumMod val="75000"/>
                  <a:lumOff val="25000"/>
                </a:srgbClr>
              </a:solidFill>
              <a:cs typeface="Arial" panose="020B0604020202020204" pitchFamily="34" charset="0"/>
            </a:endParaRPr>
          </a:p>
          <a:p>
            <a:pPr lvl="0" defTabSz="685800">
              <a:defRPr/>
            </a:pPr>
            <a:endParaRPr lang="en-GB" sz="900" kern="0" cap="all">
              <a:solidFill>
                <a:srgbClr val="222223">
                  <a:lumMod val="75000"/>
                  <a:lumOff val="25000"/>
                </a:srgbClr>
              </a:solidFill>
              <a:cs typeface="Arial" panose="020B0604020202020204" pitchFamily="34" charset="0"/>
            </a:endParaRPr>
          </a:p>
          <a:p>
            <a:pPr lvl="0" defTabSz="685800">
              <a:defRPr/>
            </a:pPr>
            <a:r>
              <a:rPr lang="en-GB" sz="900" kern="0" cap="all">
                <a:solidFill>
                  <a:srgbClr val="222223">
                    <a:lumMod val="75000"/>
                    <a:lumOff val="25000"/>
                  </a:srgbClr>
                </a:solidFill>
                <a:cs typeface="Arial" panose="020B0604020202020204" pitchFamily="34" charset="0"/>
              </a:rPr>
              <a:t>I mostly look for light and joyful programmes, that help me disconnect</a:t>
            </a:r>
          </a:p>
          <a:p>
            <a:pPr lvl="0" defTabSz="685800">
              <a:defRPr/>
            </a:pPr>
            <a:endParaRPr lang="en-GB" sz="900" kern="0" cap="all">
              <a:solidFill>
                <a:srgbClr val="222223">
                  <a:lumMod val="75000"/>
                  <a:lumOff val="25000"/>
                </a:srgbClr>
              </a:solidFill>
              <a:cs typeface="Arial" panose="020B0604020202020204" pitchFamily="34" charset="0"/>
            </a:endParaRPr>
          </a:p>
          <a:p>
            <a:pPr lvl="0" defTabSz="685800">
              <a:defRPr/>
            </a:pPr>
            <a:endParaRPr lang="en-GB" sz="900" kern="0" cap="all">
              <a:solidFill>
                <a:srgbClr val="222223">
                  <a:lumMod val="75000"/>
                  <a:lumOff val="25000"/>
                </a:srgbClr>
              </a:solidFill>
              <a:cs typeface="Arial" panose="020B0604020202020204" pitchFamily="34" charset="0"/>
            </a:endParaRPr>
          </a:p>
          <a:p>
            <a:pPr lvl="0" defTabSz="685800">
              <a:defRPr/>
            </a:pPr>
            <a:endParaRPr lang="en-GB" sz="900" kern="0" cap="all">
              <a:solidFill>
                <a:srgbClr val="222223">
                  <a:lumMod val="75000"/>
                  <a:lumOff val="25000"/>
                </a:srgbClr>
              </a:solidFill>
              <a:cs typeface="Arial" panose="020B0604020202020204" pitchFamily="34" charset="0"/>
            </a:endParaRPr>
          </a:p>
          <a:p>
            <a:pPr lvl="0" defTabSz="685800">
              <a:defRPr/>
            </a:pPr>
            <a:r>
              <a:rPr lang="en-GB" sz="900" kern="0" cap="all">
                <a:solidFill>
                  <a:srgbClr val="222223">
                    <a:lumMod val="75000"/>
                    <a:lumOff val="25000"/>
                  </a:srgbClr>
                </a:solidFill>
                <a:cs typeface="Arial" panose="020B0604020202020204" pitchFamily="34" charset="0"/>
              </a:rPr>
              <a:t>I have my own watching routine, I know when and what I am going to watch</a:t>
            </a:r>
          </a:p>
        </p:txBody>
      </p:sp>
      <p:sp>
        <p:nvSpPr>
          <p:cNvPr id="41" name="Rectangle 40">
            <a:extLst>
              <a:ext uri="{FF2B5EF4-FFF2-40B4-BE49-F238E27FC236}">
                <a16:creationId xmlns:a16="http://schemas.microsoft.com/office/drawing/2014/main" xmlns="" id="{A87D295A-EFE4-45C1-8BB6-1297BA0C4B87}"/>
              </a:ext>
            </a:extLst>
          </p:cNvPr>
          <p:cNvSpPr/>
          <p:nvPr/>
        </p:nvSpPr>
        <p:spPr>
          <a:xfrm>
            <a:off x="4051419" y="990282"/>
            <a:ext cx="2218214" cy="2585323"/>
          </a:xfrm>
          <a:prstGeom prst="rect">
            <a:avLst/>
          </a:prstGeom>
        </p:spPr>
        <p:txBody>
          <a:bodyPr wrap="square">
            <a:spAutoFit/>
          </a:bodyPr>
          <a:lstStyle/>
          <a:p>
            <a:pPr lvl="0" defTabSz="685800">
              <a:defRPr/>
            </a:pPr>
            <a:r>
              <a:rPr lang="en-GB" sz="900" kern="0" cap="all">
                <a:solidFill>
                  <a:srgbClr val="222223">
                    <a:lumMod val="75000"/>
                    <a:lumOff val="25000"/>
                  </a:srgbClr>
                </a:solidFill>
                <a:cs typeface="Arial" panose="020B0604020202020204" pitchFamily="34" charset="0"/>
              </a:rPr>
              <a:t>I like to immerse myself in watching TV and concentrate on one program or movie for a longer period</a:t>
            </a:r>
          </a:p>
          <a:p>
            <a:pPr lvl="0" defTabSz="685800">
              <a:defRPr/>
            </a:pPr>
            <a:endParaRPr lang="en-GB" sz="900" kern="0" cap="all">
              <a:solidFill>
                <a:srgbClr val="222223">
                  <a:lumMod val="75000"/>
                  <a:lumOff val="25000"/>
                </a:srgbClr>
              </a:solidFill>
              <a:cs typeface="Arial" panose="020B0604020202020204" pitchFamily="34" charset="0"/>
            </a:endParaRPr>
          </a:p>
          <a:p>
            <a:pPr lvl="0" defTabSz="685800">
              <a:defRPr/>
            </a:pPr>
            <a:endParaRPr lang="en-GB" sz="900" kern="0" cap="all">
              <a:solidFill>
                <a:srgbClr val="222223">
                  <a:lumMod val="75000"/>
                  <a:lumOff val="25000"/>
                </a:srgbClr>
              </a:solidFill>
              <a:cs typeface="Arial" panose="020B0604020202020204" pitchFamily="34" charset="0"/>
            </a:endParaRPr>
          </a:p>
          <a:p>
            <a:pPr lvl="0" defTabSz="685800">
              <a:defRPr/>
            </a:pPr>
            <a:r>
              <a:rPr lang="en-GB" sz="900" kern="0" cap="all">
                <a:solidFill>
                  <a:srgbClr val="222223">
                    <a:lumMod val="75000"/>
                    <a:lumOff val="25000"/>
                  </a:srgbClr>
                </a:solidFill>
                <a:cs typeface="Arial" panose="020B0604020202020204" pitchFamily="34" charset="0"/>
              </a:rPr>
              <a:t>There are some programmes and video content that I usually do not watch on TV</a:t>
            </a:r>
          </a:p>
          <a:p>
            <a:pPr lvl="0" defTabSz="685800">
              <a:defRPr/>
            </a:pPr>
            <a:endParaRPr lang="en-GB" sz="900" kern="0" cap="all">
              <a:solidFill>
                <a:srgbClr val="222223">
                  <a:lumMod val="75000"/>
                  <a:lumOff val="25000"/>
                </a:srgbClr>
              </a:solidFill>
              <a:cs typeface="Arial" panose="020B0604020202020204" pitchFamily="34" charset="0"/>
            </a:endParaRPr>
          </a:p>
          <a:p>
            <a:pPr lvl="0" defTabSz="685800">
              <a:defRPr/>
            </a:pPr>
            <a:endParaRPr lang="en-GB" sz="900" kern="0" cap="all">
              <a:solidFill>
                <a:srgbClr val="222223">
                  <a:lumMod val="75000"/>
                  <a:lumOff val="25000"/>
                </a:srgbClr>
              </a:solidFill>
              <a:cs typeface="Arial" panose="020B0604020202020204" pitchFamily="34" charset="0"/>
            </a:endParaRPr>
          </a:p>
          <a:p>
            <a:pPr lvl="0" defTabSz="685800">
              <a:defRPr/>
            </a:pPr>
            <a:endParaRPr lang="en-GB" sz="900" kern="0" cap="all">
              <a:solidFill>
                <a:srgbClr val="222223">
                  <a:lumMod val="75000"/>
                  <a:lumOff val="25000"/>
                </a:srgbClr>
              </a:solidFill>
              <a:cs typeface="Arial" panose="020B0604020202020204" pitchFamily="34" charset="0"/>
            </a:endParaRPr>
          </a:p>
          <a:p>
            <a:pPr lvl="0" defTabSz="685800">
              <a:defRPr/>
            </a:pPr>
            <a:r>
              <a:rPr lang="en-GB" sz="900" kern="0" cap="all">
                <a:solidFill>
                  <a:srgbClr val="222223">
                    <a:lumMod val="75000"/>
                    <a:lumOff val="25000"/>
                  </a:srgbClr>
                </a:solidFill>
                <a:cs typeface="Arial" panose="020B0604020202020204" pitchFamily="34" charset="0"/>
              </a:rPr>
              <a:t>I do not like if someone talks to me whilst I am watching TV</a:t>
            </a:r>
          </a:p>
          <a:p>
            <a:pPr lvl="0" defTabSz="685800">
              <a:defRPr/>
            </a:pPr>
            <a:endParaRPr lang="en-GB" sz="900" kern="0" cap="all">
              <a:solidFill>
                <a:srgbClr val="222223">
                  <a:lumMod val="75000"/>
                  <a:lumOff val="25000"/>
                </a:srgbClr>
              </a:solidFill>
              <a:cs typeface="Arial" panose="020B0604020202020204" pitchFamily="34" charset="0"/>
            </a:endParaRPr>
          </a:p>
          <a:p>
            <a:pPr lvl="0" defTabSz="685800">
              <a:defRPr/>
            </a:pPr>
            <a:endParaRPr lang="en-GB" sz="900" kern="0" cap="all">
              <a:solidFill>
                <a:srgbClr val="222223">
                  <a:lumMod val="75000"/>
                  <a:lumOff val="25000"/>
                </a:srgbClr>
              </a:solidFill>
              <a:cs typeface="Arial" panose="020B0604020202020204" pitchFamily="34" charset="0"/>
            </a:endParaRPr>
          </a:p>
          <a:p>
            <a:pPr lvl="0" defTabSz="685800">
              <a:defRPr/>
            </a:pPr>
            <a:r>
              <a:rPr lang="en-GB" sz="900" kern="0" cap="all">
                <a:solidFill>
                  <a:srgbClr val="222223">
                    <a:lumMod val="75000"/>
                    <a:lumOff val="25000"/>
                  </a:srgbClr>
                </a:solidFill>
                <a:cs typeface="Arial" panose="020B0604020202020204" pitchFamily="34" charset="0"/>
              </a:rPr>
              <a:t>I am looking for new things, I always have a look into the latest programmes</a:t>
            </a:r>
          </a:p>
        </p:txBody>
      </p:sp>
      <p:sp>
        <p:nvSpPr>
          <p:cNvPr id="42" name="Rectangle 41">
            <a:extLst>
              <a:ext uri="{FF2B5EF4-FFF2-40B4-BE49-F238E27FC236}">
                <a16:creationId xmlns:a16="http://schemas.microsoft.com/office/drawing/2014/main" xmlns="" id="{581FD4A2-C755-4390-8FBE-ED50E4423A24}"/>
              </a:ext>
            </a:extLst>
          </p:cNvPr>
          <p:cNvSpPr/>
          <p:nvPr/>
        </p:nvSpPr>
        <p:spPr>
          <a:xfrm>
            <a:off x="7108539" y="1055514"/>
            <a:ext cx="2102169" cy="2446824"/>
          </a:xfrm>
          <a:prstGeom prst="rect">
            <a:avLst/>
          </a:prstGeom>
        </p:spPr>
        <p:txBody>
          <a:bodyPr wrap="square">
            <a:spAutoFit/>
          </a:bodyPr>
          <a:lstStyle/>
          <a:p>
            <a:pPr defTabSz="685800">
              <a:defRPr/>
            </a:pPr>
            <a:r>
              <a:rPr lang="en-GB" sz="900" kern="0" cap="all">
                <a:solidFill>
                  <a:srgbClr val="222223">
                    <a:lumMod val="75000"/>
                    <a:lumOff val="25000"/>
                  </a:srgbClr>
                </a:solidFill>
                <a:cs typeface="Arial" panose="020B0604020202020204" pitchFamily="34" charset="0"/>
              </a:rPr>
              <a:t>At the end of the day I cannot wait to sit down to watch TV </a:t>
            </a:r>
          </a:p>
          <a:p>
            <a:pPr defTabSz="685800">
              <a:defRPr/>
            </a:pPr>
            <a:endParaRPr lang="en-GB" sz="900" kern="0" cap="all">
              <a:solidFill>
                <a:srgbClr val="222223">
                  <a:lumMod val="75000"/>
                  <a:lumOff val="25000"/>
                </a:srgbClr>
              </a:solidFill>
              <a:cs typeface="Arial" panose="020B0604020202020204" pitchFamily="34" charset="0"/>
            </a:endParaRPr>
          </a:p>
          <a:p>
            <a:pPr defTabSz="685800">
              <a:defRPr/>
            </a:pPr>
            <a:endParaRPr lang="en-GB" sz="900" kern="0" cap="all">
              <a:solidFill>
                <a:srgbClr val="222223">
                  <a:lumMod val="75000"/>
                  <a:lumOff val="25000"/>
                </a:srgbClr>
              </a:solidFill>
              <a:cs typeface="Arial" panose="020B0604020202020204" pitchFamily="34" charset="0"/>
            </a:endParaRPr>
          </a:p>
          <a:p>
            <a:pPr defTabSz="685800">
              <a:defRPr/>
            </a:pPr>
            <a:endParaRPr lang="en-GB" sz="900" kern="0" cap="all">
              <a:solidFill>
                <a:srgbClr val="222223">
                  <a:lumMod val="75000"/>
                  <a:lumOff val="25000"/>
                </a:srgbClr>
              </a:solidFill>
              <a:cs typeface="Arial" panose="020B0604020202020204" pitchFamily="34" charset="0"/>
            </a:endParaRPr>
          </a:p>
          <a:p>
            <a:pPr defTabSz="685800">
              <a:defRPr/>
            </a:pPr>
            <a:r>
              <a:rPr lang="en-GB" sz="900" kern="0" cap="all">
                <a:solidFill>
                  <a:srgbClr val="222223">
                    <a:lumMod val="75000"/>
                    <a:lumOff val="25000"/>
                  </a:srgbClr>
                </a:solidFill>
                <a:cs typeface="Arial" panose="020B0604020202020204" pitchFamily="34" charset="0"/>
              </a:rPr>
              <a:t>I prefer short programmes to the few hours long ones</a:t>
            </a:r>
          </a:p>
          <a:p>
            <a:pPr defTabSz="685800">
              <a:defRPr/>
            </a:pPr>
            <a:endParaRPr lang="en-GB" sz="900" kern="0" cap="all">
              <a:solidFill>
                <a:srgbClr val="222223">
                  <a:lumMod val="75000"/>
                  <a:lumOff val="25000"/>
                </a:srgbClr>
              </a:solidFill>
              <a:cs typeface="Arial" panose="020B0604020202020204" pitchFamily="34" charset="0"/>
            </a:endParaRPr>
          </a:p>
          <a:p>
            <a:pPr defTabSz="685800">
              <a:defRPr/>
            </a:pPr>
            <a:endParaRPr lang="en-GB" sz="900" kern="0" cap="all">
              <a:solidFill>
                <a:srgbClr val="222223">
                  <a:lumMod val="75000"/>
                  <a:lumOff val="25000"/>
                </a:srgbClr>
              </a:solidFill>
              <a:cs typeface="Arial" panose="020B0604020202020204" pitchFamily="34" charset="0"/>
            </a:endParaRPr>
          </a:p>
          <a:p>
            <a:pPr defTabSz="685800">
              <a:defRPr/>
            </a:pPr>
            <a:endParaRPr lang="en-GB" sz="900" kern="0" cap="all">
              <a:solidFill>
                <a:srgbClr val="222223">
                  <a:lumMod val="75000"/>
                  <a:lumOff val="25000"/>
                </a:srgbClr>
              </a:solidFill>
              <a:cs typeface="Arial" panose="020B0604020202020204" pitchFamily="34" charset="0"/>
            </a:endParaRPr>
          </a:p>
          <a:p>
            <a:pPr defTabSz="685800">
              <a:defRPr/>
            </a:pPr>
            <a:r>
              <a:rPr lang="en-GB" sz="900" kern="0" cap="all">
                <a:solidFill>
                  <a:srgbClr val="222223">
                    <a:lumMod val="75000"/>
                    <a:lumOff val="25000"/>
                  </a:srgbClr>
                </a:solidFill>
                <a:cs typeface="Arial" panose="020B0604020202020204" pitchFamily="34" charset="0"/>
              </a:rPr>
              <a:t>Watching TV is  a social activity, it is good to do it together</a:t>
            </a:r>
          </a:p>
          <a:p>
            <a:pPr defTabSz="685800">
              <a:defRPr/>
            </a:pPr>
            <a:endParaRPr lang="en-GB" sz="900" kern="0" cap="all">
              <a:solidFill>
                <a:srgbClr val="222223">
                  <a:lumMod val="75000"/>
                  <a:lumOff val="25000"/>
                </a:srgbClr>
              </a:solidFill>
              <a:cs typeface="Arial" panose="020B0604020202020204" pitchFamily="34" charset="0"/>
            </a:endParaRPr>
          </a:p>
          <a:p>
            <a:pPr defTabSz="685800">
              <a:defRPr/>
            </a:pPr>
            <a:endParaRPr lang="en-GB" sz="900" kern="0" cap="all">
              <a:solidFill>
                <a:srgbClr val="222223">
                  <a:lumMod val="75000"/>
                  <a:lumOff val="25000"/>
                </a:srgbClr>
              </a:solidFill>
              <a:cs typeface="Arial" panose="020B0604020202020204" pitchFamily="34" charset="0"/>
            </a:endParaRPr>
          </a:p>
          <a:p>
            <a:pPr defTabSz="685800">
              <a:defRPr/>
            </a:pPr>
            <a:endParaRPr lang="en-GB" sz="900" kern="0" cap="all">
              <a:solidFill>
                <a:srgbClr val="222223">
                  <a:lumMod val="75000"/>
                  <a:lumOff val="25000"/>
                </a:srgbClr>
              </a:solidFill>
              <a:cs typeface="Arial" panose="020B0604020202020204" pitchFamily="34" charset="0"/>
            </a:endParaRPr>
          </a:p>
          <a:p>
            <a:pPr defTabSz="685800">
              <a:defRPr/>
            </a:pPr>
            <a:endParaRPr lang="en-GB" sz="900" kern="0" cap="all">
              <a:solidFill>
                <a:srgbClr val="222223">
                  <a:lumMod val="75000"/>
                  <a:lumOff val="25000"/>
                </a:srgbClr>
              </a:solidFill>
              <a:cs typeface="Arial" panose="020B0604020202020204" pitchFamily="34" charset="0"/>
            </a:endParaRPr>
          </a:p>
          <a:p>
            <a:pPr defTabSz="685800">
              <a:defRPr/>
            </a:pPr>
            <a:r>
              <a:rPr lang="en-GB" sz="900" kern="0" cap="all">
                <a:solidFill>
                  <a:srgbClr val="222223">
                    <a:lumMod val="75000"/>
                    <a:lumOff val="25000"/>
                  </a:srgbClr>
                </a:solidFill>
                <a:cs typeface="Arial" panose="020B0604020202020204" pitchFamily="34" charset="0"/>
              </a:rPr>
              <a:t>None of the above</a:t>
            </a:r>
          </a:p>
        </p:txBody>
      </p:sp>
      <p:sp>
        <p:nvSpPr>
          <p:cNvPr id="36" name="Cím 30">
            <a:extLst>
              <a:ext uri="{FF2B5EF4-FFF2-40B4-BE49-F238E27FC236}">
                <a16:creationId xmlns:a16="http://schemas.microsoft.com/office/drawing/2014/main" xmlns="" id="{850E0D0E-BBE0-4763-8FD3-D06B73D071B0}"/>
              </a:ext>
            </a:extLst>
          </p:cNvPr>
          <p:cNvSpPr txBox="1">
            <a:spLocks/>
          </p:cNvSpPr>
          <p:nvPr/>
        </p:nvSpPr>
        <p:spPr>
          <a:xfrm>
            <a:off x="398926" y="4155926"/>
            <a:ext cx="8318484" cy="469375"/>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a:solidFill>
                  <a:srgbClr val="58595B"/>
                </a:solidFill>
                <a:latin typeface="Calibri"/>
              </a:rPr>
              <a:t>From the top3 mentions it can be concluded that Hungarian TV users prefer relaxing, smoothly flowing programmes to the ones that are new or require attention and concentration.</a:t>
            </a:r>
            <a:endParaRPr kumimoji="0" lang="en-GB" sz="1050" b="0" i="0" u="none" strike="noStrike" kern="0" cap="none" spc="0" normalizeH="0" baseline="0">
              <a:ln>
                <a:noFill/>
              </a:ln>
              <a:solidFill>
                <a:srgbClr val="58595B"/>
              </a:solidFill>
              <a:effectLst/>
              <a:uLnTx/>
              <a:uFillTx/>
              <a:latin typeface="Calibri"/>
              <a:ea typeface="+mj-ea"/>
              <a:cs typeface="Arial" pitchFamily="34" charset="0"/>
            </a:endParaRPr>
          </a:p>
        </p:txBody>
      </p:sp>
      <p:pic>
        <p:nvPicPr>
          <p:cNvPr id="38" name="Picture 37">
            <a:extLst>
              <a:ext uri="{FF2B5EF4-FFF2-40B4-BE49-F238E27FC236}">
                <a16:creationId xmlns:a16="http://schemas.microsoft.com/office/drawing/2014/main" xmlns="" id="{2AF07E8D-F78E-492C-B05B-BB06F02EF9E3}"/>
              </a:ext>
            </a:extLst>
          </p:cNvPr>
          <p:cNvPicPr>
            <a:picLocks noChangeAspect="1"/>
          </p:cNvPicPr>
          <p:nvPr/>
        </p:nvPicPr>
        <p:blipFill>
          <a:blip r:embed="rId14"/>
          <a:stretch>
            <a:fillRect/>
          </a:stretch>
        </p:blipFill>
        <p:spPr>
          <a:xfrm>
            <a:off x="7564578" y="4840516"/>
            <a:ext cx="1034081" cy="242440"/>
          </a:xfrm>
          <a:prstGeom prst="rect">
            <a:avLst/>
          </a:prstGeom>
        </p:spPr>
      </p:pic>
      <p:pic>
        <p:nvPicPr>
          <p:cNvPr id="39" name="Picture 38">
            <a:extLst>
              <a:ext uri="{FF2B5EF4-FFF2-40B4-BE49-F238E27FC236}">
                <a16:creationId xmlns:a16="http://schemas.microsoft.com/office/drawing/2014/main" xmlns="" id="{D1A1A33A-0B55-4EFB-8F2A-7D31227688D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4124863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44">
            <a:extLst>
              <a:ext uri="{FF2B5EF4-FFF2-40B4-BE49-F238E27FC236}">
                <a16:creationId xmlns:a16="http://schemas.microsoft.com/office/drawing/2014/main" xmlns="" id="{D7721B5F-3B21-42D1-84AC-6B6FF2CD0ADA}"/>
              </a:ext>
            </a:extLst>
          </p:cNvPr>
          <p:cNvGraphicFramePr/>
          <p:nvPr>
            <p:extLst>
              <p:ext uri="{D42A27DB-BD31-4B8C-83A1-F6EECF244321}">
                <p14:modId xmlns:p14="http://schemas.microsoft.com/office/powerpoint/2010/main" val="421269637"/>
              </p:ext>
            </p:extLst>
          </p:nvPr>
        </p:nvGraphicFramePr>
        <p:xfrm>
          <a:off x="-36512" y="411510"/>
          <a:ext cx="4736415" cy="4435675"/>
        </p:xfrm>
        <a:graphic>
          <a:graphicData uri="http://schemas.openxmlformats.org/drawingml/2006/chart">
            <c:chart xmlns:c="http://schemas.openxmlformats.org/drawingml/2006/chart" xmlns:r="http://schemas.openxmlformats.org/officeDocument/2006/relationships" r:id="rId2"/>
          </a:graphicData>
        </a:graphic>
      </p:graphicFrame>
      <p:sp>
        <p:nvSpPr>
          <p:cNvPr id="116" name="Text Placeholder 9"/>
          <p:cNvSpPr>
            <a:spLocks noGrp="1"/>
          </p:cNvSpPr>
          <p:nvPr>
            <p:ph type="body" sz="quarter" idx="4294967295"/>
          </p:nvPr>
        </p:nvSpPr>
        <p:spPr>
          <a:xfrm>
            <a:off x="212058" y="432440"/>
            <a:ext cx="8690248" cy="221610"/>
          </a:xfrm>
          <a:prstGeom prst="rect">
            <a:avLst/>
          </a:prstGeom>
        </p:spPr>
        <p:txBody>
          <a:bodyPr>
            <a:noAutofit/>
          </a:bodyPr>
          <a:lstStyle/>
          <a:p>
            <a:pPr marL="0" indent="0">
              <a:spcBef>
                <a:spcPts val="0"/>
              </a:spcBef>
            </a:pPr>
            <a:r>
              <a:rPr lang="en-GB" sz="1000" i="1">
                <a:solidFill>
                  <a:schemeClr val="bg1">
                    <a:lumMod val="50000"/>
                  </a:schemeClr>
                </a:solidFill>
              </a:rPr>
              <a:t>Gender and age variables</a:t>
            </a:r>
          </a:p>
        </p:txBody>
      </p:sp>
      <p:sp>
        <p:nvSpPr>
          <p:cNvPr id="107" name="Szövegdoboz 135">
            <a:extLst>
              <a:ext uri="{FF2B5EF4-FFF2-40B4-BE49-F238E27FC236}">
                <a16:creationId xmlns:a16="http://schemas.microsoft.com/office/drawing/2014/main" xmlns="" id="{A8400FDB-C03B-4234-AD82-BAA1FF60783E}"/>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lang="en-GB" sz="900" kern="0">
                <a:solidFill>
                  <a:srgbClr val="222223"/>
                </a:solidFill>
              </a:rPr>
              <a:t>N=1.642 | Base: 18-59 population, who watch TV</a:t>
            </a:r>
          </a:p>
        </p:txBody>
      </p:sp>
      <p:sp>
        <p:nvSpPr>
          <p:cNvPr id="3" name="Title 2">
            <a:extLst>
              <a:ext uri="{FF2B5EF4-FFF2-40B4-BE49-F238E27FC236}">
                <a16:creationId xmlns:a16="http://schemas.microsoft.com/office/drawing/2014/main" xmlns="" id="{4CB0A37B-97DA-48A7-B58E-20EAFB895B4B}"/>
              </a:ext>
            </a:extLst>
          </p:cNvPr>
          <p:cNvSpPr>
            <a:spLocks noGrp="1"/>
          </p:cNvSpPr>
          <p:nvPr>
            <p:ph type="title"/>
          </p:nvPr>
        </p:nvSpPr>
        <p:spPr/>
        <p:txBody>
          <a:bodyPr>
            <a:normAutofit fontScale="90000"/>
          </a:bodyPr>
          <a:lstStyle/>
          <a:p>
            <a:r>
              <a:rPr lang="en-GB"/>
              <a:t>Attitude of watching</a:t>
            </a:r>
          </a:p>
        </p:txBody>
      </p:sp>
      <p:graphicFrame>
        <p:nvGraphicFramePr>
          <p:cNvPr id="8" name="Chart 44">
            <a:extLst>
              <a:ext uri="{FF2B5EF4-FFF2-40B4-BE49-F238E27FC236}">
                <a16:creationId xmlns:a16="http://schemas.microsoft.com/office/drawing/2014/main" xmlns="" id="{B154FEF3-2C9D-49D8-A8C2-75D4E6B7F4E7}"/>
              </a:ext>
            </a:extLst>
          </p:cNvPr>
          <p:cNvGraphicFramePr/>
          <p:nvPr>
            <p:extLst>
              <p:ext uri="{D42A27DB-BD31-4B8C-83A1-F6EECF244321}">
                <p14:modId xmlns:p14="http://schemas.microsoft.com/office/powerpoint/2010/main" val="3038896086"/>
              </p:ext>
            </p:extLst>
          </p:nvPr>
        </p:nvGraphicFramePr>
        <p:xfrm>
          <a:off x="4644008" y="411510"/>
          <a:ext cx="4736415" cy="4435675"/>
        </p:xfrm>
        <a:graphic>
          <a:graphicData uri="http://schemas.openxmlformats.org/drawingml/2006/chart">
            <c:chart xmlns:c="http://schemas.openxmlformats.org/drawingml/2006/chart" xmlns:r="http://schemas.openxmlformats.org/officeDocument/2006/relationships" r:id="rId3"/>
          </a:graphicData>
        </a:graphic>
      </p:graphicFrame>
      <p:sp>
        <p:nvSpPr>
          <p:cNvPr id="9" name="Cím 30">
            <a:extLst>
              <a:ext uri="{FF2B5EF4-FFF2-40B4-BE49-F238E27FC236}">
                <a16:creationId xmlns:a16="http://schemas.microsoft.com/office/drawing/2014/main" xmlns="" id="{D6731C08-F67B-496A-B1F9-67FB87A6B6D3}"/>
              </a:ext>
            </a:extLst>
          </p:cNvPr>
          <p:cNvSpPr txBox="1">
            <a:spLocks/>
          </p:cNvSpPr>
          <p:nvPr/>
        </p:nvSpPr>
        <p:spPr>
          <a:xfrm>
            <a:off x="398926" y="4155926"/>
            <a:ext cx="8318484" cy="627142"/>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a:solidFill>
                  <a:srgbClr val="58595B"/>
                </a:solidFill>
                <a:latin typeface="Calibri"/>
              </a:rPr>
              <a:t>According to the significance analysis male viewers are less likely to tolerate if someone is talking to them whilst watching TV. The fact, that the under 40 (especially under 30) age group is more open to watch videos on alternative screens, adumbrate generational differences.</a:t>
            </a:r>
            <a:endParaRPr kumimoji="0" lang="en-GB" sz="1050" b="0" i="0" u="none" strike="noStrike" kern="0" cap="none" spc="0" normalizeH="0" baseline="0">
              <a:ln>
                <a:noFill/>
              </a:ln>
              <a:solidFill>
                <a:srgbClr val="58595B"/>
              </a:solidFill>
              <a:effectLst/>
              <a:uLnTx/>
              <a:uFillTx/>
              <a:latin typeface="Calibri"/>
              <a:ea typeface="+mj-ea"/>
              <a:cs typeface="Arial" pitchFamily="34" charset="0"/>
            </a:endParaRPr>
          </a:p>
        </p:txBody>
      </p:sp>
      <p:pic>
        <p:nvPicPr>
          <p:cNvPr id="10" name="Picture 9">
            <a:extLst>
              <a:ext uri="{FF2B5EF4-FFF2-40B4-BE49-F238E27FC236}">
                <a16:creationId xmlns:a16="http://schemas.microsoft.com/office/drawing/2014/main" xmlns="" id="{B963FEDC-E7DD-43F0-AD0F-BBD78C803D5D}"/>
              </a:ext>
            </a:extLst>
          </p:cNvPr>
          <p:cNvPicPr>
            <a:picLocks noChangeAspect="1"/>
          </p:cNvPicPr>
          <p:nvPr/>
        </p:nvPicPr>
        <p:blipFill>
          <a:blip r:embed="rId4"/>
          <a:stretch>
            <a:fillRect/>
          </a:stretch>
        </p:blipFill>
        <p:spPr>
          <a:xfrm>
            <a:off x="7564578" y="4840516"/>
            <a:ext cx="1034081" cy="242440"/>
          </a:xfrm>
          <a:prstGeom prst="rect">
            <a:avLst/>
          </a:prstGeom>
        </p:spPr>
      </p:pic>
      <p:pic>
        <p:nvPicPr>
          <p:cNvPr id="11" name="Picture 10">
            <a:extLst>
              <a:ext uri="{FF2B5EF4-FFF2-40B4-BE49-F238E27FC236}">
                <a16:creationId xmlns:a16="http://schemas.microsoft.com/office/drawing/2014/main" xmlns="" id="{E4211429-CD88-42B1-AFAB-C62868F23A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1996180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44">
            <a:extLst>
              <a:ext uri="{FF2B5EF4-FFF2-40B4-BE49-F238E27FC236}">
                <a16:creationId xmlns:a16="http://schemas.microsoft.com/office/drawing/2014/main" xmlns="" id="{D816E354-9C88-4C70-B499-687C06286299}"/>
              </a:ext>
            </a:extLst>
          </p:cNvPr>
          <p:cNvGraphicFramePr/>
          <p:nvPr>
            <p:extLst>
              <p:ext uri="{D42A27DB-BD31-4B8C-83A1-F6EECF244321}">
                <p14:modId xmlns:p14="http://schemas.microsoft.com/office/powerpoint/2010/main" val="862809897"/>
              </p:ext>
            </p:extLst>
          </p:nvPr>
        </p:nvGraphicFramePr>
        <p:xfrm>
          <a:off x="110569" y="123479"/>
          <a:ext cx="4736415" cy="4435675"/>
        </p:xfrm>
        <a:graphic>
          <a:graphicData uri="http://schemas.openxmlformats.org/drawingml/2006/chart">
            <c:chart xmlns:c="http://schemas.openxmlformats.org/drawingml/2006/chart" xmlns:r="http://schemas.openxmlformats.org/officeDocument/2006/relationships" r:id="rId2"/>
          </a:graphicData>
        </a:graphic>
      </p:graphicFrame>
      <p:sp>
        <p:nvSpPr>
          <p:cNvPr id="116" name="Text Placeholder 9"/>
          <p:cNvSpPr>
            <a:spLocks noGrp="1"/>
          </p:cNvSpPr>
          <p:nvPr>
            <p:ph type="body" sz="quarter" idx="4294967295"/>
          </p:nvPr>
        </p:nvSpPr>
        <p:spPr>
          <a:xfrm>
            <a:off x="212058" y="432440"/>
            <a:ext cx="8690248" cy="221610"/>
          </a:xfrm>
          <a:prstGeom prst="rect">
            <a:avLst/>
          </a:prstGeom>
        </p:spPr>
        <p:txBody>
          <a:bodyPr>
            <a:noAutofit/>
          </a:bodyPr>
          <a:lstStyle/>
          <a:p>
            <a:pPr marL="0" indent="0">
              <a:spcBef>
                <a:spcPts val="0"/>
              </a:spcBef>
            </a:pPr>
            <a:r>
              <a:rPr lang="en-GB" sz="1000" i="1" dirty="0">
                <a:solidFill>
                  <a:schemeClr val="bg1">
                    <a:lumMod val="50000"/>
                  </a:schemeClr>
                </a:solidFill>
              </a:rPr>
              <a:t>Education and financial situation variables</a:t>
            </a:r>
          </a:p>
        </p:txBody>
      </p:sp>
      <p:sp>
        <p:nvSpPr>
          <p:cNvPr id="107" name="Szövegdoboz 135">
            <a:extLst>
              <a:ext uri="{FF2B5EF4-FFF2-40B4-BE49-F238E27FC236}">
                <a16:creationId xmlns:a16="http://schemas.microsoft.com/office/drawing/2014/main" xmlns="" id="{A8400FDB-C03B-4234-AD82-BAA1FF60783E}"/>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lang="en-GB" sz="900" kern="0" dirty="0">
                <a:solidFill>
                  <a:srgbClr val="222223"/>
                </a:solidFill>
              </a:rPr>
              <a:t>N=1.642 | Base: 18-59 population, who watch TV</a:t>
            </a:r>
          </a:p>
        </p:txBody>
      </p:sp>
      <p:sp>
        <p:nvSpPr>
          <p:cNvPr id="3" name="Title 2">
            <a:extLst>
              <a:ext uri="{FF2B5EF4-FFF2-40B4-BE49-F238E27FC236}">
                <a16:creationId xmlns:a16="http://schemas.microsoft.com/office/drawing/2014/main" xmlns="" id="{4CB0A37B-97DA-48A7-B58E-20EAFB895B4B}"/>
              </a:ext>
            </a:extLst>
          </p:cNvPr>
          <p:cNvSpPr>
            <a:spLocks noGrp="1"/>
          </p:cNvSpPr>
          <p:nvPr>
            <p:ph type="title"/>
          </p:nvPr>
        </p:nvSpPr>
        <p:spPr/>
        <p:txBody>
          <a:bodyPr>
            <a:normAutofit fontScale="90000"/>
          </a:bodyPr>
          <a:lstStyle/>
          <a:p>
            <a:r>
              <a:rPr lang="en-GB" dirty="0"/>
              <a:t>Attitude of watching</a:t>
            </a:r>
          </a:p>
        </p:txBody>
      </p:sp>
      <p:graphicFrame>
        <p:nvGraphicFramePr>
          <p:cNvPr id="7" name="Chart 44">
            <a:extLst>
              <a:ext uri="{FF2B5EF4-FFF2-40B4-BE49-F238E27FC236}">
                <a16:creationId xmlns:a16="http://schemas.microsoft.com/office/drawing/2014/main" xmlns="" id="{87FBFFD1-AF35-49A8-BF4E-F1C115DD9EB4}"/>
              </a:ext>
            </a:extLst>
          </p:cNvPr>
          <p:cNvGraphicFramePr/>
          <p:nvPr>
            <p:extLst>
              <p:ext uri="{D42A27DB-BD31-4B8C-83A1-F6EECF244321}">
                <p14:modId xmlns:p14="http://schemas.microsoft.com/office/powerpoint/2010/main" val="2112483877"/>
              </p:ext>
            </p:extLst>
          </p:nvPr>
        </p:nvGraphicFramePr>
        <p:xfrm>
          <a:off x="4604546" y="123478"/>
          <a:ext cx="4736415" cy="4435675"/>
        </p:xfrm>
        <a:graphic>
          <a:graphicData uri="http://schemas.openxmlformats.org/drawingml/2006/chart">
            <c:chart xmlns:c="http://schemas.openxmlformats.org/drawingml/2006/chart" xmlns:r="http://schemas.openxmlformats.org/officeDocument/2006/relationships" r:id="rId3"/>
          </a:graphicData>
        </a:graphic>
      </p:graphicFrame>
      <p:sp>
        <p:nvSpPr>
          <p:cNvPr id="9" name="Cím 30">
            <a:extLst>
              <a:ext uri="{FF2B5EF4-FFF2-40B4-BE49-F238E27FC236}">
                <a16:creationId xmlns:a16="http://schemas.microsoft.com/office/drawing/2014/main" xmlns="" id="{281DC85D-48EC-423F-BA24-7ABBE46679CE}"/>
              </a:ext>
            </a:extLst>
          </p:cNvPr>
          <p:cNvSpPr txBox="1">
            <a:spLocks/>
          </p:cNvSpPr>
          <p:nvPr/>
        </p:nvSpPr>
        <p:spPr>
          <a:xfrm>
            <a:off x="398926" y="4155926"/>
            <a:ext cx="8318484" cy="627142"/>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Respondents without a high school degree are significantly less open to alternative screens, while they also say that they are less interested in easy, short content. There is a similar pattern in the study of subjective financial situation: those with higher standard of living use TV as a form of relaxation.</a:t>
            </a:r>
            <a:endParaRPr kumimoji="0" lang="en-GB" sz="1050" b="0" i="0" u="none" strike="noStrike" kern="0" cap="none" spc="0" normalizeH="0" baseline="0" dirty="0">
              <a:ln>
                <a:noFill/>
              </a:ln>
              <a:solidFill>
                <a:srgbClr val="58595B"/>
              </a:solidFill>
              <a:effectLst/>
              <a:uLnTx/>
              <a:uFillTx/>
              <a:latin typeface="Calibri"/>
            </a:endParaRPr>
          </a:p>
        </p:txBody>
      </p:sp>
      <p:pic>
        <p:nvPicPr>
          <p:cNvPr id="10" name="Picture 9">
            <a:extLst>
              <a:ext uri="{FF2B5EF4-FFF2-40B4-BE49-F238E27FC236}">
                <a16:creationId xmlns:a16="http://schemas.microsoft.com/office/drawing/2014/main" xmlns="" id="{4CF322F0-9F4E-4532-AAFC-2C15883984D4}"/>
              </a:ext>
            </a:extLst>
          </p:cNvPr>
          <p:cNvPicPr>
            <a:picLocks noChangeAspect="1"/>
          </p:cNvPicPr>
          <p:nvPr/>
        </p:nvPicPr>
        <p:blipFill>
          <a:blip r:embed="rId4"/>
          <a:stretch>
            <a:fillRect/>
          </a:stretch>
        </p:blipFill>
        <p:spPr>
          <a:xfrm>
            <a:off x="7564578" y="4840516"/>
            <a:ext cx="1034081" cy="242440"/>
          </a:xfrm>
          <a:prstGeom prst="rect">
            <a:avLst/>
          </a:prstGeom>
        </p:spPr>
      </p:pic>
      <p:pic>
        <p:nvPicPr>
          <p:cNvPr id="11" name="Picture 10">
            <a:extLst>
              <a:ext uri="{FF2B5EF4-FFF2-40B4-BE49-F238E27FC236}">
                <a16:creationId xmlns:a16="http://schemas.microsoft.com/office/drawing/2014/main" xmlns="" id="{F8861CAC-8864-42DD-AB38-3477ACBB62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3841422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83968" y="1447814"/>
            <a:ext cx="4824536" cy="2247851"/>
          </a:xfrm>
        </p:spPr>
        <p:txBody>
          <a:bodyPr/>
          <a:lstStyle/>
          <a:p>
            <a:r>
              <a:rPr lang="hu-HU" dirty="0">
                <a:effectLst>
                  <a:outerShdw blurRad="38100" dist="38100" dir="2700000" algn="tl">
                    <a:srgbClr val="000000">
                      <a:alpha val="43137"/>
                    </a:srgbClr>
                  </a:outerShdw>
                </a:effectLst>
              </a:rPr>
              <a:t>WATCHING SITUATIONS</a:t>
            </a:r>
            <a:endParaRPr lang="hu-HU" sz="2000" dirty="0">
              <a:effectLst>
                <a:outerShdw blurRad="38100" dist="38100" dir="2700000" algn="tl">
                  <a:srgbClr val="000000">
                    <a:alpha val="43137"/>
                  </a:srgbClr>
                </a:outerShdw>
              </a:effectLst>
            </a:endParaRPr>
          </a:p>
        </p:txBody>
      </p:sp>
      <p:pic>
        <p:nvPicPr>
          <p:cNvPr id="7" name="Picture Placeholder 6">
            <a:extLst>
              <a:ext uri="{FF2B5EF4-FFF2-40B4-BE49-F238E27FC236}">
                <a16:creationId xmlns:a16="http://schemas.microsoft.com/office/drawing/2014/main" xmlns="" id="{67D854A6-F57B-4B0E-B456-DFA716A4A385}"/>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20309" r="20309"/>
          <a:stretch>
            <a:fillRect/>
          </a:stretch>
        </p:blipFill>
        <p:spPr/>
      </p:pic>
      <p:pic>
        <p:nvPicPr>
          <p:cNvPr id="4" name="Picture 3">
            <a:extLst>
              <a:ext uri="{FF2B5EF4-FFF2-40B4-BE49-F238E27FC236}">
                <a16:creationId xmlns:a16="http://schemas.microsoft.com/office/drawing/2014/main" xmlns="" id="{BA2B566F-5EB6-4AE6-A27B-C18143E9D3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pic>
        <p:nvPicPr>
          <p:cNvPr id="5" name="Picture 4">
            <a:extLst>
              <a:ext uri="{FF2B5EF4-FFF2-40B4-BE49-F238E27FC236}">
                <a16:creationId xmlns:a16="http://schemas.microsoft.com/office/drawing/2014/main" xmlns="" id="{9EA4A07D-2FD6-4EA6-A413-8DE7C0DCF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4910672"/>
            <a:ext cx="725425" cy="137160"/>
          </a:xfrm>
          <a:prstGeom prst="rect">
            <a:avLst/>
          </a:prstGeom>
        </p:spPr>
      </p:pic>
    </p:spTree>
    <p:extLst>
      <p:ext uri="{BB962C8B-B14F-4D97-AF65-F5344CB8AC3E}">
        <p14:creationId xmlns:p14="http://schemas.microsoft.com/office/powerpoint/2010/main" val="915592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9"/>
          <p:cNvSpPr>
            <a:spLocks noGrp="1"/>
          </p:cNvSpPr>
          <p:nvPr>
            <p:ph type="body" sz="quarter" idx="4294967295"/>
          </p:nvPr>
        </p:nvSpPr>
        <p:spPr>
          <a:xfrm>
            <a:off x="212058" y="432440"/>
            <a:ext cx="8690248" cy="221610"/>
          </a:xfrm>
          <a:prstGeom prst="rect">
            <a:avLst/>
          </a:prstGeom>
        </p:spPr>
        <p:txBody>
          <a:bodyPr>
            <a:noAutofit/>
          </a:bodyPr>
          <a:lstStyle/>
          <a:p>
            <a:pPr marL="0" indent="0">
              <a:spcBef>
                <a:spcPts val="0"/>
              </a:spcBef>
            </a:pPr>
            <a:r>
              <a:rPr lang="en-GB" sz="1000" i="1" dirty="0">
                <a:solidFill>
                  <a:schemeClr val="bg1">
                    <a:lumMod val="50000"/>
                  </a:schemeClr>
                </a:solidFill>
              </a:rPr>
              <a:t>In which part of the day did you watch the programme?</a:t>
            </a:r>
          </a:p>
        </p:txBody>
      </p:sp>
      <p:sp>
        <p:nvSpPr>
          <p:cNvPr id="107" name="Szövegdoboz 135">
            <a:extLst>
              <a:ext uri="{FF2B5EF4-FFF2-40B4-BE49-F238E27FC236}">
                <a16:creationId xmlns:a16="http://schemas.microsoft.com/office/drawing/2014/main" xmlns="" id="{A8400FDB-C03B-4234-AD82-BAA1FF60783E}"/>
              </a:ext>
            </a:extLst>
          </p:cNvPr>
          <p:cNvSpPr txBox="1"/>
          <p:nvPr/>
        </p:nvSpPr>
        <p:spPr>
          <a:xfrm>
            <a:off x="434663" y="4953148"/>
            <a:ext cx="4808886"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222223"/>
                </a:solidFill>
                <a:effectLst/>
                <a:uLnTx/>
                <a:uFillTx/>
                <a:latin typeface="Calibri"/>
                <a:ea typeface="+mn-ea"/>
                <a:cs typeface="+mn-cs"/>
              </a:rPr>
              <a:t>N=4.733 | Base: all measured viewing situations</a:t>
            </a:r>
          </a:p>
        </p:txBody>
      </p:sp>
      <p:sp>
        <p:nvSpPr>
          <p:cNvPr id="3" name="Title 2">
            <a:extLst>
              <a:ext uri="{FF2B5EF4-FFF2-40B4-BE49-F238E27FC236}">
                <a16:creationId xmlns:a16="http://schemas.microsoft.com/office/drawing/2014/main" xmlns="" id="{4CB0A37B-97DA-48A7-B58E-20EAFB895B4B}"/>
              </a:ext>
            </a:extLst>
          </p:cNvPr>
          <p:cNvSpPr>
            <a:spLocks noGrp="1"/>
          </p:cNvSpPr>
          <p:nvPr>
            <p:ph type="title"/>
          </p:nvPr>
        </p:nvSpPr>
        <p:spPr/>
        <p:txBody>
          <a:bodyPr>
            <a:normAutofit fontScale="90000"/>
          </a:bodyPr>
          <a:lstStyle/>
          <a:p>
            <a:r>
              <a:rPr lang="en-GB" dirty="0"/>
              <a:t>Time of noted watching situations</a:t>
            </a:r>
          </a:p>
        </p:txBody>
      </p:sp>
      <p:graphicFrame>
        <p:nvGraphicFramePr>
          <p:cNvPr id="6" name="Chart 5">
            <a:extLst>
              <a:ext uri="{FF2B5EF4-FFF2-40B4-BE49-F238E27FC236}">
                <a16:creationId xmlns:a16="http://schemas.microsoft.com/office/drawing/2014/main" xmlns="" id="{3C7D26F6-D246-4578-8717-24E9D8EE13F1}"/>
              </a:ext>
            </a:extLst>
          </p:cNvPr>
          <p:cNvGraphicFramePr/>
          <p:nvPr>
            <p:extLst>
              <p:ext uri="{D42A27DB-BD31-4B8C-83A1-F6EECF244321}">
                <p14:modId xmlns:p14="http://schemas.microsoft.com/office/powerpoint/2010/main" val="518701173"/>
              </p:ext>
            </p:extLst>
          </p:nvPr>
        </p:nvGraphicFramePr>
        <p:xfrm>
          <a:off x="755576" y="1120822"/>
          <a:ext cx="4311450" cy="2901855"/>
        </p:xfrm>
        <a:graphic>
          <a:graphicData uri="http://schemas.openxmlformats.org/drawingml/2006/chart">
            <c:chart xmlns:c="http://schemas.openxmlformats.org/drawingml/2006/chart" xmlns:r="http://schemas.openxmlformats.org/officeDocument/2006/relationships" r:id="rId2"/>
          </a:graphicData>
        </a:graphic>
      </p:graphicFrame>
      <p:sp>
        <p:nvSpPr>
          <p:cNvPr id="7" name="Cím 30">
            <a:extLst>
              <a:ext uri="{FF2B5EF4-FFF2-40B4-BE49-F238E27FC236}">
                <a16:creationId xmlns:a16="http://schemas.microsoft.com/office/drawing/2014/main" xmlns="" id="{786C9CCC-5C13-4D81-AA9E-B570345BACD2}"/>
              </a:ext>
            </a:extLst>
          </p:cNvPr>
          <p:cNvSpPr txBox="1">
            <a:spLocks/>
          </p:cNvSpPr>
          <p:nvPr/>
        </p:nvSpPr>
        <p:spPr>
          <a:xfrm>
            <a:off x="5868144" y="1995686"/>
            <a:ext cx="2849266" cy="2787382"/>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Almost half of recorded events fell into prime time (2 256 events). In the case of educated and employed respondents the predominance of evening watching is more significant. </a:t>
            </a:r>
          </a:p>
          <a:p>
            <a:pPr lvl="0">
              <a:defRPr/>
            </a:pPr>
            <a:r>
              <a:rPr lang="en-GB" sz="1050" b="0" kern="0" dirty="0">
                <a:solidFill>
                  <a:srgbClr val="58595B"/>
                </a:solidFill>
                <a:latin typeface="Calibri"/>
              </a:rPr>
              <a:t>For reliable segment size, “morning-afternoon-evening” merge categories will be applied.</a:t>
            </a:r>
          </a:p>
        </p:txBody>
      </p:sp>
      <p:pic>
        <p:nvPicPr>
          <p:cNvPr id="8" name="Picture 7">
            <a:extLst>
              <a:ext uri="{FF2B5EF4-FFF2-40B4-BE49-F238E27FC236}">
                <a16:creationId xmlns:a16="http://schemas.microsoft.com/office/drawing/2014/main" xmlns="" id="{F6A53CC8-4C2D-45DE-80BA-44E646E252AF}"/>
              </a:ext>
            </a:extLst>
          </p:cNvPr>
          <p:cNvPicPr>
            <a:picLocks noChangeAspect="1"/>
          </p:cNvPicPr>
          <p:nvPr/>
        </p:nvPicPr>
        <p:blipFill>
          <a:blip r:embed="rId3"/>
          <a:stretch>
            <a:fillRect/>
          </a:stretch>
        </p:blipFill>
        <p:spPr>
          <a:xfrm>
            <a:off x="7564578" y="4840516"/>
            <a:ext cx="1034081" cy="242440"/>
          </a:xfrm>
          <a:prstGeom prst="rect">
            <a:avLst/>
          </a:prstGeom>
        </p:spPr>
      </p:pic>
      <p:pic>
        <p:nvPicPr>
          <p:cNvPr id="9" name="Picture 8">
            <a:extLst>
              <a:ext uri="{FF2B5EF4-FFF2-40B4-BE49-F238E27FC236}">
                <a16:creationId xmlns:a16="http://schemas.microsoft.com/office/drawing/2014/main" xmlns="" id="{9C775686-F451-45B8-BD58-10582E470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2175856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9"/>
          <p:cNvSpPr>
            <a:spLocks noGrp="1"/>
          </p:cNvSpPr>
          <p:nvPr>
            <p:ph type="body" sz="quarter" idx="4294967295"/>
          </p:nvPr>
        </p:nvSpPr>
        <p:spPr>
          <a:xfrm>
            <a:off x="212058" y="432440"/>
            <a:ext cx="8690248" cy="221610"/>
          </a:xfrm>
          <a:prstGeom prst="rect">
            <a:avLst/>
          </a:prstGeom>
        </p:spPr>
        <p:txBody>
          <a:bodyPr>
            <a:noAutofit/>
          </a:bodyPr>
          <a:lstStyle/>
          <a:p>
            <a:pPr marL="0" indent="0">
              <a:spcBef>
                <a:spcPts val="0"/>
              </a:spcBef>
            </a:pPr>
            <a:r>
              <a:rPr lang="en-GB" sz="1000" i="1">
                <a:solidFill>
                  <a:schemeClr val="bg1">
                    <a:lumMod val="50000"/>
                  </a:schemeClr>
                </a:solidFill>
              </a:rPr>
              <a:t>Approximately how long did you spend watching the programme?</a:t>
            </a:r>
            <a:endParaRPr lang="en-GB" sz="1000" i="1" dirty="0">
              <a:solidFill>
                <a:schemeClr val="bg1">
                  <a:lumMod val="50000"/>
                </a:schemeClr>
              </a:solidFill>
            </a:endParaRPr>
          </a:p>
        </p:txBody>
      </p:sp>
      <p:sp>
        <p:nvSpPr>
          <p:cNvPr id="107" name="Szövegdoboz 135">
            <a:extLst>
              <a:ext uri="{FF2B5EF4-FFF2-40B4-BE49-F238E27FC236}">
                <a16:creationId xmlns:a16="http://schemas.microsoft.com/office/drawing/2014/main" xmlns="" id="{A8400FDB-C03B-4234-AD82-BAA1FF60783E}"/>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kumimoji="0" lang="en-GB" sz="900" b="0" i="0" u="none" strike="noStrike" kern="0" cap="none" spc="0" normalizeH="0" baseline="0" noProof="0">
                <a:ln>
                  <a:noFill/>
                </a:ln>
                <a:solidFill>
                  <a:srgbClr val="222223"/>
                </a:solidFill>
                <a:effectLst/>
                <a:uLnTx/>
                <a:uFillTx/>
                <a:latin typeface="Calibri"/>
                <a:ea typeface="+mn-ea"/>
                <a:cs typeface="+mn-cs"/>
              </a:rPr>
              <a:t>N=4.733 | </a:t>
            </a:r>
            <a:r>
              <a:rPr lang="en-GB" sz="900" kern="0">
                <a:solidFill>
                  <a:srgbClr val="222223"/>
                </a:solidFill>
              </a:rPr>
              <a:t>Base: all measured viewing situations</a:t>
            </a:r>
            <a:endParaRPr kumimoji="0" lang="en-GB"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3" name="Title 2">
            <a:extLst>
              <a:ext uri="{FF2B5EF4-FFF2-40B4-BE49-F238E27FC236}">
                <a16:creationId xmlns:a16="http://schemas.microsoft.com/office/drawing/2014/main" xmlns="" id="{4CB0A37B-97DA-48A7-B58E-20EAFB895B4B}"/>
              </a:ext>
            </a:extLst>
          </p:cNvPr>
          <p:cNvSpPr>
            <a:spLocks noGrp="1"/>
          </p:cNvSpPr>
          <p:nvPr>
            <p:ph type="title"/>
          </p:nvPr>
        </p:nvSpPr>
        <p:spPr/>
        <p:txBody>
          <a:bodyPr>
            <a:normAutofit fontScale="90000"/>
          </a:bodyPr>
          <a:lstStyle/>
          <a:p>
            <a:r>
              <a:rPr lang="en-GB"/>
              <a:t>Average time spent on one programme</a:t>
            </a:r>
            <a:endParaRPr lang="en-GB" dirty="0"/>
          </a:p>
        </p:txBody>
      </p:sp>
      <p:sp>
        <p:nvSpPr>
          <p:cNvPr id="6" name="Szövegdoboz 35">
            <a:extLst>
              <a:ext uri="{FF2B5EF4-FFF2-40B4-BE49-F238E27FC236}">
                <a16:creationId xmlns:a16="http://schemas.microsoft.com/office/drawing/2014/main" xmlns="" id="{7E682170-CF2D-424F-AE75-CB8165A221AD}"/>
              </a:ext>
            </a:extLst>
          </p:cNvPr>
          <p:cNvSpPr txBox="1"/>
          <p:nvPr/>
        </p:nvSpPr>
        <p:spPr>
          <a:xfrm>
            <a:off x="1175753" y="3047486"/>
            <a:ext cx="875967" cy="246221"/>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all" spc="0" normalizeH="0" baseline="0" noProof="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AVERAGE</a:t>
            </a:r>
            <a:endParaRPr kumimoji="0" lang="en-GB" sz="1000" b="0" i="0" u="none" strike="noStrike" kern="1200" cap="all"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xmlns="" id="{286E1499-0989-4474-BB23-EFAF698B644D}"/>
              </a:ext>
            </a:extLst>
          </p:cNvPr>
          <p:cNvGrpSpPr/>
          <p:nvPr/>
        </p:nvGrpSpPr>
        <p:grpSpPr>
          <a:xfrm>
            <a:off x="1218880" y="1135534"/>
            <a:ext cx="825964" cy="1509467"/>
            <a:chOff x="0" y="0"/>
            <a:chExt cx="3947195" cy="7213600"/>
          </a:xfrm>
        </p:grpSpPr>
        <p:grpSp>
          <p:nvGrpSpPr>
            <p:cNvPr id="10" name="Group 23">
              <a:extLst>
                <a:ext uri="{FF2B5EF4-FFF2-40B4-BE49-F238E27FC236}">
                  <a16:creationId xmlns:a16="http://schemas.microsoft.com/office/drawing/2014/main" xmlns="" id="{6AC01E80-B999-4198-8342-A8764AAB5A3D}"/>
                </a:ext>
              </a:extLst>
            </p:cNvPr>
            <p:cNvGrpSpPr/>
            <p:nvPr/>
          </p:nvGrpSpPr>
          <p:grpSpPr>
            <a:xfrm>
              <a:off x="408923" y="0"/>
              <a:ext cx="2969706" cy="7213600"/>
              <a:chOff x="0" y="0"/>
              <a:chExt cx="2969704" cy="7213599"/>
            </a:xfrm>
          </p:grpSpPr>
          <p:sp>
            <p:nvSpPr>
              <p:cNvPr id="18" name="Shape 21">
                <a:extLst>
                  <a:ext uri="{FF2B5EF4-FFF2-40B4-BE49-F238E27FC236}">
                    <a16:creationId xmlns:a16="http://schemas.microsoft.com/office/drawing/2014/main" xmlns="" id="{7D6EF106-3BCD-4538-B7EE-9227CF4C1DCA}"/>
                  </a:ext>
                </a:extLst>
              </p:cNvPr>
              <p:cNvSpPr/>
              <p:nvPr/>
            </p:nvSpPr>
            <p:spPr>
              <a:xfrm>
                <a:off x="5053" y="5768514"/>
                <a:ext cx="2961092" cy="1445086"/>
              </a:xfrm>
              <a:custGeom>
                <a:avLst/>
                <a:gdLst/>
                <a:ahLst/>
                <a:cxnLst>
                  <a:cxn ang="0">
                    <a:pos x="wd2" y="hd2"/>
                  </a:cxn>
                  <a:cxn ang="5400000">
                    <a:pos x="wd2" y="hd2"/>
                  </a:cxn>
                  <a:cxn ang="10800000">
                    <a:pos x="wd2" y="hd2"/>
                  </a:cxn>
                  <a:cxn ang="16200000">
                    <a:pos x="wd2" y="hd2"/>
                  </a:cxn>
                </a:cxnLst>
                <a:rect l="0" t="0" r="r" b="b"/>
                <a:pathLst>
                  <a:path w="21600" h="21600" extrusionOk="0">
                    <a:moveTo>
                      <a:pt x="1710" y="660"/>
                    </a:moveTo>
                    <a:cubicBezTo>
                      <a:pt x="1408" y="660"/>
                      <a:pt x="1114" y="600"/>
                      <a:pt x="829" y="487"/>
                    </a:cubicBezTo>
                    <a:cubicBezTo>
                      <a:pt x="543" y="375"/>
                      <a:pt x="266" y="210"/>
                      <a:pt x="0" y="0"/>
                    </a:cubicBezTo>
                    <a:cubicBezTo>
                      <a:pt x="293" y="407"/>
                      <a:pt x="569" y="874"/>
                      <a:pt x="806" y="1517"/>
                    </a:cubicBezTo>
                    <a:cubicBezTo>
                      <a:pt x="1395" y="3123"/>
                      <a:pt x="1832" y="4565"/>
                      <a:pt x="2088" y="6483"/>
                    </a:cubicBezTo>
                    <a:cubicBezTo>
                      <a:pt x="2405" y="8866"/>
                      <a:pt x="2333" y="11532"/>
                      <a:pt x="2392" y="14005"/>
                    </a:cubicBezTo>
                    <a:cubicBezTo>
                      <a:pt x="2436" y="15851"/>
                      <a:pt x="2488" y="17579"/>
                      <a:pt x="3186" y="18926"/>
                    </a:cubicBezTo>
                    <a:cubicBezTo>
                      <a:pt x="3777" y="20065"/>
                      <a:pt x="4616" y="20595"/>
                      <a:pt x="5407" y="20754"/>
                    </a:cubicBezTo>
                    <a:cubicBezTo>
                      <a:pt x="5410" y="20755"/>
                      <a:pt x="7500" y="21600"/>
                      <a:pt x="10818" y="21600"/>
                    </a:cubicBezTo>
                    <a:cubicBezTo>
                      <a:pt x="13995" y="21600"/>
                      <a:pt x="16226" y="20755"/>
                      <a:pt x="16229" y="20754"/>
                    </a:cubicBezTo>
                    <a:cubicBezTo>
                      <a:pt x="17020" y="20595"/>
                      <a:pt x="17860" y="20065"/>
                      <a:pt x="18450" y="18926"/>
                    </a:cubicBezTo>
                    <a:cubicBezTo>
                      <a:pt x="19149" y="17579"/>
                      <a:pt x="19199" y="15851"/>
                      <a:pt x="19244" y="14005"/>
                    </a:cubicBezTo>
                    <a:cubicBezTo>
                      <a:pt x="19304" y="11533"/>
                      <a:pt x="19236" y="8867"/>
                      <a:pt x="19549" y="6483"/>
                    </a:cubicBezTo>
                    <a:cubicBezTo>
                      <a:pt x="19797" y="4589"/>
                      <a:pt x="20218" y="3165"/>
                      <a:pt x="20795" y="1572"/>
                    </a:cubicBezTo>
                    <a:cubicBezTo>
                      <a:pt x="21029" y="924"/>
                      <a:pt x="21306" y="459"/>
                      <a:pt x="21600" y="55"/>
                    </a:cubicBezTo>
                    <a:cubicBezTo>
                      <a:pt x="21334" y="265"/>
                      <a:pt x="21057" y="430"/>
                      <a:pt x="20772" y="542"/>
                    </a:cubicBezTo>
                    <a:cubicBezTo>
                      <a:pt x="20486" y="655"/>
                      <a:pt x="20192" y="715"/>
                      <a:pt x="19891" y="715"/>
                    </a:cubicBezTo>
                    <a:lnTo>
                      <a:pt x="1710" y="660"/>
                    </a:ln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9" name="Shape 22">
                <a:extLst>
                  <a:ext uri="{FF2B5EF4-FFF2-40B4-BE49-F238E27FC236}">
                    <a16:creationId xmlns:a16="http://schemas.microsoft.com/office/drawing/2014/main" xmlns="" id="{73754AF4-3412-47AE-B789-447A773EAC83}"/>
                  </a:ext>
                </a:extLst>
              </p:cNvPr>
              <p:cNvSpPr/>
              <p:nvPr/>
            </p:nvSpPr>
            <p:spPr>
              <a:xfrm>
                <a:off x="0" y="0"/>
                <a:ext cx="2969705" cy="1451304"/>
              </a:xfrm>
              <a:custGeom>
                <a:avLst/>
                <a:gdLst/>
                <a:ahLst/>
                <a:cxnLst>
                  <a:cxn ang="0">
                    <a:pos x="wd2" y="hd2"/>
                  </a:cxn>
                  <a:cxn ang="5400000">
                    <a:pos x="wd2" y="hd2"/>
                  </a:cxn>
                  <a:cxn ang="10800000">
                    <a:pos x="wd2" y="hd2"/>
                  </a:cxn>
                  <a:cxn ang="16200000">
                    <a:pos x="wd2" y="hd2"/>
                  </a:cxn>
                </a:cxnLst>
                <a:rect l="0" t="0" r="r" b="b"/>
                <a:pathLst>
                  <a:path w="21600" h="21600" extrusionOk="0">
                    <a:moveTo>
                      <a:pt x="19833" y="20943"/>
                    </a:moveTo>
                    <a:cubicBezTo>
                      <a:pt x="20132" y="20965"/>
                      <a:pt x="20425" y="21023"/>
                      <a:pt x="20711" y="21115"/>
                    </a:cubicBezTo>
                    <a:cubicBezTo>
                      <a:pt x="21014" y="21211"/>
                      <a:pt x="21310" y="21344"/>
                      <a:pt x="21600" y="21508"/>
                    </a:cubicBezTo>
                    <a:cubicBezTo>
                      <a:pt x="21282" y="21103"/>
                      <a:pt x="20982" y="20621"/>
                      <a:pt x="20734" y="19942"/>
                    </a:cubicBezTo>
                    <a:cubicBezTo>
                      <a:pt x="20160" y="18370"/>
                      <a:pt x="19765" y="16932"/>
                      <a:pt x="19528" y="15052"/>
                    </a:cubicBezTo>
                    <a:cubicBezTo>
                      <a:pt x="19228" y="12673"/>
                      <a:pt x="19286" y="10022"/>
                      <a:pt x="19224" y="7562"/>
                    </a:cubicBezTo>
                    <a:cubicBezTo>
                      <a:pt x="19178" y="5725"/>
                      <a:pt x="19129" y="4005"/>
                      <a:pt x="18432" y="2662"/>
                    </a:cubicBezTo>
                    <a:cubicBezTo>
                      <a:pt x="17844" y="1528"/>
                      <a:pt x="17007" y="1000"/>
                      <a:pt x="16218" y="843"/>
                    </a:cubicBezTo>
                    <a:cubicBezTo>
                      <a:pt x="16214" y="842"/>
                      <a:pt x="13990" y="0"/>
                      <a:pt x="10823" y="0"/>
                    </a:cubicBezTo>
                    <a:cubicBezTo>
                      <a:pt x="7515" y="0"/>
                      <a:pt x="5431" y="842"/>
                      <a:pt x="5427" y="843"/>
                    </a:cubicBezTo>
                    <a:cubicBezTo>
                      <a:pt x="4639" y="1001"/>
                      <a:pt x="3801" y="1528"/>
                      <a:pt x="3213" y="2662"/>
                    </a:cubicBezTo>
                    <a:cubicBezTo>
                      <a:pt x="2517" y="4005"/>
                      <a:pt x="2467" y="5725"/>
                      <a:pt x="2421" y="7562"/>
                    </a:cubicBezTo>
                    <a:cubicBezTo>
                      <a:pt x="2359" y="10022"/>
                      <a:pt x="2419" y="12674"/>
                      <a:pt x="2117" y="15052"/>
                    </a:cubicBezTo>
                    <a:cubicBezTo>
                      <a:pt x="1879" y="16930"/>
                      <a:pt x="1481" y="18365"/>
                      <a:pt x="911" y="19942"/>
                    </a:cubicBezTo>
                    <a:cubicBezTo>
                      <a:pt x="651" y="20661"/>
                      <a:pt x="336" y="21172"/>
                      <a:pt x="0" y="21600"/>
                    </a:cubicBezTo>
                    <a:cubicBezTo>
                      <a:pt x="302" y="21391"/>
                      <a:pt x="614" y="21227"/>
                      <a:pt x="934" y="21115"/>
                    </a:cubicBezTo>
                    <a:cubicBezTo>
                      <a:pt x="1220" y="21014"/>
                      <a:pt x="1513" y="20955"/>
                      <a:pt x="1812" y="20943"/>
                    </a:cubicBezTo>
                    <a:cubicBezTo>
                      <a:pt x="4827" y="21091"/>
                      <a:pt x="7843" y="21164"/>
                      <a:pt x="10859" y="21164"/>
                    </a:cubicBezTo>
                    <a:cubicBezTo>
                      <a:pt x="13850" y="21163"/>
                      <a:pt x="16842" y="21089"/>
                      <a:pt x="19833" y="20943"/>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grpSp>
          <p:nvGrpSpPr>
            <p:cNvPr id="11" name="Group 30">
              <a:extLst>
                <a:ext uri="{FF2B5EF4-FFF2-40B4-BE49-F238E27FC236}">
                  <a16:creationId xmlns:a16="http://schemas.microsoft.com/office/drawing/2014/main" xmlns="" id="{BCB229E7-2E38-47E9-93A3-B8AC13DD3828}"/>
                </a:ext>
              </a:extLst>
            </p:cNvPr>
            <p:cNvGrpSpPr/>
            <p:nvPr/>
          </p:nvGrpSpPr>
          <p:grpSpPr>
            <a:xfrm>
              <a:off x="-1" y="1397485"/>
              <a:ext cx="3947197" cy="4422827"/>
              <a:chOff x="0" y="0"/>
              <a:chExt cx="3947195" cy="4422826"/>
            </a:xfrm>
          </p:grpSpPr>
          <p:grpSp>
            <p:nvGrpSpPr>
              <p:cNvPr id="12" name="Group 28">
                <a:extLst>
                  <a:ext uri="{FF2B5EF4-FFF2-40B4-BE49-F238E27FC236}">
                    <a16:creationId xmlns:a16="http://schemas.microsoft.com/office/drawing/2014/main" xmlns="" id="{4C200594-C60D-48BB-9452-B6ACEF4E9B1D}"/>
                  </a:ext>
                </a:extLst>
              </p:cNvPr>
              <p:cNvGrpSpPr/>
              <p:nvPr/>
            </p:nvGrpSpPr>
            <p:grpSpPr>
              <a:xfrm>
                <a:off x="-1" y="0"/>
                <a:ext cx="3947197" cy="4422827"/>
                <a:chOff x="0" y="0"/>
                <a:chExt cx="3947195" cy="4422826"/>
              </a:xfrm>
            </p:grpSpPr>
            <p:sp>
              <p:nvSpPr>
                <p:cNvPr id="14" name="Shape 24">
                  <a:extLst>
                    <a:ext uri="{FF2B5EF4-FFF2-40B4-BE49-F238E27FC236}">
                      <a16:creationId xmlns:a16="http://schemas.microsoft.com/office/drawing/2014/main" xmlns="" id="{46A250F8-6279-492B-82A0-69DE9B6B0DD6}"/>
                    </a:ext>
                  </a:extLst>
                </p:cNvPr>
                <p:cNvSpPr/>
                <p:nvPr/>
              </p:nvSpPr>
              <p:spPr>
                <a:xfrm>
                  <a:off x="0" y="0"/>
                  <a:ext cx="3793992" cy="4422827"/>
                </a:xfrm>
                <a:custGeom>
                  <a:avLst/>
                  <a:gdLst/>
                  <a:ahLst/>
                  <a:cxnLst>
                    <a:cxn ang="0">
                      <a:pos x="wd2" y="hd2"/>
                    </a:cxn>
                    <a:cxn ang="5400000">
                      <a:pos x="wd2" y="hd2"/>
                    </a:cxn>
                    <a:cxn ang="10800000">
                      <a:pos x="wd2" y="hd2"/>
                    </a:cxn>
                    <a:cxn ang="16200000">
                      <a:pos x="wd2" y="hd2"/>
                    </a:cxn>
                  </a:cxnLst>
                  <a:rect l="0" t="0" r="r" b="b"/>
                  <a:pathLst>
                    <a:path w="21598" h="21600" extrusionOk="0">
                      <a:moveTo>
                        <a:pt x="19185" y="216"/>
                      </a:moveTo>
                      <a:cubicBezTo>
                        <a:pt x="18977" y="147"/>
                        <a:pt x="18761" y="93"/>
                        <a:pt x="18538" y="56"/>
                      </a:cubicBezTo>
                      <a:cubicBezTo>
                        <a:pt x="18315" y="20"/>
                        <a:pt x="18086" y="0"/>
                        <a:pt x="17851" y="0"/>
                      </a:cubicBezTo>
                      <a:lnTo>
                        <a:pt x="3746" y="0"/>
                      </a:lnTo>
                      <a:cubicBezTo>
                        <a:pt x="3511" y="0"/>
                        <a:pt x="3282" y="20"/>
                        <a:pt x="3059" y="56"/>
                      </a:cubicBezTo>
                      <a:cubicBezTo>
                        <a:pt x="2836" y="93"/>
                        <a:pt x="2620" y="147"/>
                        <a:pt x="2412" y="216"/>
                      </a:cubicBezTo>
                      <a:cubicBezTo>
                        <a:pt x="2009" y="444"/>
                        <a:pt x="1563" y="604"/>
                        <a:pt x="1188" y="906"/>
                      </a:cubicBezTo>
                      <a:cubicBezTo>
                        <a:pt x="438" y="1512"/>
                        <a:pt x="0" y="2357"/>
                        <a:pt x="0" y="3244"/>
                      </a:cubicBezTo>
                      <a:cubicBezTo>
                        <a:pt x="0" y="3245"/>
                        <a:pt x="0" y="7018"/>
                        <a:pt x="0" y="10800"/>
                      </a:cubicBezTo>
                      <a:cubicBezTo>
                        <a:pt x="0" y="14582"/>
                        <a:pt x="0" y="18355"/>
                        <a:pt x="0" y="18356"/>
                      </a:cubicBezTo>
                      <a:cubicBezTo>
                        <a:pt x="0" y="19243"/>
                        <a:pt x="438" y="20088"/>
                        <a:pt x="1188" y="20694"/>
                      </a:cubicBezTo>
                      <a:cubicBezTo>
                        <a:pt x="1562" y="20996"/>
                        <a:pt x="2009" y="21156"/>
                        <a:pt x="2412" y="21384"/>
                      </a:cubicBezTo>
                      <a:cubicBezTo>
                        <a:pt x="2620" y="21453"/>
                        <a:pt x="2836" y="21507"/>
                        <a:pt x="3059" y="21544"/>
                      </a:cubicBezTo>
                      <a:cubicBezTo>
                        <a:pt x="3282" y="21580"/>
                        <a:pt x="3511" y="21600"/>
                        <a:pt x="3746" y="21600"/>
                      </a:cubicBezTo>
                      <a:lnTo>
                        <a:pt x="17851" y="21600"/>
                      </a:lnTo>
                      <a:cubicBezTo>
                        <a:pt x="18086" y="21600"/>
                        <a:pt x="18315" y="21580"/>
                        <a:pt x="18538" y="21544"/>
                      </a:cubicBezTo>
                      <a:cubicBezTo>
                        <a:pt x="18761" y="21507"/>
                        <a:pt x="18992" y="21480"/>
                        <a:pt x="19185" y="21384"/>
                      </a:cubicBezTo>
                      <a:cubicBezTo>
                        <a:pt x="19602" y="21177"/>
                        <a:pt x="20033" y="20993"/>
                        <a:pt x="20409" y="20694"/>
                      </a:cubicBezTo>
                      <a:cubicBezTo>
                        <a:pt x="21163" y="20092"/>
                        <a:pt x="21598" y="19243"/>
                        <a:pt x="21597" y="18356"/>
                      </a:cubicBezTo>
                      <a:cubicBezTo>
                        <a:pt x="21597" y="18350"/>
                        <a:pt x="21594" y="14579"/>
                        <a:pt x="21597" y="10800"/>
                      </a:cubicBezTo>
                      <a:cubicBezTo>
                        <a:pt x="21600" y="7018"/>
                        <a:pt x="21597" y="3247"/>
                        <a:pt x="21597" y="3244"/>
                      </a:cubicBezTo>
                      <a:cubicBezTo>
                        <a:pt x="21597" y="2357"/>
                        <a:pt x="21159" y="1512"/>
                        <a:pt x="20409" y="906"/>
                      </a:cubicBezTo>
                      <a:cubicBezTo>
                        <a:pt x="20035" y="604"/>
                        <a:pt x="19588" y="444"/>
                        <a:pt x="19185" y="216"/>
                      </a:cubicBezTo>
                      <a:close/>
                    </a:path>
                  </a:pathLst>
                </a:custGeom>
                <a:solidFill>
                  <a:srgbClr val="E5E5E5"/>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nvGrpSpPr>
                <p:cNvPr id="15" name="Group 27">
                  <a:extLst>
                    <a:ext uri="{FF2B5EF4-FFF2-40B4-BE49-F238E27FC236}">
                      <a16:creationId xmlns:a16="http://schemas.microsoft.com/office/drawing/2014/main" xmlns="" id="{D33E5045-12CB-4465-A8C2-4D0DFCB8136D}"/>
                    </a:ext>
                  </a:extLst>
                </p:cNvPr>
                <p:cNvGrpSpPr/>
                <p:nvPr/>
              </p:nvGrpSpPr>
              <p:grpSpPr>
                <a:xfrm>
                  <a:off x="3790772" y="1002586"/>
                  <a:ext cx="156424" cy="2413458"/>
                  <a:chOff x="0" y="0"/>
                  <a:chExt cx="156423" cy="2413457"/>
                </a:xfrm>
              </p:grpSpPr>
              <p:sp>
                <p:nvSpPr>
                  <p:cNvPr id="16" name="Shape 25">
                    <a:extLst>
                      <a:ext uri="{FF2B5EF4-FFF2-40B4-BE49-F238E27FC236}">
                        <a16:creationId xmlns:a16="http://schemas.microsoft.com/office/drawing/2014/main" xmlns="" id="{5DBC20BA-C7A1-47CE-B79A-4E198A8FC658}"/>
                      </a:ext>
                    </a:extLst>
                  </p:cNvPr>
                  <p:cNvSpPr/>
                  <p:nvPr/>
                </p:nvSpPr>
                <p:spPr>
                  <a:xfrm>
                    <a:off x="0" y="0"/>
                    <a:ext cx="156424" cy="706494"/>
                  </a:xfrm>
                  <a:custGeom>
                    <a:avLst/>
                    <a:gdLst/>
                    <a:ahLst/>
                    <a:cxnLst>
                      <a:cxn ang="0">
                        <a:pos x="wd2" y="hd2"/>
                      </a:cxn>
                      <a:cxn ang="5400000">
                        <a:pos x="wd2" y="hd2"/>
                      </a:cxn>
                      <a:cxn ang="10800000">
                        <a:pos x="wd2" y="hd2"/>
                      </a:cxn>
                      <a:cxn ang="16200000">
                        <a:pos x="wd2" y="hd2"/>
                      </a:cxn>
                    </a:cxnLst>
                    <a:rect l="0" t="0" r="r" b="b"/>
                    <a:pathLst>
                      <a:path w="21600" h="21600" extrusionOk="0">
                        <a:moveTo>
                          <a:pt x="10911" y="0"/>
                        </a:moveTo>
                        <a:lnTo>
                          <a:pt x="0" y="0"/>
                        </a:lnTo>
                        <a:cubicBezTo>
                          <a:pt x="0" y="2958"/>
                          <a:pt x="0" y="6324"/>
                          <a:pt x="0" y="9968"/>
                        </a:cubicBezTo>
                        <a:cubicBezTo>
                          <a:pt x="0" y="13612"/>
                          <a:pt x="0" y="17533"/>
                          <a:pt x="0" y="21600"/>
                        </a:cubicBezTo>
                        <a:lnTo>
                          <a:pt x="10911" y="21600"/>
                        </a:lnTo>
                        <a:cubicBezTo>
                          <a:pt x="13850" y="21600"/>
                          <a:pt x="16522" y="21334"/>
                          <a:pt x="18460" y="20905"/>
                        </a:cubicBezTo>
                        <a:cubicBezTo>
                          <a:pt x="20397" y="20475"/>
                          <a:pt x="21600" y="19884"/>
                          <a:pt x="21600" y="19233"/>
                        </a:cubicBezTo>
                        <a:lnTo>
                          <a:pt x="21600" y="2367"/>
                        </a:lnTo>
                        <a:cubicBezTo>
                          <a:pt x="21600" y="1717"/>
                          <a:pt x="20397" y="1125"/>
                          <a:pt x="18460" y="696"/>
                        </a:cubicBezTo>
                        <a:cubicBezTo>
                          <a:pt x="16522" y="266"/>
                          <a:pt x="13850" y="0"/>
                          <a:pt x="10911" y="0"/>
                        </a:cubicBezTo>
                        <a:close/>
                      </a:path>
                    </a:pathLst>
                  </a:custGeom>
                  <a:solidFill>
                    <a:srgbClr val="E5E5E5"/>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7" name="Shape 26">
                    <a:extLst>
                      <a:ext uri="{FF2B5EF4-FFF2-40B4-BE49-F238E27FC236}">
                        <a16:creationId xmlns:a16="http://schemas.microsoft.com/office/drawing/2014/main" xmlns="" id="{664CD74D-83B5-470D-9D57-B44063AEB012}"/>
                      </a:ext>
                    </a:extLst>
                  </p:cNvPr>
                  <p:cNvSpPr/>
                  <p:nvPr/>
                </p:nvSpPr>
                <p:spPr>
                  <a:xfrm>
                    <a:off x="0" y="1305311"/>
                    <a:ext cx="58033" cy="1108147"/>
                  </a:xfrm>
                  <a:prstGeom prst="rect">
                    <a:avLst/>
                  </a:prstGeom>
                  <a:solidFill>
                    <a:srgbClr val="E5E5E5"/>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grpSp>
          <p:sp>
            <p:nvSpPr>
              <p:cNvPr id="13" name="Shape 29">
                <a:extLst>
                  <a:ext uri="{FF2B5EF4-FFF2-40B4-BE49-F238E27FC236}">
                    <a16:creationId xmlns:a16="http://schemas.microsoft.com/office/drawing/2014/main" xmlns="" id="{4E6BB077-7BF1-4987-BA06-EB39EA3F919A}"/>
                  </a:ext>
                </a:extLst>
              </p:cNvPr>
              <p:cNvSpPr/>
              <p:nvPr/>
            </p:nvSpPr>
            <p:spPr>
              <a:xfrm>
                <a:off x="172224" y="153490"/>
                <a:ext cx="3444600" cy="4112221"/>
              </a:xfrm>
              <a:custGeom>
                <a:avLst/>
                <a:gdLst/>
                <a:ahLst/>
                <a:cxnLst>
                  <a:cxn ang="0">
                    <a:pos x="wd2" y="hd2"/>
                  </a:cxn>
                  <a:cxn ang="5400000">
                    <a:pos x="wd2" y="hd2"/>
                  </a:cxn>
                  <a:cxn ang="10800000">
                    <a:pos x="wd2" y="hd2"/>
                  </a:cxn>
                  <a:cxn ang="16200000">
                    <a:pos x="wd2" y="hd2"/>
                  </a:cxn>
                </a:cxnLst>
                <a:rect l="0" t="0" r="r" b="b"/>
                <a:pathLst>
                  <a:path w="21600" h="21600" extrusionOk="0">
                    <a:moveTo>
                      <a:pt x="0" y="18754"/>
                    </a:moveTo>
                    <a:cubicBezTo>
                      <a:pt x="0" y="20319"/>
                      <a:pt x="1538" y="21600"/>
                      <a:pt x="3417" y="21600"/>
                    </a:cubicBezTo>
                    <a:lnTo>
                      <a:pt x="18183" y="21600"/>
                    </a:lnTo>
                    <a:cubicBezTo>
                      <a:pt x="20062" y="21600"/>
                      <a:pt x="21600" y="20319"/>
                      <a:pt x="21600" y="18754"/>
                    </a:cubicBezTo>
                    <a:lnTo>
                      <a:pt x="21600" y="2846"/>
                    </a:lnTo>
                    <a:cubicBezTo>
                      <a:pt x="21600" y="1281"/>
                      <a:pt x="20062" y="0"/>
                      <a:pt x="18183" y="0"/>
                    </a:cubicBezTo>
                    <a:lnTo>
                      <a:pt x="3417" y="0"/>
                    </a:lnTo>
                    <a:cubicBezTo>
                      <a:pt x="1538" y="0"/>
                      <a:pt x="0" y="1281"/>
                      <a:pt x="0" y="2846"/>
                    </a:cubicBezTo>
                    <a:cubicBezTo>
                      <a:pt x="0" y="2846"/>
                      <a:pt x="0" y="18754"/>
                      <a:pt x="0" y="18754"/>
                    </a:cubicBezTo>
                    <a:close/>
                  </a:path>
                </a:pathLst>
              </a:custGeom>
              <a:solidFill>
                <a:srgbClr val="7F7F7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grpSp>
      <p:sp>
        <p:nvSpPr>
          <p:cNvPr id="9" name="Shape 32">
            <a:extLst>
              <a:ext uri="{FF2B5EF4-FFF2-40B4-BE49-F238E27FC236}">
                <a16:creationId xmlns:a16="http://schemas.microsoft.com/office/drawing/2014/main" xmlns="" id="{5AB10BB8-F0FE-4A28-8665-53CB8185B07C}"/>
              </a:ext>
            </a:extLst>
          </p:cNvPr>
          <p:cNvSpPr/>
          <p:nvPr/>
        </p:nvSpPr>
        <p:spPr>
          <a:xfrm>
            <a:off x="1475655" y="1639590"/>
            <a:ext cx="449469" cy="2887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584200">
              <a:lnSpc>
                <a:spcPct val="100000"/>
              </a:lnSpc>
              <a:spcBef>
                <a:spcPts val="0"/>
              </a:spcBef>
              <a:defRPr sz="3500" cap="all">
                <a:solidFill>
                  <a:srgbClr val="FFFFFF"/>
                </a:solidFill>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600" b="0" i="0" u="none" strike="noStrike" kern="1200" cap="all" spc="0" normalizeH="0" baseline="0" noProof="0">
                <a:ln>
                  <a:noFill/>
                </a:ln>
                <a:solidFill>
                  <a:srgbClr val="FFFFFF"/>
                </a:solidFill>
                <a:effectLst/>
                <a:uLnTx/>
                <a:uFillTx/>
                <a:latin typeface="Calibri"/>
                <a:ea typeface="+mn-ea"/>
                <a:cs typeface="+mn-cs"/>
              </a:rPr>
              <a:t>56 </a:t>
            </a:r>
            <a:r>
              <a:rPr kumimoji="0" lang="en-GB" sz="1600" b="0" i="0" u="none" strike="noStrike" kern="1200" cap="none" spc="0" normalizeH="0" baseline="0" noProof="0">
                <a:ln>
                  <a:noFill/>
                </a:ln>
                <a:solidFill>
                  <a:srgbClr val="FFFFFF"/>
                </a:solidFill>
                <a:effectLst/>
                <a:uLnTx/>
                <a:uFillTx/>
                <a:latin typeface="Calibri"/>
                <a:ea typeface="+mn-ea"/>
                <a:cs typeface="+mn-cs"/>
              </a:rPr>
              <a:t>mins</a:t>
            </a:r>
            <a:endParaRPr kumimoji="0" lang="en-GB" sz="800" b="0" i="0" u="none" strike="noStrike" kern="1200" cap="all" spc="0" normalizeH="0" baseline="0" noProof="0" dirty="0">
              <a:ln>
                <a:noFill/>
              </a:ln>
              <a:solidFill>
                <a:srgbClr val="FFFFFF"/>
              </a:solidFill>
              <a:effectLst/>
              <a:uLnTx/>
              <a:uFillTx/>
              <a:latin typeface="Calibri"/>
              <a:ea typeface="+mn-ea"/>
              <a:cs typeface="+mn-cs"/>
            </a:endParaRPr>
          </a:p>
        </p:txBody>
      </p:sp>
      <p:sp>
        <p:nvSpPr>
          <p:cNvPr id="21" name="Szövegdoboz 35">
            <a:extLst>
              <a:ext uri="{FF2B5EF4-FFF2-40B4-BE49-F238E27FC236}">
                <a16:creationId xmlns:a16="http://schemas.microsoft.com/office/drawing/2014/main" xmlns="" id="{176CD77F-A3AB-4E90-8375-3473AAA4C3ED}"/>
              </a:ext>
            </a:extLst>
          </p:cNvPr>
          <p:cNvSpPr txBox="1"/>
          <p:nvPr/>
        </p:nvSpPr>
        <p:spPr>
          <a:xfrm>
            <a:off x="2523183" y="3050101"/>
            <a:ext cx="1197528" cy="246221"/>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all" spc="0" normalizeH="0" baseline="0" noProof="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MALE</a:t>
            </a:r>
            <a:endParaRPr kumimoji="0" lang="en-GB" sz="1000" b="0" i="0" u="none" strike="noStrike" kern="1200" cap="all"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Szövegdoboz 35">
            <a:extLst>
              <a:ext uri="{FF2B5EF4-FFF2-40B4-BE49-F238E27FC236}">
                <a16:creationId xmlns:a16="http://schemas.microsoft.com/office/drawing/2014/main" xmlns="" id="{864F9EB0-E931-4A47-954C-8338F5F9F4F3}"/>
              </a:ext>
            </a:extLst>
          </p:cNvPr>
          <p:cNvSpPr txBox="1"/>
          <p:nvPr/>
        </p:nvSpPr>
        <p:spPr>
          <a:xfrm>
            <a:off x="3309558" y="3055294"/>
            <a:ext cx="1406458" cy="246221"/>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all" spc="0" normalizeH="0" baseline="0" noProof="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FEMALE</a:t>
            </a:r>
            <a:endParaRPr kumimoji="0" lang="en-GB" sz="1000" b="0" i="0" u="none" strike="noStrike" kern="1200" cap="all"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5" name="Group 24">
            <a:extLst>
              <a:ext uri="{FF2B5EF4-FFF2-40B4-BE49-F238E27FC236}">
                <a16:creationId xmlns:a16="http://schemas.microsoft.com/office/drawing/2014/main" xmlns="" id="{443322B2-E2D5-4BA8-A815-9D92C91D7B11}"/>
              </a:ext>
            </a:extLst>
          </p:cNvPr>
          <p:cNvGrpSpPr/>
          <p:nvPr/>
        </p:nvGrpSpPr>
        <p:grpSpPr>
          <a:xfrm>
            <a:off x="2717403" y="1135534"/>
            <a:ext cx="825964" cy="1509467"/>
            <a:chOff x="0" y="0"/>
            <a:chExt cx="3947195" cy="7213600"/>
          </a:xfrm>
        </p:grpSpPr>
        <p:grpSp>
          <p:nvGrpSpPr>
            <p:cNvPr id="27" name="Group 23">
              <a:extLst>
                <a:ext uri="{FF2B5EF4-FFF2-40B4-BE49-F238E27FC236}">
                  <a16:creationId xmlns:a16="http://schemas.microsoft.com/office/drawing/2014/main" xmlns="" id="{7F70BB6A-B892-4659-802D-252FC5A25480}"/>
                </a:ext>
              </a:extLst>
            </p:cNvPr>
            <p:cNvGrpSpPr/>
            <p:nvPr/>
          </p:nvGrpSpPr>
          <p:grpSpPr>
            <a:xfrm>
              <a:off x="408923" y="0"/>
              <a:ext cx="2969706" cy="7213600"/>
              <a:chOff x="0" y="0"/>
              <a:chExt cx="2969704" cy="7213599"/>
            </a:xfrm>
          </p:grpSpPr>
          <p:sp>
            <p:nvSpPr>
              <p:cNvPr id="35" name="Shape 21">
                <a:extLst>
                  <a:ext uri="{FF2B5EF4-FFF2-40B4-BE49-F238E27FC236}">
                    <a16:creationId xmlns:a16="http://schemas.microsoft.com/office/drawing/2014/main" xmlns="" id="{64BC5FC2-FC86-4049-81DB-8AB5AC15978A}"/>
                  </a:ext>
                </a:extLst>
              </p:cNvPr>
              <p:cNvSpPr/>
              <p:nvPr/>
            </p:nvSpPr>
            <p:spPr>
              <a:xfrm>
                <a:off x="5053" y="5768514"/>
                <a:ext cx="2961092" cy="1445086"/>
              </a:xfrm>
              <a:custGeom>
                <a:avLst/>
                <a:gdLst/>
                <a:ahLst/>
                <a:cxnLst>
                  <a:cxn ang="0">
                    <a:pos x="wd2" y="hd2"/>
                  </a:cxn>
                  <a:cxn ang="5400000">
                    <a:pos x="wd2" y="hd2"/>
                  </a:cxn>
                  <a:cxn ang="10800000">
                    <a:pos x="wd2" y="hd2"/>
                  </a:cxn>
                  <a:cxn ang="16200000">
                    <a:pos x="wd2" y="hd2"/>
                  </a:cxn>
                </a:cxnLst>
                <a:rect l="0" t="0" r="r" b="b"/>
                <a:pathLst>
                  <a:path w="21600" h="21600" extrusionOk="0">
                    <a:moveTo>
                      <a:pt x="1710" y="660"/>
                    </a:moveTo>
                    <a:cubicBezTo>
                      <a:pt x="1408" y="660"/>
                      <a:pt x="1114" y="600"/>
                      <a:pt x="829" y="487"/>
                    </a:cubicBezTo>
                    <a:cubicBezTo>
                      <a:pt x="543" y="375"/>
                      <a:pt x="266" y="210"/>
                      <a:pt x="0" y="0"/>
                    </a:cubicBezTo>
                    <a:cubicBezTo>
                      <a:pt x="293" y="407"/>
                      <a:pt x="569" y="874"/>
                      <a:pt x="806" y="1517"/>
                    </a:cubicBezTo>
                    <a:cubicBezTo>
                      <a:pt x="1395" y="3123"/>
                      <a:pt x="1832" y="4565"/>
                      <a:pt x="2088" y="6483"/>
                    </a:cubicBezTo>
                    <a:cubicBezTo>
                      <a:pt x="2405" y="8866"/>
                      <a:pt x="2333" y="11532"/>
                      <a:pt x="2392" y="14005"/>
                    </a:cubicBezTo>
                    <a:cubicBezTo>
                      <a:pt x="2436" y="15851"/>
                      <a:pt x="2488" y="17579"/>
                      <a:pt x="3186" y="18926"/>
                    </a:cubicBezTo>
                    <a:cubicBezTo>
                      <a:pt x="3777" y="20065"/>
                      <a:pt x="4616" y="20595"/>
                      <a:pt x="5407" y="20754"/>
                    </a:cubicBezTo>
                    <a:cubicBezTo>
                      <a:pt x="5410" y="20755"/>
                      <a:pt x="7500" y="21600"/>
                      <a:pt x="10818" y="21600"/>
                    </a:cubicBezTo>
                    <a:cubicBezTo>
                      <a:pt x="13995" y="21600"/>
                      <a:pt x="16226" y="20755"/>
                      <a:pt x="16229" y="20754"/>
                    </a:cubicBezTo>
                    <a:cubicBezTo>
                      <a:pt x="17020" y="20595"/>
                      <a:pt x="17860" y="20065"/>
                      <a:pt x="18450" y="18926"/>
                    </a:cubicBezTo>
                    <a:cubicBezTo>
                      <a:pt x="19149" y="17579"/>
                      <a:pt x="19199" y="15851"/>
                      <a:pt x="19244" y="14005"/>
                    </a:cubicBezTo>
                    <a:cubicBezTo>
                      <a:pt x="19304" y="11533"/>
                      <a:pt x="19236" y="8867"/>
                      <a:pt x="19549" y="6483"/>
                    </a:cubicBezTo>
                    <a:cubicBezTo>
                      <a:pt x="19797" y="4589"/>
                      <a:pt x="20218" y="3165"/>
                      <a:pt x="20795" y="1572"/>
                    </a:cubicBezTo>
                    <a:cubicBezTo>
                      <a:pt x="21029" y="924"/>
                      <a:pt x="21306" y="459"/>
                      <a:pt x="21600" y="55"/>
                    </a:cubicBezTo>
                    <a:cubicBezTo>
                      <a:pt x="21334" y="265"/>
                      <a:pt x="21057" y="430"/>
                      <a:pt x="20772" y="542"/>
                    </a:cubicBezTo>
                    <a:cubicBezTo>
                      <a:pt x="20486" y="655"/>
                      <a:pt x="20192" y="715"/>
                      <a:pt x="19891" y="715"/>
                    </a:cubicBezTo>
                    <a:lnTo>
                      <a:pt x="1710" y="660"/>
                    </a:ln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sp>
            <p:nvSpPr>
              <p:cNvPr id="36" name="Shape 22">
                <a:extLst>
                  <a:ext uri="{FF2B5EF4-FFF2-40B4-BE49-F238E27FC236}">
                    <a16:creationId xmlns:a16="http://schemas.microsoft.com/office/drawing/2014/main" xmlns="" id="{BF95DCBC-E943-4550-A84A-F67F3612850B}"/>
                  </a:ext>
                </a:extLst>
              </p:cNvPr>
              <p:cNvSpPr/>
              <p:nvPr/>
            </p:nvSpPr>
            <p:spPr>
              <a:xfrm>
                <a:off x="0" y="0"/>
                <a:ext cx="2969705" cy="1451304"/>
              </a:xfrm>
              <a:custGeom>
                <a:avLst/>
                <a:gdLst/>
                <a:ahLst/>
                <a:cxnLst>
                  <a:cxn ang="0">
                    <a:pos x="wd2" y="hd2"/>
                  </a:cxn>
                  <a:cxn ang="5400000">
                    <a:pos x="wd2" y="hd2"/>
                  </a:cxn>
                  <a:cxn ang="10800000">
                    <a:pos x="wd2" y="hd2"/>
                  </a:cxn>
                  <a:cxn ang="16200000">
                    <a:pos x="wd2" y="hd2"/>
                  </a:cxn>
                </a:cxnLst>
                <a:rect l="0" t="0" r="r" b="b"/>
                <a:pathLst>
                  <a:path w="21600" h="21600" extrusionOk="0">
                    <a:moveTo>
                      <a:pt x="19833" y="20943"/>
                    </a:moveTo>
                    <a:cubicBezTo>
                      <a:pt x="20132" y="20965"/>
                      <a:pt x="20425" y="21023"/>
                      <a:pt x="20711" y="21115"/>
                    </a:cubicBezTo>
                    <a:cubicBezTo>
                      <a:pt x="21014" y="21211"/>
                      <a:pt x="21310" y="21344"/>
                      <a:pt x="21600" y="21508"/>
                    </a:cubicBezTo>
                    <a:cubicBezTo>
                      <a:pt x="21282" y="21103"/>
                      <a:pt x="20982" y="20621"/>
                      <a:pt x="20734" y="19942"/>
                    </a:cubicBezTo>
                    <a:cubicBezTo>
                      <a:pt x="20160" y="18370"/>
                      <a:pt x="19765" y="16932"/>
                      <a:pt x="19528" y="15052"/>
                    </a:cubicBezTo>
                    <a:cubicBezTo>
                      <a:pt x="19228" y="12673"/>
                      <a:pt x="19286" y="10022"/>
                      <a:pt x="19224" y="7562"/>
                    </a:cubicBezTo>
                    <a:cubicBezTo>
                      <a:pt x="19178" y="5725"/>
                      <a:pt x="19129" y="4005"/>
                      <a:pt x="18432" y="2662"/>
                    </a:cubicBezTo>
                    <a:cubicBezTo>
                      <a:pt x="17844" y="1528"/>
                      <a:pt x="17007" y="1000"/>
                      <a:pt x="16218" y="843"/>
                    </a:cubicBezTo>
                    <a:cubicBezTo>
                      <a:pt x="16214" y="842"/>
                      <a:pt x="13990" y="0"/>
                      <a:pt x="10823" y="0"/>
                    </a:cubicBezTo>
                    <a:cubicBezTo>
                      <a:pt x="7515" y="0"/>
                      <a:pt x="5431" y="842"/>
                      <a:pt x="5427" y="843"/>
                    </a:cubicBezTo>
                    <a:cubicBezTo>
                      <a:pt x="4639" y="1001"/>
                      <a:pt x="3801" y="1528"/>
                      <a:pt x="3213" y="2662"/>
                    </a:cubicBezTo>
                    <a:cubicBezTo>
                      <a:pt x="2517" y="4005"/>
                      <a:pt x="2467" y="5725"/>
                      <a:pt x="2421" y="7562"/>
                    </a:cubicBezTo>
                    <a:cubicBezTo>
                      <a:pt x="2359" y="10022"/>
                      <a:pt x="2419" y="12674"/>
                      <a:pt x="2117" y="15052"/>
                    </a:cubicBezTo>
                    <a:cubicBezTo>
                      <a:pt x="1879" y="16930"/>
                      <a:pt x="1481" y="18365"/>
                      <a:pt x="911" y="19942"/>
                    </a:cubicBezTo>
                    <a:cubicBezTo>
                      <a:pt x="651" y="20661"/>
                      <a:pt x="336" y="21172"/>
                      <a:pt x="0" y="21600"/>
                    </a:cubicBezTo>
                    <a:cubicBezTo>
                      <a:pt x="302" y="21391"/>
                      <a:pt x="614" y="21227"/>
                      <a:pt x="934" y="21115"/>
                    </a:cubicBezTo>
                    <a:cubicBezTo>
                      <a:pt x="1220" y="21014"/>
                      <a:pt x="1513" y="20955"/>
                      <a:pt x="1812" y="20943"/>
                    </a:cubicBezTo>
                    <a:cubicBezTo>
                      <a:pt x="4827" y="21091"/>
                      <a:pt x="7843" y="21164"/>
                      <a:pt x="10859" y="21164"/>
                    </a:cubicBezTo>
                    <a:cubicBezTo>
                      <a:pt x="13850" y="21163"/>
                      <a:pt x="16842" y="21089"/>
                      <a:pt x="19833" y="20943"/>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grpSp>
          <p:nvGrpSpPr>
            <p:cNvPr id="28" name="Group 30">
              <a:extLst>
                <a:ext uri="{FF2B5EF4-FFF2-40B4-BE49-F238E27FC236}">
                  <a16:creationId xmlns:a16="http://schemas.microsoft.com/office/drawing/2014/main" xmlns="" id="{71DD49D1-F802-47F4-9D6D-FF5D7AA7A417}"/>
                </a:ext>
              </a:extLst>
            </p:cNvPr>
            <p:cNvGrpSpPr/>
            <p:nvPr/>
          </p:nvGrpSpPr>
          <p:grpSpPr>
            <a:xfrm>
              <a:off x="-1" y="1397485"/>
              <a:ext cx="3947197" cy="4422827"/>
              <a:chOff x="0" y="0"/>
              <a:chExt cx="3947195" cy="4422826"/>
            </a:xfrm>
          </p:grpSpPr>
          <p:grpSp>
            <p:nvGrpSpPr>
              <p:cNvPr id="29" name="Group 28">
                <a:extLst>
                  <a:ext uri="{FF2B5EF4-FFF2-40B4-BE49-F238E27FC236}">
                    <a16:creationId xmlns:a16="http://schemas.microsoft.com/office/drawing/2014/main" xmlns="" id="{2A4C6225-CB1F-4803-BF87-E1FFD6475507}"/>
                  </a:ext>
                </a:extLst>
              </p:cNvPr>
              <p:cNvGrpSpPr/>
              <p:nvPr/>
            </p:nvGrpSpPr>
            <p:grpSpPr>
              <a:xfrm>
                <a:off x="-1" y="0"/>
                <a:ext cx="3947197" cy="4422827"/>
                <a:chOff x="0" y="0"/>
                <a:chExt cx="3947195" cy="4422826"/>
              </a:xfrm>
            </p:grpSpPr>
            <p:sp>
              <p:nvSpPr>
                <p:cNvPr id="31" name="Shape 24">
                  <a:extLst>
                    <a:ext uri="{FF2B5EF4-FFF2-40B4-BE49-F238E27FC236}">
                      <a16:creationId xmlns:a16="http://schemas.microsoft.com/office/drawing/2014/main" xmlns="" id="{8C4F26BB-DCDF-49CE-9F9F-2AAE1A6F8A7B}"/>
                    </a:ext>
                  </a:extLst>
                </p:cNvPr>
                <p:cNvSpPr/>
                <p:nvPr/>
              </p:nvSpPr>
              <p:spPr>
                <a:xfrm>
                  <a:off x="0" y="0"/>
                  <a:ext cx="3793992" cy="4422827"/>
                </a:xfrm>
                <a:custGeom>
                  <a:avLst/>
                  <a:gdLst/>
                  <a:ahLst/>
                  <a:cxnLst>
                    <a:cxn ang="0">
                      <a:pos x="wd2" y="hd2"/>
                    </a:cxn>
                    <a:cxn ang="5400000">
                      <a:pos x="wd2" y="hd2"/>
                    </a:cxn>
                    <a:cxn ang="10800000">
                      <a:pos x="wd2" y="hd2"/>
                    </a:cxn>
                    <a:cxn ang="16200000">
                      <a:pos x="wd2" y="hd2"/>
                    </a:cxn>
                  </a:cxnLst>
                  <a:rect l="0" t="0" r="r" b="b"/>
                  <a:pathLst>
                    <a:path w="21598" h="21600" extrusionOk="0">
                      <a:moveTo>
                        <a:pt x="19185" y="216"/>
                      </a:moveTo>
                      <a:cubicBezTo>
                        <a:pt x="18977" y="147"/>
                        <a:pt x="18761" y="93"/>
                        <a:pt x="18538" y="56"/>
                      </a:cubicBezTo>
                      <a:cubicBezTo>
                        <a:pt x="18315" y="20"/>
                        <a:pt x="18086" y="0"/>
                        <a:pt x="17851" y="0"/>
                      </a:cubicBezTo>
                      <a:lnTo>
                        <a:pt x="3746" y="0"/>
                      </a:lnTo>
                      <a:cubicBezTo>
                        <a:pt x="3511" y="0"/>
                        <a:pt x="3282" y="20"/>
                        <a:pt x="3059" y="56"/>
                      </a:cubicBezTo>
                      <a:cubicBezTo>
                        <a:pt x="2836" y="93"/>
                        <a:pt x="2620" y="147"/>
                        <a:pt x="2412" y="216"/>
                      </a:cubicBezTo>
                      <a:cubicBezTo>
                        <a:pt x="2009" y="444"/>
                        <a:pt x="1563" y="604"/>
                        <a:pt x="1188" y="906"/>
                      </a:cubicBezTo>
                      <a:cubicBezTo>
                        <a:pt x="438" y="1512"/>
                        <a:pt x="0" y="2357"/>
                        <a:pt x="0" y="3244"/>
                      </a:cubicBezTo>
                      <a:cubicBezTo>
                        <a:pt x="0" y="3245"/>
                        <a:pt x="0" y="7018"/>
                        <a:pt x="0" y="10800"/>
                      </a:cubicBezTo>
                      <a:cubicBezTo>
                        <a:pt x="0" y="14582"/>
                        <a:pt x="0" y="18355"/>
                        <a:pt x="0" y="18356"/>
                      </a:cubicBezTo>
                      <a:cubicBezTo>
                        <a:pt x="0" y="19243"/>
                        <a:pt x="438" y="20088"/>
                        <a:pt x="1188" y="20694"/>
                      </a:cubicBezTo>
                      <a:cubicBezTo>
                        <a:pt x="1562" y="20996"/>
                        <a:pt x="2009" y="21156"/>
                        <a:pt x="2412" y="21384"/>
                      </a:cubicBezTo>
                      <a:cubicBezTo>
                        <a:pt x="2620" y="21453"/>
                        <a:pt x="2836" y="21507"/>
                        <a:pt x="3059" y="21544"/>
                      </a:cubicBezTo>
                      <a:cubicBezTo>
                        <a:pt x="3282" y="21580"/>
                        <a:pt x="3511" y="21600"/>
                        <a:pt x="3746" y="21600"/>
                      </a:cubicBezTo>
                      <a:lnTo>
                        <a:pt x="17851" y="21600"/>
                      </a:lnTo>
                      <a:cubicBezTo>
                        <a:pt x="18086" y="21600"/>
                        <a:pt x="18315" y="21580"/>
                        <a:pt x="18538" y="21544"/>
                      </a:cubicBezTo>
                      <a:cubicBezTo>
                        <a:pt x="18761" y="21507"/>
                        <a:pt x="18992" y="21480"/>
                        <a:pt x="19185" y="21384"/>
                      </a:cubicBezTo>
                      <a:cubicBezTo>
                        <a:pt x="19602" y="21177"/>
                        <a:pt x="20033" y="20993"/>
                        <a:pt x="20409" y="20694"/>
                      </a:cubicBezTo>
                      <a:cubicBezTo>
                        <a:pt x="21163" y="20092"/>
                        <a:pt x="21598" y="19243"/>
                        <a:pt x="21597" y="18356"/>
                      </a:cubicBezTo>
                      <a:cubicBezTo>
                        <a:pt x="21597" y="18350"/>
                        <a:pt x="21594" y="14579"/>
                        <a:pt x="21597" y="10800"/>
                      </a:cubicBezTo>
                      <a:cubicBezTo>
                        <a:pt x="21600" y="7018"/>
                        <a:pt x="21597" y="3247"/>
                        <a:pt x="21597" y="3244"/>
                      </a:cubicBezTo>
                      <a:cubicBezTo>
                        <a:pt x="21597" y="2357"/>
                        <a:pt x="21159" y="1512"/>
                        <a:pt x="20409" y="906"/>
                      </a:cubicBezTo>
                      <a:cubicBezTo>
                        <a:pt x="20035" y="604"/>
                        <a:pt x="19588" y="444"/>
                        <a:pt x="19185" y="216"/>
                      </a:cubicBezTo>
                      <a:close/>
                    </a:path>
                  </a:pathLst>
                </a:custGeom>
                <a:solidFill>
                  <a:srgbClr val="E5E5E5"/>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nvGrpSpPr>
                <p:cNvPr id="32" name="Group 27">
                  <a:extLst>
                    <a:ext uri="{FF2B5EF4-FFF2-40B4-BE49-F238E27FC236}">
                      <a16:creationId xmlns:a16="http://schemas.microsoft.com/office/drawing/2014/main" xmlns="" id="{DC73E509-4A5F-4C36-B8C0-3D86DD879FD7}"/>
                    </a:ext>
                  </a:extLst>
                </p:cNvPr>
                <p:cNvGrpSpPr/>
                <p:nvPr/>
              </p:nvGrpSpPr>
              <p:grpSpPr>
                <a:xfrm>
                  <a:off x="3790772" y="1002586"/>
                  <a:ext cx="156424" cy="2413458"/>
                  <a:chOff x="0" y="0"/>
                  <a:chExt cx="156423" cy="2413457"/>
                </a:xfrm>
              </p:grpSpPr>
              <p:sp>
                <p:nvSpPr>
                  <p:cNvPr id="33" name="Shape 25">
                    <a:extLst>
                      <a:ext uri="{FF2B5EF4-FFF2-40B4-BE49-F238E27FC236}">
                        <a16:creationId xmlns:a16="http://schemas.microsoft.com/office/drawing/2014/main" xmlns="" id="{F8227CBB-A71A-411C-8068-C38BD5D806F1}"/>
                      </a:ext>
                    </a:extLst>
                  </p:cNvPr>
                  <p:cNvSpPr/>
                  <p:nvPr/>
                </p:nvSpPr>
                <p:spPr>
                  <a:xfrm>
                    <a:off x="0" y="0"/>
                    <a:ext cx="156424" cy="706494"/>
                  </a:xfrm>
                  <a:custGeom>
                    <a:avLst/>
                    <a:gdLst/>
                    <a:ahLst/>
                    <a:cxnLst>
                      <a:cxn ang="0">
                        <a:pos x="wd2" y="hd2"/>
                      </a:cxn>
                      <a:cxn ang="5400000">
                        <a:pos x="wd2" y="hd2"/>
                      </a:cxn>
                      <a:cxn ang="10800000">
                        <a:pos x="wd2" y="hd2"/>
                      </a:cxn>
                      <a:cxn ang="16200000">
                        <a:pos x="wd2" y="hd2"/>
                      </a:cxn>
                    </a:cxnLst>
                    <a:rect l="0" t="0" r="r" b="b"/>
                    <a:pathLst>
                      <a:path w="21600" h="21600" extrusionOk="0">
                        <a:moveTo>
                          <a:pt x="10911" y="0"/>
                        </a:moveTo>
                        <a:lnTo>
                          <a:pt x="0" y="0"/>
                        </a:lnTo>
                        <a:cubicBezTo>
                          <a:pt x="0" y="2958"/>
                          <a:pt x="0" y="6324"/>
                          <a:pt x="0" y="9968"/>
                        </a:cubicBezTo>
                        <a:cubicBezTo>
                          <a:pt x="0" y="13612"/>
                          <a:pt x="0" y="17533"/>
                          <a:pt x="0" y="21600"/>
                        </a:cubicBezTo>
                        <a:lnTo>
                          <a:pt x="10911" y="21600"/>
                        </a:lnTo>
                        <a:cubicBezTo>
                          <a:pt x="13850" y="21600"/>
                          <a:pt x="16522" y="21334"/>
                          <a:pt x="18460" y="20905"/>
                        </a:cubicBezTo>
                        <a:cubicBezTo>
                          <a:pt x="20397" y="20475"/>
                          <a:pt x="21600" y="19884"/>
                          <a:pt x="21600" y="19233"/>
                        </a:cubicBezTo>
                        <a:lnTo>
                          <a:pt x="21600" y="2367"/>
                        </a:lnTo>
                        <a:cubicBezTo>
                          <a:pt x="21600" y="1717"/>
                          <a:pt x="20397" y="1125"/>
                          <a:pt x="18460" y="696"/>
                        </a:cubicBezTo>
                        <a:cubicBezTo>
                          <a:pt x="16522" y="266"/>
                          <a:pt x="13850" y="0"/>
                          <a:pt x="10911" y="0"/>
                        </a:cubicBezTo>
                        <a:close/>
                      </a:path>
                    </a:pathLst>
                  </a:custGeom>
                  <a:solidFill>
                    <a:srgbClr val="E5E5E5"/>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sp>
                <p:nvSpPr>
                  <p:cNvPr id="34" name="Shape 26">
                    <a:extLst>
                      <a:ext uri="{FF2B5EF4-FFF2-40B4-BE49-F238E27FC236}">
                        <a16:creationId xmlns:a16="http://schemas.microsoft.com/office/drawing/2014/main" xmlns="" id="{80DF66D5-AF47-407A-9304-61BF492A2B2A}"/>
                      </a:ext>
                    </a:extLst>
                  </p:cNvPr>
                  <p:cNvSpPr/>
                  <p:nvPr/>
                </p:nvSpPr>
                <p:spPr>
                  <a:xfrm>
                    <a:off x="0" y="1305311"/>
                    <a:ext cx="58033" cy="1108147"/>
                  </a:xfrm>
                  <a:prstGeom prst="rect">
                    <a:avLst/>
                  </a:prstGeom>
                  <a:solidFill>
                    <a:srgbClr val="E5E5E5"/>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grpSp>
          <p:sp>
            <p:nvSpPr>
              <p:cNvPr id="30" name="Shape 29">
                <a:extLst>
                  <a:ext uri="{FF2B5EF4-FFF2-40B4-BE49-F238E27FC236}">
                    <a16:creationId xmlns:a16="http://schemas.microsoft.com/office/drawing/2014/main" xmlns="" id="{0A11DD3B-968F-43A9-B743-8C25D0CBDABA}"/>
                  </a:ext>
                </a:extLst>
              </p:cNvPr>
              <p:cNvSpPr/>
              <p:nvPr/>
            </p:nvSpPr>
            <p:spPr>
              <a:xfrm>
                <a:off x="172224" y="153490"/>
                <a:ext cx="3444600" cy="4112221"/>
              </a:xfrm>
              <a:custGeom>
                <a:avLst/>
                <a:gdLst/>
                <a:ahLst/>
                <a:cxnLst>
                  <a:cxn ang="0">
                    <a:pos x="wd2" y="hd2"/>
                  </a:cxn>
                  <a:cxn ang="5400000">
                    <a:pos x="wd2" y="hd2"/>
                  </a:cxn>
                  <a:cxn ang="10800000">
                    <a:pos x="wd2" y="hd2"/>
                  </a:cxn>
                  <a:cxn ang="16200000">
                    <a:pos x="wd2" y="hd2"/>
                  </a:cxn>
                </a:cxnLst>
                <a:rect l="0" t="0" r="r" b="b"/>
                <a:pathLst>
                  <a:path w="21600" h="21600" extrusionOk="0">
                    <a:moveTo>
                      <a:pt x="0" y="18754"/>
                    </a:moveTo>
                    <a:cubicBezTo>
                      <a:pt x="0" y="20319"/>
                      <a:pt x="1538" y="21600"/>
                      <a:pt x="3417" y="21600"/>
                    </a:cubicBezTo>
                    <a:lnTo>
                      <a:pt x="18183" y="21600"/>
                    </a:lnTo>
                    <a:cubicBezTo>
                      <a:pt x="20062" y="21600"/>
                      <a:pt x="21600" y="20319"/>
                      <a:pt x="21600" y="18754"/>
                    </a:cubicBezTo>
                    <a:lnTo>
                      <a:pt x="21600" y="2846"/>
                    </a:lnTo>
                    <a:cubicBezTo>
                      <a:pt x="21600" y="1281"/>
                      <a:pt x="20062" y="0"/>
                      <a:pt x="18183" y="0"/>
                    </a:cubicBezTo>
                    <a:lnTo>
                      <a:pt x="3417" y="0"/>
                    </a:lnTo>
                    <a:cubicBezTo>
                      <a:pt x="1538" y="0"/>
                      <a:pt x="0" y="1281"/>
                      <a:pt x="0" y="2846"/>
                    </a:cubicBezTo>
                    <a:cubicBezTo>
                      <a:pt x="0" y="2846"/>
                      <a:pt x="0" y="18754"/>
                      <a:pt x="0" y="18754"/>
                    </a:cubicBezTo>
                    <a:close/>
                  </a:path>
                </a:pathLst>
              </a:custGeom>
              <a:solidFill>
                <a:srgbClr val="7F7F7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grpSp>
      <p:sp>
        <p:nvSpPr>
          <p:cNvPr id="26" name="Shape 32">
            <a:extLst>
              <a:ext uri="{FF2B5EF4-FFF2-40B4-BE49-F238E27FC236}">
                <a16:creationId xmlns:a16="http://schemas.microsoft.com/office/drawing/2014/main" xmlns="" id="{35307FE2-F0B0-4D36-ABC3-C8658148BD67}"/>
              </a:ext>
            </a:extLst>
          </p:cNvPr>
          <p:cNvSpPr/>
          <p:nvPr/>
        </p:nvSpPr>
        <p:spPr>
          <a:xfrm>
            <a:off x="2974178" y="1639590"/>
            <a:ext cx="449469" cy="2280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584200">
              <a:lnSpc>
                <a:spcPct val="100000"/>
              </a:lnSpc>
              <a:spcBef>
                <a:spcPts val="0"/>
              </a:spcBef>
              <a:defRPr sz="3500" cap="all">
                <a:solidFill>
                  <a:srgbClr val="FFFFFF"/>
                </a:solidFill>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600" b="0" i="0" u="none" strike="noStrike" kern="1200" cap="all" spc="0" normalizeH="0" baseline="0" noProof="0">
                <a:ln>
                  <a:noFill/>
                </a:ln>
                <a:solidFill>
                  <a:srgbClr val="FFFFFF"/>
                </a:solidFill>
                <a:effectLst/>
                <a:uLnTx/>
                <a:uFillTx/>
                <a:latin typeface="Calibri"/>
                <a:ea typeface="+mn-ea"/>
                <a:cs typeface="+mn-cs"/>
              </a:rPr>
              <a:t>61 </a:t>
            </a:r>
            <a:r>
              <a:rPr kumimoji="0" lang="en-GB" sz="1600" b="0" i="0" u="none" strike="noStrike" kern="1200" cap="none" spc="0" normalizeH="0" baseline="0" noProof="0">
                <a:ln>
                  <a:noFill/>
                </a:ln>
                <a:solidFill>
                  <a:srgbClr val="FFFFFF"/>
                </a:solidFill>
                <a:effectLst/>
                <a:uLnTx/>
                <a:uFillTx/>
                <a:latin typeface="Calibri"/>
                <a:ea typeface="+mn-ea"/>
                <a:cs typeface="+mn-cs"/>
              </a:rPr>
              <a:t>mins</a:t>
            </a:r>
            <a:endParaRPr kumimoji="0" lang="en-GB" sz="800" b="0" i="0" u="none" strike="noStrike" kern="1200" cap="all" spc="0" normalizeH="0" baseline="0" noProof="0" dirty="0">
              <a:ln>
                <a:noFill/>
              </a:ln>
              <a:solidFill>
                <a:srgbClr val="FFFFFF"/>
              </a:solidFill>
              <a:effectLst/>
              <a:uLnTx/>
              <a:uFillTx/>
              <a:latin typeface="Calibri"/>
              <a:ea typeface="+mn-ea"/>
              <a:cs typeface="+mn-cs"/>
            </a:endParaRPr>
          </a:p>
        </p:txBody>
      </p:sp>
      <p:grpSp>
        <p:nvGrpSpPr>
          <p:cNvPr id="38" name="Group 37">
            <a:extLst>
              <a:ext uri="{FF2B5EF4-FFF2-40B4-BE49-F238E27FC236}">
                <a16:creationId xmlns:a16="http://schemas.microsoft.com/office/drawing/2014/main" xmlns="" id="{E8F3D588-75D2-42E0-93C7-0950F8E7C406}"/>
              </a:ext>
            </a:extLst>
          </p:cNvPr>
          <p:cNvGrpSpPr/>
          <p:nvPr/>
        </p:nvGrpSpPr>
        <p:grpSpPr>
          <a:xfrm>
            <a:off x="3610351" y="1135609"/>
            <a:ext cx="825964" cy="1509467"/>
            <a:chOff x="0" y="0"/>
            <a:chExt cx="3947195" cy="7213600"/>
          </a:xfrm>
        </p:grpSpPr>
        <p:grpSp>
          <p:nvGrpSpPr>
            <p:cNvPr id="40" name="Group 23">
              <a:extLst>
                <a:ext uri="{FF2B5EF4-FFF2-40B4-BE49-F238E27FC236}">
                  <a16:creationId xmlns:a16="http://schemas.microsoft.com/office/drawing/2014/main" xmlns="" id="{020AA602-0988-4283-B7D7-FA9C05C55374}"/>
                </a:ext>
              </a:extLst>
            </p:cNvPr>
            <p:cNvGrpSpPr/>
            <p:nvPr/>
          </p:nvGrpSpPr>
          <p:grpSpPr>
            <a:xfrm>
              <a:off x="408923" y="0"/>
              <a:ext cx="2969706" cy="7213600"/>
              <a:chOff x="0" y="0"/>
              <a:chExt cx="2969704" cy="7213599"/>
            </a:xfrm>
          </p:grpSpPr>
          <p:sp>
            <p:nvSpPr>
              <p:cNvPr id="48" name="Shape 21">
                <a:extLst>
                  <a:ext uri="{FF2B5EF4-FFF2-40B4-BE49-F238E27FC236}">
                    <a16:creationId xmlns:a16="http://schemas.microsoft.com/office/drawing/2014/main" xmlns="" id="{AC940EB0-3934-48AA-9434-BC3AF6A4824D}"/>
                  </a:ext>
                </a:extLst>
              </p:cNvPr>
              <p:cNvSpPr/>
              <p:nvPr/>
            </p:nvSpPr>
            <p:spPr>
              <a:xfrm>
                <a:off x="5053" y="5768514"/>
                <a:ext cx="2961092" cy="1445086"/>
              </a:xfrm>
              <a:custGeom>
                <a:avLst/>
                <a:gdLst/>
                <a:ahLst/>
                <a:cxnLst>
                  <a:cxn ang="0">
                    <a:pos x="wd2" y="hd2"/>
                  </a:cxn>
                  <a:cxn ang="5400000">
                    <a:pos x="wd2" y="hd2"/>
                  </a:cxn>
                  <a:cxn ang="10800000">
                    <a:pos x="wd2" y="hd2"/>
                  </a:cxn>
                  <a:cxn ang="16200000">
                    <a:pos x="wd2" y="hd2"/>
                  </a:cxn>
                </a:cxnLst>
                <a:rect l="0" t="0" r="r" b="b"/>
                <a:pathLst>
                  <a:path w="21600" h="21600" extrusionOk="0">
                    <a:moveTo>
                      <a:pt x="1710" y="660"/>
                    </a:moveTo>
                    <a:cubicBezTo>
                      <a:pt x="1408" y="660"/>
                      <a:pt x="1114" y="600"/>
                      <a:pt x="829" y="487"/>
                    </a:cubicBezTo>
                    <a:cubicBezTo>
                      <a:pt x="543" y="375"/>
                      <a:pt x="266" y="210"/>
                      <a:pt x="0" y="0"/>
                    </a:cubicBezTo>
                    <a:cubicBezTo>
                      <a:pt x="293" y="407"/>
                      <a:pt x="569" y="874"/>
                      <a:pt x="806" y="1517"/>
                    </a:cubicBezTo>
                    <a:cubicBezTo>
                      <a:pt x="1395" y="3123"/>
                      <a:pt x="1832" y="4565"/>
                      <a:pt x="2088" y="6483"/>
                    </a:cubicBezTo>
                    <a:cubicBezTo>
                      <a:pt x="2405" y="8866"/>
                      <a:pt x="2333" y="11532"/>
                      <a:pt x="2392" y="14005"/>
                    </a:cubicBezTo>
                    <a:cubicBezTo>
                      <a:pt x="2436" y="15851"/>
                      <a:pt x="2488" y="17579"/>
                      <a:pt x="3186" y="18926"/>
                    </a:cubicBezTo>
                    <a:cubicBezTo>
                      <a:pt x="3777" y="20065"/>
                      <a:pt x="4616" y="20595"/>
                      <a:pt x="5407" y="20754"/>
                    </a:cubicBezTo>
                    <a:cubicBezTo>
                      <a:pt x="5410" y="20755"/>
                      <a:pt x="7500" y="21600"/>
                      <a:pt x="10818" y="21600"/>
                    </a:cubicBezTo>
                    <a:cubicBezTo>
                      <a:pt x="13995" y="21600"/>
                      <a:pt x="16226" y="20755"/>
                      <a:pt x="16229" y="20754"/>
                    </a:cubicBezTo>
                    <a:cubicBezTo>
                      <a:pt x="17020" y="20595"/>
                      <a:pt x="17860" y="20065"/>
                      <a:pt x="18450" y="18926"/>
                    </a:cubicBezTo>
                    <a:cubicBezTo>
                      <a:pt x="19149" y="17579"/>
                      <a:pt x="19199" y="15851"/>
                      <a:pt x="19244" y="14005"/>
                    </a:cubicBezTo>
                    <a:cubicBezTo>
                      <a:pt x="19304" y="11533"/>
                      <a:pt x="19236" y="8867"/>
                      <a:pt x="19549" y="6483"/>
                    </a:cubicBezTo>
                    <a:cubicBezTo>
                      <a:pt x="19797" y="4589"/>
                      <a:pt x="20218" y="3165"/>
                      <a:pt x="20795" y="1572"/>
                    </a:cubicBezTo>
                    <a:cubicBezTo>
                      <a:pt x="21029" y="924"/>
                      <a:pt x="21306" y="459"/>
                      <a:pt x="21600" y="55"/>
                    </a:cubicBezTo>
                    <a:cubicBezTo>
                      <a:pt x="21334" y="265"/>
                      <a:pt x="21057" y="430"/>
                      <a:pt x="20772" y="542"/>
                    </a:cubicBezTo>
                    <a:cubicBezTo>
                      <a:pt x="20486" y="655"/>
                      <a:pt x="20192" y="715"/>
                      <a:pt x="19891" y="715"/>
                    </a:cubicBezTo>
                    <a:lnTo>
                      <a:pt x="1710" y="660"/>
                    </a:ln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sp>
            <p:nvSpPr>
              <p:cNvPr id="49" name="Shape 22">
                <a:extLst>
                  <a:ext uri="{FF2B5EF4-FFF2-40B4-BE49-F238E27FC236}">
                    <a16:creationId xmlns:a16="http://schemas.microsoft.com/office/drawing/2014/main" xmlns="" id="{C65AED8D-747F-43C2-8E55-D348FDEDAACA}"/>
                  </a:ext>
                </a:extLst>
              </p:cNvPr>
              <p:cNvSpPr/>
              <p:nvPr/>
            </p:nvSpPr>
            <p:spPr>
              <a:xfrm>
                <a:off x="0" y="0"/>
                <a:ext cx="2969705" cy="1451304"/>
              </a:xfrm>
              <a:custGeom>
                <a:avLst/>
                <a:gdLst/>
                <a:ahLst/>
                <a:cxnLst>
                  <a:cxn ang="0">
                    <a:pos x="wd2" y="hd2"/>
                  </a:cxn>
                  <a:cxn ang="5400000">
                    <a:pos x="wd2" y="hd2"/>
                  </a:cxn>
                  <a:cxn ang="10800000">
                    <a:pos x="wd2" y="hd2"/>
                  </a:cxn>
                  <a:cxn ang="16200000">
                    <a:pos x="wd2" y="hd2"/>
                  </a:cxn>
                </a:cxnLst>
                <a:rect l="0" t="0" r="r" b="b"/>
                <a:pathLst>
                  <a:path w="21600" h="21600" extrusionOk="0">
                    <a:moveTo>
                      <a:pt x="19833" y="20943"/>
                    </a:moveTo>
                    <a:cubicBezTo>
                      <a:pt x="20132" y="20965"/>
                      <a:pt x="20425" y="21023"/>
                      <a:pt x="20711" y="21115"/>
                    </a:cubicBezTo>
                    <a:cubicBezTo>
                      <a:pt x="21014" y="21211"/>
                      <a:pt x="21310" y="21344"/>
                      <a:pt x="21600" y="21508"/>
                    </a:cubicBezTo>
                    <a:cubicBezTo>
                      <a:pt x="21282" y="21103"/>
                      <a:pt x="20982" y="20621"/>
                      <a:pt x="20734" y="19942"/>
                    </a:cubicBezTo>
                    <a:cubicBezTo>
                      <a:pt x="20160" y="18370"/>
                      <a:pt x="19765" y="16932"/>
                      <a:pt x="19528" y="15052"/>
                    </a:cubicBezTo>
                    <a:cubicBezTo>
                      <a:pt x="19228" y="12673"/>
                      <a:pt x="19286" y="10022"/>
                      <a:pt x="19224" y="7562"/>
                    </a:cubicBezTo>
                    <a:cubicBezTo>
                      <a:pt x="19178" y="5725"/>
                      <a:pt x="19129" y="4005"/>
                      <a:pt x="18432" y="2662"/>
                    </a:cubicBezTo>
                    <a:cubicBezTo>
                      <a:pt x="17844" y="1528"/>
                      <a:pt x="17007" y="1000"/>
                      <a:pt x="16218" y="843"/>
                    </a:cubicBezTo>
                    <a:cubicBezTo>
                      <a:pt x="16214" y="842"/>
                      <a:pt x="13990" y="0"/>
                      <a:pt x="10823" y="0"/>
                    </a:cubicBezTo>
                    <a:cubicBezTo>
                      <a:pt x="7515" y="0"/>
                      <a:pt x="5431" y="842"/>
                      <a:pt x="5427" y="843"/>
                    </a:cubicBezTo>
                    <a:cubicBezTo>
                      <a:pt x="4639" y="1001"/>
                      <a:pt x="3801" y="1528"/>
                      <a:pt x="3213" y="2662"/>
                    </a:cubicBezTo>
                    <a:cubicBezTo>
                      <a:pt x="2517" y="4005"/>
                      <a:pt x="2467" y="5725"/>
                      <a:pt x="2421" y="7562"/>
                    </a:cubicBezTo>
                    <a:cubicBezTo>
                      <a:pt x="2359" y="10022"/>
                      <a:pt x="2419" y="12674"/>
                      <a:pt x="2117" y="15052"/>
                    </a:cubicBezTo>
                    <a:cubicBezTo>
                      <a:pt x="1879" y="16930"/>
                      <a:pt x="1481" y="18365"/>
                      <a:pt x="911" y="19942"/>
                    </a:cubicBezTo>
                    <a:cubicBezTo>
                      <a:pt x="651" y="20661"/>
                      <a:pt x="336" y="21172"/>
                      <a:pt x="0" y="21600"/>
                    </a:cubicBezTo>
                    <a:cubicBezTo>
                      <a:pt x="302" y="21391"/>
                      <a:pt x="614" y="21227"/>
                      <a:pt x="934" y="21115"/>
                    </a:cubicBezTo>
                    <a:cubicBezTo>
                      <a:pt x="1220" y="21014"/>
                      <a:pt x="1513" y="20955"/>
                      <a:pt x="1812" y="20943"/>
                    </a:cubicBezTo>
                    <a:cubicBezTo>
                      <a:pt x="4827" y="21091"/>
                      <a:pt x="7843" y="21164"/>
                      <a:pt x="10859" y="21164"/>
                    </a:cubicBezTo>
                    <a:cubicBezTo>
                      <a:pt x="13850" y="21163"/>
                      <a:pt x="16842" y="21089"/>
                      <a:pt x="19833" y="20943"/>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grpSp>
          <p:nvGrpSpPr>
            <p:cNvPr id="41" name="Group 30">
              <a:extLst>
                <a:ext uri="{FF2B5EF4-FFF2-40B4-BE49-F238E27FC236}">
                  <a16:creationId xmlns:a16="http://schemas.microsoft.com/office/drawing/2014/main" xmlns="" id="{E6569AEB-6F4B-4F92-919D-CB98BB273B0F}"/>
                </a:ext>
              </a:extLst>
            </p:cNvPr>
            <p:cNvGrpSpPr/>
            <p:nvPr/>
          </p:nvGrpSpPr>
          <p:grpSpPr>
            <a:xfrm>
              <a:off x="-1" y="1397485"/>
              <a:ext cx="3947197" cy="4422827"/>
              <a:chOff x="0" y="0"/>
              <a:chExt cx="3947195" cy="4422826"/>
            </a:xfrm>
          </p:grpSpPr>
          <p:grpSp>
            <p:nvGrpSpPr>
              <p:cNvPr id="42" name="Group 28">
                <a:extLst>
                  <a:ext uri="{FF2B5EF4-FFF2-40B4-BE49-F238E27FC236}">
                    <a16:creationId xmlns:a16="http://schemas.microsoft.com/office/drawing/2014/main" xmlns="" id="{60FA207F-D92F-4DE7-8A28-E676C6EA6B64}"/>
                  </a:ext>
                </a:extLst>
              </p:cNvPr>
              <p:cNvGrpSpPr/>
              <p:nvPr/>
            </p:nvGrpSpPr>
            <p:grpSpPr>
              <a:xfrm>
                <a:off x="-1" y="0"/>
                <a:ext cx="3947197" cy="4422827"/>
                <a:chOff x="0" y="0"/>
                <a:chExt cx="3947195" cy="4422826"/>
              </a:xfrm>
            </p:grpSpPr>
            <p:sp>
              <p:nvSpPr>
                <p:cNvPr id="44" name="Shape 24">
                  <a:extLst>
                    <a:ext uri="{FF2B5EF4-FFF2-40B4-BE49-F238E27FC236}">
                      <a16:creationId xmlns:a16="http://schemas.microsoft.com/office/drawing/2014/main" xmlns="" id="{23A8DF3A-5567-45EC-9E96-4CA4798FB923}"/>
                    </a:ext>
                  </a:extLst>
                </p:cNvPr>
                <p:cNvSpPr/>
                <p:nvPr/>
              </p:nvSpPr>
              <p:spPr>
                <a:xfrm>
                  <a:off x="0" y="0"/>
                  <a:ext cx="3793992" cy="4422827"/>
                </a:xfrm>
                <a:custGeom>
                  <a:avLst/>
                  <a:gdLst/>
                  <a:ahLst/>
                  <a:cxnLst>
                    <a:cxn ang="0">
                      <a:pos x="wd2" y="hd2"/>
                    </a:cxn>
                    <a:cxn ang="5400000">
                      <a:pos x="wd2" y="hd2"/>
                    </a:cxn>
                    <a:cxn ang="10800000">
                      <a:pos x="wd2" y="hd2"/>
                    </a:cxn>
                    <a:cxn ang="16200000">
                      <a:pos x="wd2" y="hd2"/>
                    </a:cxn>
                  </a:cxnLst>
                  <a:rect l="0" t="0" r="r" b="b"/>
                  <a:pathLst>
                    <a:path w="21598" h="21600" extrusionOk="0">
                      <a:moveTo>
                        <a:pt x="19185" y="216"/>
                      </a:moveTo>
                      <a:cubicBezTo>
                        <a:pt x="18977" y="147"/>
                        <a:pt x="18761" y="93"/>
                        <a:pt x="18538" y="56"/>
                      </a:cubicBezTo>
                      <a:cubicBezTo>
                        <a:pt x="18315" y="20"/>
                        <a:pt x="18086" y="0"/>
                        <a:pt x="17851" y="0"/>
                      </a:cubicBezTo>
                      <a:lnTo>
                        <a:pt x="3746" y="0"/>
                      </a:lnTo>
                      <a:cubicBezTo>
                        <a:pt x="3511" y="0"/>
                        <a:pt x="3282" y="20"/>
                        <a:pt x="3059" y="56"/>
                      </a:cubicBezTo>
                      <a:cubicBezTo>
                        <a:pt x="2836" y="93"/>
                        <a:pt x="2620" y="147"/>
                        <a:pt x="2412" y="216"/>
                      </a:cubicBezTo>
                      <a:cubicBezTo>
                        <a:pt x="2009" y="444"/>
                        <a:pt x="1563" y="604"/>
                        <a:pt x="1188" y="906"/>
                      </a:cubicBezTo>
                      <a:cubicBezTo>
                        <a:pt x="438" y="1512"/>
                        <a:pt x="0" y="2357"/>
                        <a:pt x="0" y="3244"/>
                      </a:cubicBezTo>
                      <a:cubicBezTo>
                        <a:pt x="0" y="3245"/>
                        <a:pt x="0" y="7018"/>
                        <a:pt x="0" y="10800"/>
                      </a:cubicBezTo>
                      <a:cubicBezTo>
                        <a:pt x="0" y="14582"/>
                        <a:pt x="0" y="18355"/>
                        <a:pt x="0" y="18356"/>
                      </a:cubicBezTo>
                      <a:cubicBezTo>
                        <a:pt x="0" y="19243"/>
                        <a:pt x="438" y="20088"/>
                        <a:pt x="1188" y="20694"/>
                      </a:cubicBezTo>
                      <a:cubicBezTo>
                        <a:pt x="1562" y="20996"/>
                        <a:pt x="2009" y="21156"/>
                        <a:pt x="2412" y="21384"/>
                      </a:cubicBezTo>
                      <a:cubicBezTo>
                        <a:pt x="2620" y="21453"/>
                        <a:pt x="2836" y="21507"/>
                        <a:pt x="3059" y="21544"/>
                      </a:cubicBezTo>
                      <a:cubicBezTo>
                        <a:pt x="3282" y="21580"/>
                        <a:pt x="3511" y="21600"/>
                        <a:pt x="3746" y="21600"/>
                      </a:cubicBezTo>
                      <a:lnTo>
                        <a:pt x="17851" y="21600"/>
                      </a:lnTo>
                      <a:cubicBezTo>
                        <a:pt x="18086" y="21600"/>
                        <a:pt x="18315" y="21580"/>
                        <a:pt x="18538" y="21544"/>
                      </a:cubicBezTo>
                      <a:cubicBezTo>
                        <a:pt x="18761" y="21507"/>
                        <a:pt x="18992" y="21480"/>
                        <a:pt x="19185" y="21384"/>
                      </a:cubicBezTo>
                      <a:cubicBezTo>
                        <a:pt x="19602" y="21177"/>
                        <a:pt x="20033" y="20993"/>
                        <a:pt x="20409" y="20694"/>
                      </a:cubicBezTo>
                      <a:cubicBezTo>
                        <a:pt x="21163" y="20092"/>
                        <a:pt x="21598" y="19243"/>
                        <a:pt x="21597" y="18356"/>
                      </a:cubicBezTo>
                      <a:cubicBezTo>
                        <a:pt x="21597" y="18350"/>
                        <a:pt x="21594" y="14579"/>
                        <a:pt x="21597" y="10800"/>
                      </a:cubicBezTo>
                      <a:cubicBezTo>
                        <a:pt x="21600" y="7018"/>
                        <a:pt x="21597" y="3247"/>
                        <a:pt x="21597" y="3244"/>
                      </a:cubicBezTo>
                      <a:cubicBezTo>
                        <a:pt x="21597" y="2357"/>
                        <a:pt x="21159" y="1512"/>
                        <a:pt x="20409" y="906"/>
                      </a:cubicBezTo>
                      <a:cubicBezTo>
                        <a:pt x="20035" y="604"/>
                        <a:pt x="19588" y="444"/>
                        <a:pt x="19185" y="216"/>
                      </a:cubicBezTo>
                      <a:close/>
                    </a:path>
                  </a:pathLst>
                </a:custGeom>
                <a:solidFill>
                  <a:srgbClr val="E5E5E5"/>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nvGrpSpPr>
                <p:cNvPr id="45" name="Group 27">
                  <a:extLst>
                    <a:ext uri="{FF2B5EF4-FFF2-40B4-BE49-F238E27FC236}">
                      <a16:creationId xmlns:a16="http://schemas.microsoft.com/office/drawing/2014/main" xmlns="" id="{F505A2A7-84E6-452D-B4D4-F9BBDDDF0F02}"/>
                    </a:ext>
                  </a:extLst>
                </p:cNvPr>
                <p:cNvGrpSpPr/>
                <p:nvPr/>
              </p:nvGrpSpPr>
              <p:grpSpPr>
                <a:xfrm>
                  <a:off x="3790772" y="1002586"/>
                  <a:ext cx="156424" cy="2413458"/>
                  <a:chOff x="0" y="0"/>
                  <a:chExt cx="156423" cy="2413457"/>
                </a:xfrm>
              </p:grpSpPr>
              <p:sp>
                <p:nvSpPr>
                  <p:cNvPr id="46" name="Shape 25">
                    <a:extLst>
                      <a:ext uri="{FF2B5EF4-FFF2-40B4-BE49-F238E27FC236}">
                        <a16:creationId xmlns:a16="http://schemas.microsoft.com/office/drawing/2014/main" xmlns="" id="{74D95ACC-8D02-49D7-85B0-273A49D1523D}"/>
                      </a:ext>
                    </a:extLst>
                  </p:cNvPr>
                  <p:cNvSpPr/>
                  <p:nvPr/>
                </p:nvSpPr>
                <p:spPr>
                  <a:xfrm>
                    <a:off x="0" y="0"/>
                    <a:ext cx="156424" cy="706494"/>
                  </a:xfrm>
                  <a:custGeom>
                    <a:avLst/>
                    <a:gdLst/>
                    <a:ahLst/>
                    <a:cxnLst>
                      <a:cxn ang="0">
                        <a:pos x="wd2" y="hd2"/>
                      </a:cxn>
                      <a:cxn ang="5400000">
                        <a:pos x="wd2" y="hd2"/>
                      </a:cxn>
                      <a:cxn ang="10800000">
                        <a:pos x="wd2" y="hd2"/>
                      </a:cxn>
                      <a:cxn ang="16200000">
                        <a:pos x="wd2" y="hd2"/>
                      </a:cxn>
                    </a:cxnLst>
                    <a:rect l="0" t="0" r="r" b="b"/>
                    <a:pathLst>
                      <a:path w="21600" h="21600" extrusionOk="0">
                        <a:moveTo>
                          <a:pt x="10911" y="0"/>
                        </a:moveTo>
                        <a:lnTo>
                          <a:pt x="0" y="0"/>
                        </a:lnTo>
                        <a:cubicBezTo>
                          <a:pt x="0" y="2958"/>
                          <a:pt x="0" y="6324"/>
                          <a:pt x="0" y="9968"/>
                        </a:cubicBezTo>
                        <a:cubicBezTo>
                          <a:pt x="0" y="13612"/>
                          <a:pt x="0" y="17533"/>
                          <a:pt x="0" y="21600"/>
                        </a:cubicBezTo>
                        <a:lnTo>
                          <a:pt x="10911" y="21600"/>
                        </a:lnTo>
                        <a:cubicBezTo>
                          <a:pt x="13850" y="21600"/>
                          <a:pt x="16522" y="21334"/>
                          <a:pt x="18460" y="20905"/>
                        </a:cubicBezTo>
                        <a:cubicBezTo>
                          <a:pt x="20397" y="20475"/>
                          <a:pt x="21600" y="19884"/>
                          <a:pt x="21600" y="19233"/>
                        </a:cubicBezTo>
                        <a:lnTo>
                          <a:pt x="21600" y="2367"/>
                        </a:lnTo>
                        <a:cubicBezTo>
                          <a:pt x="21600" y="1717"/>
                          <a:pt x="20397" y="1125"/>
                          <a:pt x="18460" y="696"/>
                        </a:cubicBezTo>
                        <a:cubicBezTo>
                          <a:pt x="16522" y="266"/>
                          <a:pt x="13850" y="0"/>
                          <a:pt x="10911" y="0"/>
                        </a:cubicBezTo>
                        <a:close/>
                      </a:path>
                    </a:pathLst>
                  </a:custGeom>
                  <a:solidFill>
                    <a:srgbClr val="E5E5E5"/>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sp>
                <p:nvSpPr>
                  <p:cNvPr id="47" name="Shape 26">
                    <a:extLst>
                      <a:ext uri="{FF2B5EF4-FFF2-40B4-BE49-F238E27FC236}">
                        <a16:creationId xmlns:a16="http://schemas.microsoft.com/office/drawing/2014/main" xmlns="" id="{4274C0ED-7B8E-4D41-B251-A2B7F9631D56}"/>
                      </a:ext>
                    </a:extLst>
                  </p:cNvPr>
                  <p:cNvSpPr/>
                  <p:nvPr/>
                </p:nvSpPr>
                <p:spPr>
                  <a:xfrm>
                    <a:off x="0" y="1305311"/>
                    <a:ext cx="58033" cy="1108147"/>
                  </a:xfrm>
                  <a:prstGeom prst="rect">
                    <a:avLst/>
                  </a:prstGeom>
                  <a:solidFill>
                    <a:srgbClr val="E5E5E5"/>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grpSp>
          <p:sp>
            <p:nvSpPr>
              <p:cNvPr id="43" name="Shape 29">
                <a:extLst>
                  <a:ext uri="{FF2B5EF4-FFF2-40B4-BE49-F238E27FC236}">
                    <a16:creationId xmlns:a16="http://schemas.microsoft.com/office/drawing/2014/main" xmlns="" id="{BF5FC88E-0E19-45E8-B41E-3D7E8D094AD4}"/>
                  </a:ext>
                </a:extLst>
              </p:cNvPr>
              <p:cNvSpPr/>
              <p:nvPr/>
            </p:nvSpPr>
            <p:spPr>
              <a:xfrm>
                <a:off x="172224" y="153490"/>
                <a:ext cx="3444600" cy="4112221"/>
              </a:xfrm>
              <a:custGeom>
                <a:avLst/>
                <a:gdLst/>
                <a:ahLst/>
                <a:cxnLst>
                  <a:cxn ang="0">
                    <a:pos x="wd2" y="hd2"/>
                  </a:cxn>
                  <a:cxn ang="5400000">
                    <a:pos x="wd2" y="hd2"/>
                  </a:cxn>
                  <a:cxn ang="10800000">
                    <a:pos x="wd2" y="hd2"/>
                  </a:cxn>
                  <a:cxn ang="16200000">
                    <a:pos x="wd2" y="hd2"/>
                  </a:cxn>
                </a:cxnLst>
                <a:rect l="0" t="0" r="r" b="b"/>
                <a:pathLst>
                  <a:path w="21600" h="21600" extrusionOk="0">
                    <a:moveTo>
                      <a:pt x="0" y="18754"/>
                    </a:moveTo>
                    <a:cubicBezTo>
                      <a:pt x="0" y="20319"/>
                      <a:pt x="1538" y="21600"/>
                      <a:pt x="3417" y="21600"/>
                    </a:cubicBezTo>
                    <a:lnTo>
                      <a:pt x="18183" y="21600"/>
                    </a:lnTo>
                    <a:cubicBezTo>
                      <a:pt x="20062" y="21600"/>
                      <a:pt x="21600" y="20319"/>
                      <a:pt x="21600" y="18754"/>
                    </a:cubicBezTo>
                    <a:lnTo>
                      <a:pt x="21600" y="2846"/>
                    </a:lnTo>
                    <a:cubicBezTo>
                      <a:pt x="21600" y="1281"/>
                      <a:pt x="20062" y="0"/>
                      <a:pt x="18183" y="0"/>
                    </a:cubicBezTo>
                    <a:lnTo>
                      <a:pt x="3417" y="0"/>
                    </a:lnTo>
                    <a:cubicBezTo>
                      <a:pt x="1538" y="0"/>
                      <a:pt x="0" y="1281"/>
                      <a:pt x="0" y="2846"/>
                    </a:cubicBezTo>
                    <a:cubicBezTo>
                      <a:pt x="0" y="2846"/>
                      <a:pt x="0" y="18754"/>
                      <a:pt x="0" y="18754"/>
                    </a:cubicBezTo>
                    <a:close/>
                  </a:path>
                </a:pathLst>
              </a:custGeom>
              <a:solidFill>
                <a:srgbClr val="7F7F7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grpSp>
      <p:sp>
        <p:nvSpPr>
          <p:cNvPr id="39" name="Shape 32">
            <a:extLst>
              <a:ext uri="{FF2B5EF4-FFF2-40B4-BE49-F238E27FC236}">
                <a16:creationId xmlns:a16="http://schemas.microsoft.com/office/drawing/2014/main" xmlns="" id="{4AA4B5A3-B74B-407D-B92B-F0A8FC3B79B5}"/>
              </a:ext>
            </a:extLst>
          </p:cNvPr>
          <p:cNvSpPr/>
          <p:nvPr/>
        </p:nvSpPr>
        <p:spPr>
          <a:xfrm>
            <a:off x="3867126" y="1639665"/>
            <a:ext cx="449469" cy="2280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584200">
              <a:lnSpc>
                <a:spcPct val="100000"/>
              </a:lnSpc>
              <a:spcBef>
                <a:spcPts val="0"/>
              </a:spcBef>
              <a:defRPr sz="3500" cap="all">
                <a:solidFill>
                  <a:srgbClr val="FFFFFF"/>
                </a:solidFill>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600" b="0" i="0" u="none" strike="noStrike" kern="1200" cap="all" spc="0" normalizeH="0" baseline="0" noProof="0">
                <a:ln>
                  <a:noFill/>
                </a:ln>
                <a:solidFill>
                  <a:srgbClr val="FFFFFF"/>
                </a:solidFill>
                <a:effectLst/>
                <a:uLnTx/>
                <a:uFillTx/>
                <a:latin typeface="Calibri"/>
                <a:ea typeface="+mn-ea"/>
                <a:cs typeface="+mn-cs"/>
              </a:rPr>
              <a:t>51 </a:t>
            </a:r>
            <a:r>
              <a:rPr kumimoji="0" lang="en-GB" sz="1600" b="0" i="0" u="none" strike="noStrike" kern="1200" cap="none" spc="0" normalizeH="0" baseline="0" noProof="0">
                <a:ln>
                  <a:noFill/>
                </a:ln>
                <a:solidFill>
                  <a:srgbClr val="FFFFFF"/>
                </a:solidFill>
                <a:effectLst/>
                <a:uLnTx/>
                <a:uFillTx/>
                <a:latin typeface="Calibri"/>
                <a:ea typeface="+mn-ea"/>
                <a:cs typeface="+mn-cs"/>
              </a:rPr>
              <a:t>mins</a:t>
            </a:r>
            <a:endParaRPr kumimoji="0" lang="en-GB" sz="800" b="0" i="0" u="none" strike="noStrike" kern="1200" cap="all" spc="0" normalizeH="0" baseline="0" noProof="0" dirty="0">
              <a:ln>
                <a:noFill/>
              </a:ln>
              <a:solidFill>
                <a:srgbClr val="FFFFFF"/>
              </a:solidFill>
              <a:effectLst/>
              <a:uLnTx/>
              <a:uFillTx/>
              <a:latin typeface="Calibri"/>
              <a:ea typeface="+mn-ea"/>
              <a:cs typeface="+mn-cs"/>
            </a:endParaRPr>
          </a:p>
        </p:txBody>
      </p:sp>
      <p:sp>
        <p:nvSpPr>
          <p:cNvPr id="76" name="Szövegdoboz 35">
            <a:extLst>
              <a:ext uri="{FF2B5EF4-FFF2-40B4-BE49-F238E27FC236}">
                <a16:creationId xmlns:a16="http://schemas.microsoft.com/office/drawing/2014/main" xmlns="" id="{1E9E68B4-52F7-4E27-BAA1-85036E33C9FB}"/>
              </a:ext>
            </a:extLst>
          </p:cNvPr>
          <p:cNvSpPr txBox="1"/>
          <p:nvPr/>
        </p:nvSpPr>
        <p:spPr>
          <a:xfrm>
            <a:off x="5990859" y="3055294"/>
            <a:ext cx="1017786" cy="246221"/>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PROGRAMME</a:t>
            </a:r>
            <a:endParaRPr kumimoji="0" lang="en-GB"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7" name="Szövegdoboz 35">
            <a:extLst>
              <a:ext uri="{FF2B5EF4-FFF2-40B4-BE49-F238E27FC236}">
                <a16:creationId xmlns:a16="http://schemas.microsoft.com/office/drawing/2014/main" xmlns="" id="{D973EF50-0B37-481D-95CE-4E53134E1C53}"/>
              </a:ext>
            </a:extLst>
          </p:cNvPr>
          <p:cNvSpPr txBox="1"/>
          <p:nvPr/>
        </p:nvSpPr>
        <p:spPr>
          <a:xfrm>
            <a:off x="5217851" y="3047486"/>
            <a:ext cx="926698" cy="246221"/>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CHANNEL</a:t>
            </a:r>
            <a:endParaRPr kumimoji="0" lang="en-GB"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8" name="Szövegdoboz 35">
            <a:extLst>
              <a:ext uri="{FF2B5EF4-FFF2-40B4-BE49-F238E27FC236}">
                <a16:creationId xmlns:a16="http://schemas.microsoft.com/office/drawing/2014/main" xmlns="" id="{6F1BF9A3-855F-4543-B452-2E56626DC4EA}"/>
              </a:ext>
            </a:extLst>
          </p:cNvPr>
          <p:cNvSpPr txBox="1"/>
          <p:nvPr/>
        </p:nvSpPr>
        <p:spPr>
          <a:xfrm>
            <a:off x="6752030" y="3047485"/>
            <a:ext cx="1132338" cy="246221"/>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OTHER</a:t>
            </a:r>
            <a:endParaRPr kumimoji="0" lang="en-GB"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80" name="Group 79">
            <a:extLst>
              <a:ext uri="{FF2B5EF4-FFF2-40B4-BE49-F238E27FC236}">
                <a16:creationId xmlns:a16="http://schemas.microsoft.com/office/drawing/2014/main" xmlns="" id="{8B593306-29E5-479C-A6BE-9B6BF548910C}"/>
              </a:ext>
            </a:extLst>
          </p:cNvPr>
          <p:cNvGrpSpPr/>
          <p:nvPr/>
        </p:nvGrpSpPr>
        <p:grpSpPr>
          <a:xfrm>
            <a:off x="5182077" y="1135534"/>
            <a:ext cx="825964" cy="1509467"/>
            <a:chOff x="0" y="0"/>
            <a:chExt cx="3947195" cy="7213600"/>
          </a:xfrm>
        </p:grpSpPr>
        <p:grpSp>
          <p:nvGrpSpPr>
            <p:cNvPr id="82" name="Group 23">
              <a:extLst>
                <a:ext uri="{FF2B5EF4-FFF2-40B4-BE49-F238E27FC236}">
                  <a16:creationId xmlns:a16="http://schemas.microsoft.com/office/drawing/2014/main" xmlns="" id="{D0FE867E-016B-4F4E-9495-B4297A88B5BC}"/>
                </a:ext>
              </a:extLst>
            </p:cNvPr>
            <p:cNvGrpSpPr/>
            <p:nvPr/>
          </p:nvGrpSpPr>
          <p:grpSpPr>
            <a:xfrm>
              <a:off x="408923" y="0"/>
              <a:ext cx="2969706" cy="7213600"/>
              <a:chOff x="0" y="0"/>
              <a:chExt cx="2969704" cy="7213599"/>
            </a:xfrm>
          </p:grpSpPr>
          <p:sp>
            <p:nvSpPr>
              <p:cNvPr id="90" name="Shape 21">
                <a:extLst>
                  <a:ext uri="{FF2B5EF4-FFF2-40B4-BE49-F238E27FC236}">
                    <a16:creationId xmlns:a16="http://schemas.microsoft.com/office/drawing/2014/main" xmlns="" id="{A2787D0B-6F8A-4056-B6A6-2A3131CEFD5A}"/>
                  </a:ext>
                </a:extLst>
              </p:cNvPr>
              <p:cNvSpPr/>
              <p:nvPr/>
            </p:nvSpPr>
            <p:spPr>
              <a:xfrm>
                <a:off x="5053" y="5768514"/>
                <a:ext cx="2961092" cy="1445086"/>
              </a:xfrm>
              <a:custGeom>
                <a:avLst/>
                <a:gdLst/>
                <a:ahLst/>
                <a:cxnLst>
                  <a:cxn ang="0">
                    <a:pos x="wd2" y="hd2"/>
                  </a:cxn>
                  <a:cxn ang="5400000">
                    <a:pos x="wd2" y="hd2"/>
                  </a:cxn>
                  <a:cxn ang="10800000">
                    <a:pos x="wd2" y="hd2"/>
                  </a:cxn>
                  <a:cxn ang="16200000">
                    <a:pos x="wd2" y="hd2"/>
                  </a:cxn>
                </a:cxnLst>
                <a:rect l="0" t="0" r="r" b="b"/>
                <a:pathLst>
                  <a:path w="21600" h="21600" extrusionOk="0">
                    <a:moveTo>
                      <a:pt x="1710" y="660"/>
                    </a:moveTo>
                    <a:cubicBezTo>
                      <a:pt x="1408" y="660"/>
                      <a:pt x="1114" y="600"/>
                      <a:pt x="829" y="487"/>
                    </a:cubicBezTo>
                    <a:cubicBezTo>
                      <a:pt x="543" y="375"/>
                      <a:pt x="266" y="210"/>
                      <a:pt x="0" y="0"/>
                    </a:cubicBezTo>
                    <a:cubicBezTo>
                      <a:pt x="293" y="407"/>
                      <a:pt x="569" y="874"/>
                      <a:pt x="806" y="1517"/>
                    </a:cubicBezTo>
                    <a:cubicBezTo>
                      <a:pt x="1395" y="3123"/>
                      <a:pt x="1832" y="4565"/>
                      <a:pt x="2088" y="6483"/>
                    </a:cubicBezTo>
                    <a:cubicBezTo>
                      <a:pt x="2405" y="8866"/>
                      <a:pt x="2333" y="11532"/>
                      <a:pt x="2392" y="14005"/>
                    </a:cubicBezTo>
                    <a:cubicBezTo>
                      <a:pt x="2436" y="15851"/>
                      <a:pt x="2488" y="17579"/>
                      <a:pt x="3186" y="18926"/>
                    </a:cubicBezTo>
                    <a:cubicBezTo>
                      <a:pt x="3777" y="20065"/>
                      <a:pt x="4616" y="20595"/>
                      <a:pt x="5407" y="20754"/>
                    </a:cubicBezTo>
                    <a:cubicBezTo>
                      <a:pt x="5410" y="20755"/>
                      <a:pt x="7500" y="21600"/>
                      <a:pt x="10818" y="21600"/>
                    </a:cubicBezTo>
                    <a:cubicBezTo>
                      <a:pt x="13995" y="21600"/>
                      <a:pt x="16226" y="20755"/>
                      <a:pt x="16229" y="20754"/>
                    </a:cubicBezTo>
                    <a:cubicBezTo>
                      <a:pt x="17020" y="20595"/>
                      <a:pt x="17860" y="20065"/>
                      <a:pt x="18450" y="18926"/>
                    </a:cubicBezTo>
                    <a:cubicBezTo>
                      <a:pt x="19149" y="17579"/>
                      <a:pt x="19199" y="15851"/>
                      <a:pt x="19244" y="14005"/>
                    </a:cubicBezTo>
                    <a:cubicBezTo>
                      <a:pt x="19304" y="11533"/>
                      <a:pt x="19236" y="8867"/>
                      <a:pt x="19549" y="6483"/>
                    </a:cubicBezTo>
                    <a:cubicBezTo>
                      <a:pt x="19797" y="4589"/>
                      <a:pt x="20218" y="3165"/>
                      <a:pt x="20795" y="1572"/>
                    </a:cubicBezTo>
                    <a:cubicBezTo>
                      <a:pt x="21029" y="924"/>
                      <a:pt x="21306" y="459"/>
                      <a:pt x="21600" y="55"/>
                    </a:cubicBezTo>
                    <a:cubicBezTo>
                      <a:pt x="21334" y="265"/>
                      <a:pt x="21057" y="430"/>
                      <a:pt x="20772" y="542"/>
                    </a:cubicBezTo>
                    <a:cubicBezTo>
                      <a:pt x="20486" y="655"/>
                      <a:pt x="20192" y="715"/>
                      <a:pt x="19891" y="715"/>
                    </a:cubicBezTo>
                    <a:lnTo>
                      <a:pt x="1710" y="660"/>
                    </a:ln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sp>
            <p:nvSpPr>
              <p:cNvPr id="91" name="Shape 22">
                <a:extLst>
                  <a:ext uri="{FF2B5EF4-FFF2-40B4-BE49-F238E27FC236}">
                    <a16:creationId xmlns:a16="http://schemas.microsoft.com/office/drawing/2014/main" xmlns="" id="{F2AE242E-FC4F-4C6D-9B02-4325AEAABAA8}"/>
                  </a:ext>
                </a:extLst>
              </p:cNvPr>
              <p:cNvSpPr/>
              <p:nvPr/>
            </p:nvSpPr>
            <p:spPr>
              <a:xfrm>
                <a:off x="0" y="0"/>
                <a:ext cx="2969705" cy="1451304"/>
              </a:xfrm>
              <a:custGeom>
                <a:avLst/>
                <a:gdLst/>
                <a:ahLst/>
                <a:cxnLst>
                  <a:cxn ang="0">
                    <a:pos x="wd2" y="hd2"/>
                  </a:cxn>
                  <a:cxn ang="5400000">
                    <a:pos x="wd2" y="hd2"/>
                  </a:cxn>
                  <a:cxn ang="10800000">
                    <a:pos x="wd2" y="hd2"/>
                  </a:cxn>
                  <a:cxn ang="16200000">
                    <a:pos x="wd2" y="hd2"/>
                  </a:cxn>
                </a:cxnLst>
                <a:rect l="0" t="0" r="r" b="b"/>
                <a:pathLst>
                  <a:path w="21600" h="21600" extrusionOk="0">
                    <a:moveTo>
                      <a:pt x="19833" y="20943"/>
                    </a:moveTo>
                    <a:cubicBezTo>
                      <a:pt x="20132" y="20965"/>
                      <a:pt x="20425" y="21023"/>
                      <a:pt x="20711" y="21115"/>
                    </a:cubicBezTo>
                    <a:cubicBezTo>
                      <a:pt x="21014" y="21211"/>
                      <a:pt x="21310" y="21344"/>
                      <a:pt x="21600" y="21508"/>
                    </a:cubicBezTo>
                    <a:cubicBezTo>
                      <a:pt x="21282" y="21103"/>
                      <a:pt x="20982" y="20621"/>
                      <a:pt x="20734" y="19942"/>
                    </a:cubicBezTo>
                    <a:cubicBezTo>
                      <a:pt x="20160" y="18370"/>
                      <a:pt x="19765" y="16932"/>
                      <a:pt x="19528" y="15052"/>
                    </a:cubicBezTo>
                    <a:cubicBezTo>
                      <a:pt x="19228" y="12673"/>
                      <a:pt x="19286" y="10022"/>
                      <a:pt x="19224" y="7562"/>
                    </a:cubicBezTo>
                    <a:cubicBezTo>
                      <a:pt x="19178" y="5725"/>
                      <a:pt x="19129" y="4005"/>
                      <a:pt x="18432" y="2662"/>
                    </a:cubicBezTo>
                    <a:cubicBezTo>
                      <a:pt x="17844" y="1528"/>
                      <a:pt x="17007" y="1000"/>
                      <a:pt x="16218" y="843"/>
                    </a:cubicBezTo>
                    <a:cubicBezTo>
                      <a:pt x="16214" y="842"/>
                      <a:pt x="13990" y="0"/>
                      <a:pt x="10823" y="0"/>
                    </a:cubicBezTo>
                    <a:cubicBezTo>
                      <a:pt x="7515" y="0"/>
                      <a:pt x="5431" y="842"/>
                      <a:pt x="5427" y="843"/>
                    </a:cubicBezTo>
                    <a:cubicBezTo>
                      <a:pt x="4639" y="1001"/>
                      <a:pt x="3801" y="1528"/>
                      <a:pt x="3213" y="2662"/>
                    </a:cubicBezTo>
                    <a:cubicBezTo>
                      <a:pt x="2517" y="4005"/>
                      <a:pt x="2467" y="5725"/>
                      <a:pt x="2421" y="7562"/>
                    </a:cubicBezTo>
                    <a:cubicBezTo>
                      <a:pt x="2359" y="10022"/>
                      <a:pt x="2419" y="12674"/>
                      <a:pt x="2117" y="15052"/>
                    </a:cubicBezTo>
                    <a:cubicBezTo>
                      <a:pt x="1879" y="16930"/>
                      <a:pt x="1481" y="18365"/>
                      <a:pt x="911" y="19942"/>
                    </a:cubicBezTo>
                    <a:cubicBezTo>
                      <a:pt x="651" y="20661"/>
                      <a:pt x="336" y="21172"/>
                      <a:pt x="0" y="21600"/>
                    </a:cubicBezTo>
                    <a:cubicBezTo>
                      <a:pt x="302" y="21391"/>
                      <a:pt x="614" y="21227"/>
                      <a:pt x="934" y="21115"/>
                    </a:cubicBezTo>
                    <a:cubicBezTo>
                      <a:pt x="1220" y="21014"/>
                      <a:pt x="1513" y="20955"/>
                      <a:pt x="1812" y="20943"/>
                    </a:cubicBezTo>
                    <a:cubicBezTo>
                      <a:pt x="4827" y="21091"/>
                      <a:pt x="7843" y="21164"/>
                      <a:pt x="10859" y="21164"/>
                    </a:cubicBezTo>
                    <a:cubicBezTo>
                      <a:pt x="13850" y="21163"/>
                      <a:pt x="16842" y="21089"/>
                      <a:pt x="19833" y="20943"/>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grpSp>
          <p:nvGrpSpPr>
            <p:cNvPr id="83" name="Group 30">
              <a:extLst>
                <a:ext uri="{FF2B5EF4-FFF2-40B4-BE49-F238E27FC236}">
                  <a16:creationId xmlns:a16="http://schemas.microsoft.com/office/drawing/2014/main" xmlns="" id="{00061786-B0E5-41D0-8587-F60DFEA6B647}"/>
                </a:ext>
              </a:extLst>
            </p:cNvPr>
            <p:cNvGrpSpPr/>
            <p:nvPr/>
          </p:nvGrpSpPr>
          <p:grpSpPr>
            <a:xfrm>
              <a:off x="-1" y="1397485"/>
              <a:ext cx="3947197" cy="4422827"/>
              <a:chOff x="0" y="0"/>
              <a:chExt cx="3947195" cy="4422826"/>
            </a:xfrm>
          </p:grpSpPr>
          <p:grpSp>
            <p:nvGrpSpPr>
              <p:cNvPr id="84" name="Group 28">
                <a:extLst>
                  <a:ext uri="{FF2B5EF4-FFF2-40B4-BE49-F238E27FC236}">
                    <a16:creationId xmlns:a16="http://schemas.microsoft.com/office/drawing/2014/main" xmlns="" id="{4417489E-36A9-44B1-8D3B-C6BEF9E251DA}"/>
                  </a:ext>
                </a:extLst>
              </p:cNvPr>
              <p:cNvGrpSpPr/>
              <p:nvPr/>
            </p:nvGrpSpPr>
            <p:grpSpPr>
              <a:xfrm>
                <a:off x="-1" y="0"/>
                <a:ext cx="3947197" cy="4422827"/>
                <a:chOff x="0" y="0"/>
                <a:chExt cx="3947195" cy="4422826"/>
              </a:xfrm>
            </p:grpSpPr>
            <p:sp>
              <p:nvSpPr>
                <p:cNvPr id="86" name="Shape 24">
                  <a:extLst>
                    <a:ext uri="{FF2B5EF4-FFF2-40B4-BE49-F238E27FC236}">
                      <a16:creationId xmlns:a16="http://schemas.microsoft.com/office/drawing/2014/main" xmlns="" id="{8EA46D05-9598-43D5-88BD-78594111A3FA}"/>
                    </a:ext>
                  </a:extLst>
                </p:cNvPr>
                <p:cNvSpPr/>
                <p:nvPr/>
              </p:nvSpPr>
              <p:spPr>
                <a:xfrm>
                  <a:off x="0" y="0"/>
                  <a:ext cx="3793992" cy="4422827"/>
                </a:xfrm>
                <a:custGeom>
                  <a:avLst/>
                  <a:gdLst/>
                  <a:ahLst/>
                  <a:cxnLst>
                    <a:cxn ang="0">
                      <a:pos x="wd2" y="hd2"/>
                    </a:cxn>
                    <a:cxn ang="5400000">
                      <a:pos x="wd2" y="hd2"/>
                    </a:cxn>
                    <a:cxn ang="10800000">
                      <a:pos x="wd2" y="hd2"/>
                    </a:cxn>
                    <a:cxn ang="16200000">
                      <a:pos x="wd2" y="hd2"/>
                    </a:cxn>
                  </a:cxnLst>
                  <a:rect l="0" t="0" r="r" b="b"/>
                  <a:pathLst>
                    <a:path w="21598" h="21600" extrusionOk="0">
                      <a:moveTo>
                        <a:pt x="19185" y="216"/>
                      </a:moveTo>
                      <a:cubicBezTo>
                        <a:pt x="18977" y="147"/>
                        <a:pt x="18761" y="93"/>
                        <a:pt x="18538" y="56"/>
                      </a:cubicBezTo>
                      <a:cubicBezTo>
                        <a:pt x="18315" y="20"/>
                        <a:pt x="18086" y="0"/>
                        <a:pt x="17851" y="0"/>
                      </a:cubicBezTo>
                      <a:lnTo>
                        <a:pt x="3746" y="0"/>
                      </a:lnTo>
                      <a:cubicBezTo>
                        <a:pt x="3511" y="0"/>
                        <a:pt x="3282" y="20"/>
                        <a:pt x="3059" y="56"/>
                      </a:cubicBezTo>
                      <a:cubicBezTo>
                        <a:pt x="2836" y="93"/>
                        <a:pt x="2620" y="147"/>
                        <a:pt x="2412" y="216"/>
                      </a:cubicBezTo>
                      <a:cubicBezTo>
                        <a:pt x="2009" y="444"/>
                        <a:pt x="1563" y="604"/>
                        <a:pt x="1188" y="906"/>
                      </a:cubicBezTo>
                      <a:cubicBezTo>
                        <a:pt x="438" y="1512"/>
                        <a:pt x="0" y="2357"/>
                        <a:pt x="0" y="3244"/>
                      </a:cubicBezTo>
                      <a:cubicBezTo>
                        <a:pt x="0" y="3245"/>
                        <a:pt x="0" y="7018"/>
                        <a:pt x="0" y="10800"/>
                      </a:cubicBezTo>
                      <a:cubicBezTo>
                        <a:pt x="0" y="14582"/>
                        <a:pt x="0" y="18355"/>
                        <a:pt x="0" y="18356"/>
                      </a:cubicBezTo>
                      <a:cubicBezTo>
                        <a:pt x="0" y="19243"/>
                        <a:pt x="438" y="20088"/>
                        <a:pt x="1188" y="20694"/>
                      </a:cubicBezTo>
                      <a:cubicBezTo>
                        <a:pt x="1562" y="20996"/>
                        <a:pt x="2009" y="21156"/>
                        <a:pt x="2412" y="21384"/>
                      </a:cubicBezTo>
                      <a:cubicBezTo>
                        <a:pt x="2620" y="21453"/>
                        <a:pt x="2836" y="21507"/>
                        <a:pt x="3059" y="21544"/>
                      </a:cubicBezTo>
                      <a:cubicBezTo>
                        <a:pt x="3282" y="21580"/>
                        <a:pt x="3511" y="21600"/>
                        <a:pt x="3746" y="21600"/>
                      </a:cubicBezTo>
                      <a:lnTo>
                        <a:pt x="17851" y="21600"/>
                      </a:lnTo>
                      <a:cubicBezTo>
                        <a:pt x="18086" y="21600"/>
                        <a:pt x="18315" y="21580"/>
                        <a:pt x="18538" y="21544"/>
                      </a:cubicBezTo>
                      <a:cubicBezTo>
                        <a:pt x="18761" y="21507"/>
                        <a:pt x="18992" y="21480"/>
                        <a:pt x="19185" y="21384"/>
                      </a:cubicBezTo>
                      <a:cubicBezTo>
                        <a:pt x="19602" y="21177"/>
                        <a:pt x="20033" y="20993"/>
                        <a:pt x="20409" y="20694"/>
                      </a:cubicBezTo>
                      <a:cubicBezTo>
                        <a:pt x="21163" y="20092"/>
                        <a:pt x="21598" y="19243"/>
                        <a:pt x="21597" y="18356"/>
                      </a:cubicBezTo>
                      <a:cubicBezTo>
                        <a:pt x="21597" y="18350"/>
                        <a:pt x="21594" y="14579"/>
                        <a:pt x="21597" y="10800"/>
                      </a:cubicBezTo>
                      <a:cubicBezTo>
                        <a:pt x="21600" y="7018"/>
                        <a:pt x="21597" y="3247"/>
                        <a:pt x="21597" y="3244"/>
                      </a:cubicBezTo>
                      <a:cubicBezTo>
                        <a:pt x="21597" y="2357"/>
                        <a:pt x="21159" y="1512"/>
                        <a:pt x="20409" y="906"/>
                      </a:cubicBezTo>
                      <a:cubicBezTo>
                        <a:pt x="20035" y="604"/>
                        <a:pt x="19588" y="444"/>
                        <a:pt x="19185" y="216"/>
                      </a:cubicBezTo>
                      <a:close/>
                    </a:path>
                  </a:pathLst>
                </a:custGeom>
                <a:solidFill>
                  <a:srgbClr val="E5E5E5"/>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nvGrpSpPr>
                <p:cNvPr id="87" name="Group 27">
                  <a:extLst>
                    <a:ext uri="{FF2B5EF4-FFF2-40B4-BE49-F238E27FC236}">
                      <a16:creationId xmlns:a16="http://schemas.microsoft.com/office/drawing/2014/main" xmlns="" id="{E07B35AB-AAC4-4584-BB6B-995B8044095A}"/>
                    </a:ext>
                  </a:extLst>
                </p:cNvPr>
                <p:cNvGrpSpPr/>
                <p:nvPr/>
              </p:nvGrpSpPr>
              <p:grpSpPr>
                <a:xfrm>
                  <a:off x="3790772" y="1002586"/>
                  <a:ext cx="156424" cy="2413458"/>
                  <a:chOff x="0" y="0"/>
                  <a:chExt cx="156423" cy="2413457"/>
                </a:xfrm>
              </p:grpSpPr>
              <p:sp>
                <p:nvSpPr>
                  <p:cNvPr id="88" name="Shape 25">
                    <a:extLst>
                      <a:ext uri="{FF2B5EF4-FFF2-40B4-BE49-F238E27FC236}">
                        <a16:creationId xmlns:a16="http://schemas.microsoft.com/office/drawing/2014/main" xmlns="" id="{FEF6C5C9-27D4-4D6F-A80B-9F70F31D70EE}"/>
                      </a:ext>
                    </a:extLst>
                  </p:cNvPr>
                  <p:cNvSpPr/>
                  <p:nvPr/>
                </p:nvSpPr>
                <p:spPr>
                  <a:xfrm>
                    <a:off x="0" y="0"/>
                    <a:ext cx="156424" cy="706494"/>
                  </a:xfrm>
                  <a:custGeom>
                    <a:avLst/>
                    <a:gdLst/>
                    <a:ahLst/>
                    <a:cxnLst>
                      <a:cxn ang="0">
                        <a:pos x="wd2" y="hd2"/>
                      </a:cxn>
                      <a:cxn ang="5400000">
                        <a:pos x="wd2" y="hd2"/>
                      </a:cxn>
                      <a:cxn ang="10800000">
                        <a:pos x="wd2" y="hd2"/>
                      </a:cxn>
                      <a:cxn ang="16200000">
                        <a:pos x="wd2" y="hd2"/>
                      </a:cxn>
                    </a:cxnLst>
                    <a:rect l="0" t="0" r="r" b="b"/>
                    <a:pathLst>
                      <a:path w="21600" h="21600" extrusionOk="0">
                        <a:moveTo>
                          <a:pt x="10911" y="0"/>
                        </a:moveTo>
                        <a:lnTo>
                          <a:pt x="0" y="0"/>
                        </a:lnTo>
                        <a:cubicBezTo>
                          <a:pt x="0" y="2958"/>
                          <a:pt x="0" y="6324"/>
                          <a:pt x="0" y="9968"/>
                        </a:cubicBezTo>
                        <a:cubicBezTo>
                          <a:pt x="0" y="13612"/>
                          <a:pt x="0" y="17533"/>
                          <a:pt x="0" y="21600"/>
                        </a:cubicBezTo>
                        <a:lnTo>
                          <a:pt x="10911" y="21600"/>
                        </a:lnTo>
                        <a:cubicBezTo>
                          <a:pt x="13850" y="21600"/>
                          <a:pt x="16522" y="21334"/>
                          <a:pt x="18460" y="20905"/>
                        </a:cubicBezTo>
                        <a:cubicBezTo>
                          <a:pt x="20397" y="20475"/>
                          <a:pt x="21600" y="19884"/>
                          <a:pt x="21600" y="19233"/>
                        </a:cubicBezTo>
                        <a:lnTo>
                          <a:pt x="21600" y="2367"/>
                        </a:lnTo>
                        <a:cubicBezTo>
                          <a:pt x="21600" y="1717"/>
                          <a:pt x="20397" y="1125"/>
                          <a:pt x="18460" y="696"/>
                        </a:cubicBezTo>
                        <a:cubicBezTo>
                          <a:pt x="16522" y="266"/>
                          <a:pt x="13850" y="0"/>
                          <a:pt x="10911" y="0"/>
                        </a:cubicBezTo>
                        <a:close/>
                      </a:path>
                    </a:pathLst>
                  </a:custGeom>
                  <a:solidFill>
                    <a:srgbClr val="E5E5E5"/>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sp>
                <p:nvSpPr>
                  <p:cNvPr id="89" name="Shape 26">
                    <a:extLst>
                      <a:ext uri="{FF2B5EF4-FFF2-40B4-BE49-F238E27FC236}">
                        <a16:creationId xmlns:a16="http://schemas.microsoft.com/office/drawing/2014/main" xmlns="" id="{52A8DB48-5765-444C-997D-38267873D074}"/>
                      </a:ext>
                    </a:extLst>
                  </p:cNvPr>
                  <p:cNvSpPr/>
                  <p:nvPr/>
                </p:nvSpPr>
                <p:spPr>
                  <a:xfrm>
                    <a:off x="0" y="1305311"/>
                    <a:ext cx="58033" cy="1108147"/>
                  </a:xfrm>
                  <a:prstGeom prst="rect">
                    <a:avLst/>
                  </a:prstGeom>
                  <a:solidFill>
                    <a:srgbClr val="E5E5E5"/>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grpSp>
          <p:sp>
            <p:nvSpPr>
              <p:cNvPr id="85" name="Shape 29">
                <a:extLst>
                  <a:ext uri="{FF2B5EF4-FFF2-40B4-BE49-F238E27FC236}">
                    <a16:creationId xmlns:a16="http://schemas.microsoft.com/office/drawing/2014/main" xmlns="" id="{B7B14666-95FA-42DE-8487-4B1F8602497E}"/>
                  </a:ext>
                </a:extLst>
              </p:cNvPr>
              <p:cNvSpPr/>
              <p:nvPr/>
            </p:nvSpPr>
            <p:spPr>
              <a:xfrm>
                <a:off x="172224" y="153490"/>
                <a:ext cx="3444600" cy="4112221"/>
              </a:xfrm>
              <a:custGeom>
                <a:avLst/>
                <a:gdLst/>
                <a:ahLst/>
                <a:cxnLst>
                  <a:cxn ang="0">
                    <a:pos x="wd2" y="hd2"/>
                  </a:cxn>
                  <a:cxn ang="5400000">
                    <a:pos x="wd2" y="hd2"/>
                  </a:cxn>
                  <a:cxn ang="10800000">
                    <a:pos x="wd2" y="hd2"/>
                  </a:cxn>
                  <a:cxn ang="16200000">
                    <a:pos x="wd2" y="hd2"/>
                  </a:cxn>
                </a:cxnLst>
                <a:rect l="0" t="0" r="r" b="b"/>
                <a:pathLst>
                  <a:path w="21600" h="21600" extrusionOk="0">
                    <a:moveTo>
                      <a:pt x="0" y="18754"/>
                    </a:moveTo>
                    <a:cubicBezTo>
                      <a:pt x="0" y="20319"/>
                      <a:pt x="1538" y="21600"/>
                      <a:pt x="3417" y="21600"/>
                    </a:cubicBezTo>
                    <a:lnTo>
                      <a:pt x="18183" y="21600"/>
                    </a:lnTo>
                    <a:cubicBezTo>
                      <a:pt x="20062" y="21600"/>
                      <a:pt x="21600" y="20319"/>
                      <a:pt x="21600" y="18754"/>
                    </a:cubicBezTo>
                    <a:lnTo>
                      <a:pt x="21600" y="2846"/>
                    </a:lnTo>
                    <a:cubicBezTo>
                      <a:pt x="21600" y="1281"/>
                      <a:pt x="20062" y="0"/>
                      <a:pt x="18183" y="0"/>
                    </a:cubicBezTo>
                    <a:lnTo>
                      <a:pt x="3417" y="0"/>
                    </a:lnTo>
                    <a:cubicBezTo>
                      <a:pt x="1538" y="0"/>
                      <a:pt x="0" y="1281"/>
                      <a:pt x="0" y="2846"/>
                    </a:cubicBezTo>
                    <a:cubicBezTo>
                      <a:pt x="0" y="2846"/>
                      <a:pt x="0" y="18754"/>
                      <a:pt x="0" y="18754"/>
                    </a:cubicBezTo>
                    <a:close/>
                  </a:path>
                </a:pathLst>
              </a:custGeom>
              <a:solidFill>
                <a:srgbClr val="7F7F7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grpSp>
      <p:sp>
        <p:nvSpPr>
          <p:cNvPr id="81" name="Shape 32">
            <a:extLst>
              <a:ext uri="{FF2B5EF4-FFF2-40B4-BE49-F238E27FC236}">
                <a16:creationId xmlns:a16="http://schemas.microsoft.com/office/drawing/2014/main" xmlns="" id="{7D2318DB-5A09-4873-A585-4DCDA2C4240A}"/>
              </a:ext>
            </a:extLst>
          </p:cNvPr>
          <p:cNvSpPr/>
          <p:nvPr/>
        </p:nvSpPr>
        <p:spPr>
          <a:xfrm>
            <a:off x="5438852" y="1639590"/>
            <a:ext cx="449469" cy="2887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584200">
              <a:lnSpc>
                <a:spcPct val="100000"/>
              </a:lnSpc>
              <a:spcBef>
                <a:spcPts val="0"/>
              </a:spcBef>
              <a:defRPr sz="3500" cap="all">
                <a:solidFill>
                  <a:srgbClr val="FFFFFF"/>
                </a:solidFill>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600" b="0" i="0" u="none" strike="noStrike" kern="1200" cap="all" spc="0" normalizeH="0" baseline="0" noProof="0">
                <a:ln>
                  <a:noFill/>
                </a:ln>
                <a:solidFill>
                  <a:srgbClr val="FFFFFF"/>
                </a:solidFill>
                <a:effectLst/>
                <a:uLnTx/>
                <a:uFillTx/>
                <a:latin typeface="Calibri"/>
                <a:ea typeface="+mn-ea"/>
                <a:cs typeface="+mn-cs"/>
              </a:rPr>
              <a:t>54 </a:t>
            </a:r>
            <a:r>
              <a:rPr kumimoji="0" lang="en-GB" sz="1600" b="0" i="0" u="none" strike="noStrike" kern="1200" cap="none" spc="0" normalizeH="0" baseline="0" noProof="0">
                <a:ln>
                  <a:noFill/>
                </a:ln>
                <a:solidFill>
                  <a:srgbClr val="FFFFFF"/>
                </a:solidFill>
                <a:effectLst/>
                <a:uLnTx/>
                <a:uFillTx/>
                <a:latin typeface="Calibri"/>
                <a:ea typeface="+mn-ea"/>
                <a:cs typeface="+mn-cs"/>
              </a:rPr>
              <a:t>mins</a:t>
            </a:r>
            <a:endParaRPr kumimoji="0" lang="en-GB" sz="800" b="0" i="0" u="none" strike="noStrike" kern="1200" cap="all" spc="0" normalizeH="0" baseline="0" noProof="0" dirty="0">
              <a:ln>
                <a:noFill/>
              </a:ln>
              <a:solidFill>
                <a:srgbClr val="FFFFFF"/>
              </a:solidFill>
              <a:effectLst/>
              <a:uLnTx/>
              <a:uFillTx/>
              <a:latin typeface="Calibri"/>
              <a:ea typeface="+mn-ea"/>
              <a:cs typeface="+mn-cs"/>
            </a:endParaRPr>
          </a:p>
        </p:txBody>
      </p:sp>
      <p:grpSp>
        <p:nvGrpSpPr>
          <p:cNvPr id="93" name="Group 92">
            <a:extLst>
              <a:ext uri="{FF2B5EF4-FFF2-40B4-BE49-F238E27FC236}">
                <a16:creationId xmlns:a16="http://schemas.microsoft.com/office/drawing/2014/main" xmlns="" id="{230BC6F5-E2F9-45DD-AE6E-4EEF817BDA12}"/>
              </a:ext>
            </a:extLst>
          </p:cNvPr>
          <p:cNvGrpSpPr/>
          <p:nvPr/>
        </p:nvGrpSpPr>
        <p:grpSpPr>
          <a:xfrm>
            <a:off x="6045785" y="1131590"/>
            <a:ext cx="825964" cy="1509467"/>
            <a:chOff x="0" y="0"/>
            <a:chExt cx="3947195" cy="7213600"/>
          </a:xfrm>
        </p:grpSpPr>
        <p:grpSp>
          <p:nvGrpSpPr>
            <p:cNvPr id="95" name="Group 23">
              <a:extLst>
                <a:ext uri="{FF2B5EF4-FFF2-40B4-BE49-F238E27FC236}">
                  <a16:creationId xmlns:a16="http://schemas.microsoft.com/office/drawing/2014/main" xmlns="" id="{35865794-C520-410E-A1F7-A9044BBEA35B}"/>
                </a:ext>
              </a:extLst>
            </p:cNvPr>
            <p:cNvGrpSpPr/>
            <p:nvPr/>
          </p:nvGrpSpPr>
          <p:grpSpPr>
            <a:xfrm>
              <a:off x="408923" y="0"/>
              <a:ext cx="2969706" cy="7213600"/>
              <a:chOff x="0" y="0"/>
              <a:chExt cx="2969704" cy="7213599"/>
            </a:xfrm>
          </p:grpSpPr>
          <p:sp>
            <p:nvSpPr>
              <p:cNvPr id="103" name="Shape 21">
                <a:extLst>
                  <a:ext uri="{FF2B5EF4-FFF2-40B4-BE49-F238E27FC236}">
                    <a16:creationId xmlns:a16="http://schemas.microsoft.com/office/drawing/2014/main" xmlns="" id="{DA28A531-AAD4-42BC-A2BA-4D611B9EF398}"/>
                  </a:ext>
                </a:extLst>
              </p:cNvPr>
              <p:cNvSpPr/>
              <p:nvPr/>
            </p:nvSpPr>
            <p:spPr>
              <a:xfrm>
                <a:off x="5053" y="5768514"/>
                <a:ext cx="2961092" cy="1445086"/>
              </a:xfrm>
              <a:custGeom>
                <a:avLst/>
                <a:gdLst/>
                <a:ahLst/>
                <a:cxnLst>
                  <a:cxn ang="0">
                    <a:pos x="wd2" y="hd2"/>
                  </a:cxn>
                  <a:cxn ang="5400000">
                    <a:pos x="wd2" y="hd2"/>
                  </a:cxn>
                  <a:cxn ang="10800000">
                    <a:pos x="wd2" y="hd2"/>
                  </a:cxn>
                  <a:cxn ang="16200000">
                    <a:pos x="wd2" y="hd2"/>
                  </a:cxn>
                </a:cxnLst>
                <a:rect l="0" t="0" r="r" b="b"/>
                <a:pathLst>
                  <a:path w="21600" h="21600" extrusionOk="0">
                    <a:moveTo>
                      <a:pt x="1710" y="660"/>
                    </a:moveTo>
                    <a:cubicBezTo>
                      <a:pt x="1408" y="660"/>
                      <a:pt x="1114" y="600"/>
                      <a:pt x="829" y="487"/>
                    </a:cubicBezTo>
                    <a:cubicBezTo>
                      <a:pt x="543" y="375"/>
                      <a:pt x="266" y="210"/>
                      <a:pt x="0" y="0"/>
                    </a:cubicBezTo>
                    <a:cubicBezTo>
                      <a:pt x="293" y="407"/>
                      <a:pt x="569" y="874"/>
                      <a:pt x="806" y="1517"/>
                    </a:cubicBezTo>
                    <a:cubicBezTo>
                      <a:pt x="1395" y="3123"/>
                      <a:pt x="1832" y="4565"/>
                      <a:pt x="2088" y="6483"/>
                    </a:cubicBezTo>
                    <a:cubicBezTo>
                      <a:pt x="2405" y="8866"/>
                      <a:pt x="2333" y="11532"/>
                      <a:pt x="2392" y="14005"/>
                    </a:cubicBezTo>
                    <a:cubicBezTo>
                      <a:pt x="2436" y="15851"/>
                      <a:pt x="2488" y="17579"/>
                      <a:pt x="3186" y="18926"/>
                    </a:cubicBezTo>
                    <a:cubicBezTo>
                      <a:pt x="3777" y="20065"/>
                      <a:pt x="4616" y="20595"/>
                      <a:pt x="5407" y="20754"/>
                    </a:cubicBezTo>
                    <a:cubicBezTo>
                      <a:pt x="5410" y="20755"/>
                      <a:pt x="7500" y="21600"/>
                      <a:pt x="10818" y="21600"/>
                    </a:cubicBezTo>
                    <a:cubicBezTo>
                      <a:pt x="13995" y="21600"/>
                      <a:pt x="16226" y="20755"/>
                      <a:pt x="16229" y="20754"/>
                    </a:cubicBezTo>
                    <a:cubicBezTo>
                      <a:pt x="17020" y="20595"/>
                      <a:pt x="17860" y="20065"/>
                      <a:pt x="18450" y="18926"/>
                    </a:cubicBezTo>
                    <a:cubicBezTo>
                      <a:pt x="19149" y="17579"/>
                      <a:pt x="19199" y="15851"/>
                      <a:pt x="19244" y="14005"/>
                    </a:cubicBezTo>
                    <a:cubicBezTo>
                      <a:pt x="19304" y="11533"/>
                      <a:pt x="19236" y="8867"/>
                      <a:pt x="19549" y="6483"/>
                    </a:cubicBezTo>
                    <a:cubicBezTo>
                      <a:pt x="19797" y="4589"/>
                      <a:pt x="20218" y="3165"/>
                      <a:pt x="20795" y="1572"/>
                    </a:cubicBezTo>
                    <a:cubicBezTo>
                      <a:pt x="21029" y="924"/>
                      <a:pt x="21306" y="459"/>
                      <a:pt x="21600" y="55"/>
                    </a:cubicBezTo>
                    <a:cubicBezTo>
                      <a:pt x="21334" y="265"/>
                      <a:pt x="21057" y="430"/>
                      <a:pt x="20772" y="542"/>
                    </a:cubicBezTo>
                    <a:cubicBezTo>
                      <a:pt x="20486" y="655"/>
                      <a:pt x="20192" y="715"/>
                      <a:pt x="19891" y="715"/>
                    </a:cubicBezTo>
                    <a:lnTo>
                      <a:pt x="1710" y="660"/>
                    </a:ln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04" name="Shape 22">
                <a:extLst>
                  <a:ext uri="{FF2B5EF4-FFF2-40B4-BE49-F238E27FC236}">
                    <a16:creationId xmlns:a16="http://schemas.microsoft.com/office/drawing/2014/main" xmlns="" id="{B3DD98A8-7444-4E2F-9C8F-DB7A8D327059}"/>
                  </a:ext>
                </a:extLst>
              </p:cNvPr>
              <p:cNvSpPr/>
              <p:nvPr/>
            </p:nvSpPr>
            <p:spPr>
              <a:xfrm>
                <a:off x="0" y="0"/>
                <a:ext cx="2969705" cy="1451304"/>
              </a:xfrm>
              <a:custGeom>
                <a:avLst/>
                <a:gdLst/>
                <a:ahLst/>
                <a:cxnLst>
                  <a:cxn ang="0">
                    <a:pos x="wd2" y="hd2"/>
                  </a:cxn>
                  <a:cxn ang="5400000">
                    <a:pos x="wd2" y="hd2"/>
                  </a:cxn>
                  <a:cxn ang="10800000">
                    <a:pos x="wd2" y="hd2"/>
                  </a:cxn>
                  <a:cxn ang="16200000">
                    <a:pos x="wd2" y="hd2"/>
                  </a:cxn>
                </a:cxnLst>
                <a:rect l="0" t="0" r="r" b="b"/>
                <a:pathLst>
                  <a:path w="21600" h="21600" extrusionOk="0">
                    <a:moveTo>
                      <a:pt x="19833" y="20943"/>
                    </a:moveTo>
                    <a:cubicBezTo>
                      <a:pt x="20132" y="20965"/>
                      <a:pt x="20425" y="21023"/>
                      <a:pt x="20711" y="21115"/>
                    </a:cubicBezTo>
                    <a:cubicBezTo>
                      <a:pt x="21014" y="21211"/>
                      <a:pt x="21310" y="21344"/>
                      <a:pt x="21600" y="21508"/>
                    </a:cubicBezTo>
                    <a:cubicBezTo>
                      <a:pt x="21282" y="21103"/>
                      <a:pt x="20982" y="20621"/>
                      <a:pt x="20734" y="19942"/>
                    </a:cubicBezTo>
                    <a:cubicBezTo>
                      <a:pt x="20160" y="18370"/>
                      <a:pt x="19765" y="16932"/>
                      <a:pt x="19528" y="15052"/>
                    </a:cubicBezTo>
                    <a:cubicBezTo>
                      <a:pt x="19228" y="12673"/>
                      <a:pt x="19286" y="10022"/>
                      <a:pt x="19224" y="7562"/>
                    </a:cubicBezTo>
                    <a:cubicBezTo>
                      <a:pt x="19178" y="5725"/>
                      <a:pt x="19129" y="4005"/>
                      <a:pt x="18432" y="2662"/>
                    </a:cubicBezTo>
                    <a:cubicBezTo>
                      <a:pt x="17844" y="1528"/>
                      <a:pt x="17007" y="1000"/>
                      <a:pt x="16218" y="843"/>
                    </a:cubicBezTo>
                    <a:cubicBezTo>
                      <a:pt x="16214" y="842"/>
                      <a:pt x="13990" y="0"/>
                      <a:pt x="10823" y="0"/>
                    </a:cubicBezTo>
                    <a:cubicBezTo>
                      <a:pt x="7515" y="0"/>
                      <a:pt x="5431" y="842"/>
                      <a:pt x="5427" y="843"/>
                    </a:cubicBezTo>
                    <a:cubicBezTo>
                      <a:pt x="4639" y="1001"/>
                      <a:pt x="3801" y="1528"/>
                      <a:pt x="3213" y="2662"/>
                    </a:cubicBezTo>
                    <a:cubicBezTo>
                      <a:pt x="2517" y="4005"/>
                      <a:pt x="2467" y="5725"/>
                      <a:pt x="2421" y="7562"/>
                    </a:cubicBezTo>
                    <a:cubicBezTo>
                      <a:pt x="2359" y="10022"/>
                      <a:pt x="2419" y="12674"/>
                      <a:pt x="2117" y="15052"/>
                    </a:cubicBezTo>
                    <a:cubicBezTo>
                      <a:pt x="1879" y="16930"/>
                      <a:pt x="1481" y="18365"/>
                      <a:pt x="911" y="19942"/>
                    </a:cubicBezTo>
                    <a:cubicBezTo>
                      <a:pt x="651" y="20661"/>
                      <a:pt x="336" y="21172"/>
                      <a:pt x="0" y="21600"/>
                    </a:cubicBezTo>
                    <a:cubicBezTo>
                      <a:pt x="302" y="21391"/>
                      <a:pt x="614" y="21227"/>
                      <a:pt x="934" y="21115"/>
                    </a:cubicBezTo>
                    <a:cubicBezTo>
                      <a:pt x="1220" y="21014"/>
                      <a:pt x="1513" y="20955"/>
                      <a:pt x="1812" y="20943"/>
                    </a:cubicBezTo>
                    <a:cubicBezTo>
                      <a:pt x="4827" y="21091"/>
                      <a:pt x="7843" y="21164"/>
                      <a:pt x="10859" y="21164"/>
                    </a:cubicBezTo>
                    <a:cubicBezTo>
                      <a:pt x="13850" y="21163"/>
                      <a:pt x="16842" y="21089"/>
                      <a:pt x="19833" y="20943"/>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grpSp>
          <p:nvGrpSpPr>
            <p:cNvPr id="96" name="Group 30">
              <a:extLst>
                <a:ext uri="{FF2B5EF4-FFF2-40B4-BE49-F238E27FC236}">
                  <a16:creationId xmlns:a16="http://schemas.microsoft.com/office/drawing/2014/main" xmlns="" id="{83CD119C-E0EE-47FF-9CFD-193E0F5B94C9}"/>
                </a:ext>
              </a:extLst>
            </p:cNvPr>
            <p:cNvGrpSpPr/>
            <p:nvPr/>
          </p:nvGrpSpPr>
          <p:grpSpPr>
            <a:xfrm>
              <a:off x="-1" y="1397485"/>
              <a:ext cx="3947197" cy="4422827"/>
              <a:chOff x="0" y="0"/>
              <a:chExt cx="3947195" cy="4422826"/>
            </a:xfrm>
          </p:grpSpPr>
          <p:grpSp>
            <p:nvGrpSpPr>
              <p:cNvPr id="97" name="Group 28">
                <a:extLst>
                  <a:ext uri="{FF2B5EF4-FFF2-40B4-BE49-F238E27FC236}">
                    <a16:creationId xmlns:a16="http://schemas.microsoft.com/office/drawing/2014/main" xmlns="" id="{2988555D-011B-4F4D-8E66-6AFAF8DCA10C}"/>
                  </a:ext>
                </a:extLst>
              </p:cNvPr>
              <p:cNvGrpSpPr/>
              <p:nvPr/>
            </p:nvGrpSpPr>
            <p:grpSpPr>
              <a:xfrm>
                <a:off x="-1" y="0"/>
                <a:ext cx="3947197" cy="4422827"/>
                <a:chOff x="0" y="0"/>
                <a:chExt cx="3947195" cy="4422826"/>
              </a:xfrm>
            </p:grpSpPr>
            <p:sp>
              <p:nvSpPr>
                <p:cNvPr id="99" name="Shape 24">
                  <a:extLst>
                    <a:ext uri="{FF2B5EF4-FFF2-40B4-BE49-F238E27FC236}">
                      <a16:creationId xmlns:a16="http://schemas.microsoft.com/office/drawing/2014/main" xmlns="" id="{13C1B0C8-D5CF-432A-8E05-36E6963D9DC9}"/>
                    </a:ext>
                  </a:extLst>
                </p:cNvPr>
                <p:cNvSpPr/>
                <p:nvPr/>
              </p:nvSpPr>
              <p:spPr>
                <a:xfrm>
                  <a:off x="0" y="0"/>
                  <a:ext cx="3793992" cy="4422827"/>
                </a:xfrm>
                <a:custGeom>
                  <a:avLst/>
                  <a:gdLst/>
                  <a:ahLst/>
                  <a:cxnLst>
                    <a:cxn ang="0">
                      <a:pos x="wd2" y="hd2"/>
                    </a:cxn>
                    <a:cxn ang="5400000">
                      <a:pos x="wd2" y="hd2"/>
                    </a:cxn>
                    <a:cxn ang="10800000">
                      <a:pos x="wd2" y="hd2"/>
                    </a:cxn>
                    <a:cxn ang="16200000">
                      <a:pos x="wd2" y="hd2"/>
                    </a:cxn>
                  </a:cxnLst>
                  <a:rect l="0" t="0" r="r" b="b"/>
                  <a:pathLst>
                    <a:path w="21598" h="21600" extrusionOk="0">
                      <a:moveTo>
                        <a:pt x="19185" y="216"/>
                      </a:moveTo>
                      <a:cubicBezTo>
                        <a:pt x="18977" y="147"/>
                        <a:pt x="18761" y="93"/>
                        <a:pt x="18538" y="56"/>
                      </a:cubicBezTo>
                      <a:cubicBezTo>
                        <a:pt x="18315" y="20"/>
                        <a:pt x="18086" y="0"/>
                        <a:pt x="17851" y="0"/>
                      </a:cubicBezTo>
                      <a:lnTo>
                        <a:pt x="3746" y="0"/>
                      </a:lnTo>
                      <a:cubicBezTo>
                        <a:pt x="3511" y="0"/>
                        <a:pt x="3282" y="20"/>
                        <a:pt x="3059" y="56"/>
                      </a:cubicBezTo>
                      <a:cubicBezTo>
                        <a:pt x="2836" y="93"/>
                        <a:pt x="2620" y="147"/>
                        <a:pt x="2412" y="216"/>
                      </a:cubicBezTo>
                      <a:cubicBezTo>
                        <a:pt x="2009" y="444"/>
                        <a:pt x="1563" y="604"/>
                        <a:pt x="1188" y="906"/>
                      </a:cubicBezTo>
                      <a:cubicBezTo>
                        <a:pt x="438" y="1512"/>
                        <a:pt x="0" y="2357"/>
                        <a:pt x="0" y="3244"/>
                      </a:cubicBezTo>
                      <a:cubicBezTo>
                        <a:pt x="0" y="3245"/>
                        <a:pt x="0" y="7018"/>
                        <a:pt x="0" y="10800"/>
                      </a:cubicBezTo>
                      <a:cubicBezTo>
                        <a:pt x="0" y="14582"/>
                        <a:pt x="0" y="18355"/>
                        <a:pt x="0" y="18356"/>
                      </a:cubicBezTo>
                      <a:cubicBezTo>
                        <a:pt x="0" y="19243"/>
                        <a:pt x="438" y="20088"/>
                        <a:pt x="1188" y="20694"/>
                      </a:cubicBezTo>
                      <a:cubicBezTo>
                        <a:pt x="1562" y="20996"/>
                        <a:pt x="2009" y="21156"/>
                        <a:pt x="2412" y="21384"/>
                      </a:cubicBezTo>
                      <a:cubicBezTo>
                        <a:pt x="2620" y="21453"/>
                        <a:pt x="2836" y="21507"/>
                        <a:pt x="3059" y="21544"/>
                      </a:cubicBezTo>
                      <a:cubicBezTo>
                        <a:pt x="3282" y="21580"/>
                        <a:pt x="3511" y="21600"/>
                        <a:pt x="3746" y="21600"/>
                      </a:cubicBezTo>
                      <a:lnTo>
                        <a:pt x="17851" y="21600"/>
                      </a:lnTo>
                      <a:cubicBezTo>
                        <a:pt x="18086" y="21600"/>
                        <a:pt x="18315" y="21580"/>
                        <a:pt x="18538" y="21544"/>
                      </a:cubicBezTo>
                      <a:cubicBezTo>
                        <a:pt x="18761" y="21507"/>
                        <a:pt x="18992" y="21480"/>
                        <a:pt x="19185" y="21384"/>
                      </a:cubicBezTo>
                      <a:cubicBezTo>
                        <a:pt x="19602" y="21177"/>
                        <a:pt x="20033" y="20993"/>
                        <a:pt x="20409" y="20694"/>
                      </a:cubicBezTo>
                      <a:cubicBezTo>
                        <a:pt x="21163" y="20092"/>
                        <a:pt x="21598" y="19243"/>
                        <a:pt x="21597" y="18356"/>
                      </a:cubicBezTo>
                      <a:cubicBezTo>
                        <a:pt x="21597" y="18350"/>
                        <a:pt x="21594" y="14579"/>
                        <a:pt x="21597" y="10800"/>
                      </a:cubicBezTo>
                      <a:cubicBezTo>
                        <a:pt x="21600" y="7018"/>
                        <a:pt x="21597" y="3247"/>
                        <a:pt x="21597" y="3244"/>
                      </a:cubicBezTo>
                      <a:cubicBezTo>
                        <a:pt x="21597" y="2357"/>
                        <a:pt x="21159" y="1512"/>
                        <a:pt x="20409" y="906"/>
                      </a:cubicBezTo>
                      <a:cubicBezTo>
                        <a:pt x="20035" y="604"/>
                        <a:pt x="19588" y="444"/>
                        <a:pt x="19185" y="216"/>
                      </a:cubicBezTo>
                      <a:close/>
                    </a:path>
                  </a:pathLst>
                </a:custGeom>
                <a:solidFill>
                  <a:srgbClr val="E5E5E5"/>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nvGrpSpPr>
                <p:cNvPr id="100" name="Group 27">
                  <a:extLst>
                    <a:ext uri="{FF2B5EF4-FFF2-40B4-BE49-F238E27FC236}">
                      <a16:creationId xmlns:a16="http://schemas.microsoft.com/office/drawing/2014/main" xmlns="" id="{BC6785BC-A3A2-46F1-9AE1-98827C821361}"/>
                    </a:ext>
                  </a:extLst>
                </p:cNvPr>
                <p:cNvGrpSpPr/>
                <p:nvPr/>
              </p:nvGrpSpPr>
              <p:grpSpPr>
                <a:xfrm>
                  <a:off x="3790772" y="1002586"/>
                  <a:ext cx="156424" cy="2413458"/>
                  <a:chOff x="0" y="0"/>
                  <a:chExt cx="156423" cy="2413457"/>
                </a:xfrm>
              </p:grpSpPr>
              <p:sp>
                <p:nvSpPr>
                  <p:cNvPr id="101" name="Shape 25">
                    <a:extLst>
                      <a:ext uri="{FF2B5EF4-FFF2-40B4-BE49-F238E27FC236}">
                        <a16:creationId xmlns:a16="http://schemas.microsoft.com/office/drawing/2014/main" xmlns="" id="{81A7F324-BE80-47AA-B56E-577C30D473D6}"/>
                      </a:ext>
                    </a:extLst>
                  </p:cNvPr>
                  <p:cNvSpPr/>
                  <p:nvPr/>
                </p:nvSpPr>
                <p:spPr>
                  <a:xfrm>
                    <a:off x="0" y="0"/>
                    <a:ext cx="156424" cy="706494"/>
                  </a:xfrm>
                  <a:custGeom>
                    <a:avLst/>
                    <a:gdLst/>
                    <a:ahLst/>
                    <a:cxnLst>
                      <a:cxn ang="0">
                        <a:pos x="wd2" y="hd2"/>
                      </a:cxn>
                      <a:cxn ang="5400000">
                        <a:pos x="wd2" y="hd2"/>
                      </a:cxn>
                      <a:cxn ang="10800000">
                        <a:pos x="wd2" y="hd2"/>
                      </a:cxn>
                      <a:cxn ang="16200000">
                        <a:pos x="wd2" y="hd2"/>
                      </a:cxn>
                    </a:cxnLst>
                    <a:rect l="0" t="0" r="r" b="b"/>
                    <a:pathLst>
                      <a:path w="21600" h="21600" extrusionOk="0">
                        <a:moveTo>
                          <a:pt x="10911" y="0"/>
                        </a:moveTo>
                        <a:lnTo>
                          <a:pt x="0" y="0"/>
                        </a:lnTo>
                        <a:cubicBezTo>
                          <a:pt x="0" y="2958"/>
                          <a:pt x="0" y="6324"/>
                          <a:pt x="0" y="9968"/>
                        </a:cubicBezTo>
                        <a:cubicBezTo>
                          <a:pt x="0" y="13612"/>
                          <a:pt x="0" y="17533"/>
                          <a:pt x="0" y="21600"/>
                        </a:cubicBezTo>
                        <a:lnTo>
                          <a:pt x="10911" y="21600"/>
                        </a:lnTo>
                        <a:cubicBezTo>
                          <a:pt x="13850" y="21600"/>
                          <a:pt x="16522" y="21334"/>
                          <a:pt x="18460" y="20905"/>
                        </a:cubicBezTo>
                        <a:cubicBezTo>
                          <a:pt x="20397" y="20475"/>
                          <a:pt x="21600" y="19884"/>
                          <a:pt x="21600" y="19233"/>
                        </a:cubicBezTo>
                        <a:lnTo>
                          <a:pt x="21600" y="2367"/>
                        </a:lnTo>
                        <a:cubicBezTo>
                          <a:pt x="21600" y="1717"/>
                          <a:pt x="20397" y="1125"/>
                          <a:pt x="18460" y="696"/>
                        </a:cubicBezTo>
                        <a:cubicBezTo>
                          <a:pt x="16522" y="266"/>
                          <a:pt x="13850" y="0"/>
                          <a:pt x="10911" y="0"/>
                        </a:cubicBezTo>
                        <a:close/>
                      </a:path>
                    </a:pathLst>
                  </a:custGeom>
                  <a:solidFill>
                    <a:srgbClr val="E5E5E5"/>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02" name="Shape 26">
                    <a:extLst>
                      <a:ext uri="{FF2B5EF4-FFF2-40B4-BE49-F238E27FC236}">
                        <a16:creationId xmlns:a16="http://schemas.microsoft.com/office/drawing/2014/main" xmlns="" id="{A202F966-0FDE-41D0-9C98-EF6357075BFC}"/>
                      </a:ext>
                    </a:extLst>
                  </p:cNvPr>
                  <p:cNvSpPr/>
                  <p:nvPr/>
                </p:nvSpPr>
                <p:spPr>
                  <a:xfrm>
                    <a:off x="0" y="1305311"/>
                    <a:ext cx="58033" cy="1108147"/>
                  </a:xfrm>
                  <a:prstGeom prst="rect">
                    <a:avLst/>
                  </a:prstGeom>
                  <a:solidFill>
                    <a:srgbClr val="E5E5E5"/>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grpSp>
          <p:sp>
            <p:nvSpPr>
              <p:cNvPr id="98" name="Shape 29">
                <a:extLst>
                  <a:ext uri="{FF2B5EF4-FFF2-40B4-BE49-F238E27FC236}">
                    <a16:creationId xmlns:a16="http://schemas.microsoft.com/office/drawing/2014/main" xmlns="" id="{99EF0D67-971B-4008-AFBD-1B1E26F56983}"/>
                  </a:ext>
                </a:extLst>
              </p:cNvPr>
              <p:cNvSpPr/>
              <p:nvPr/>
            </p:nvSpPr>
            <p:spPr>
              <a:xfrm>
                <a:off x="172224" y="153490"/>
                <a:ext cx="3444600" cy="4112221"/>
              </a:xfrm>
              <a:custGeom>
                <a:avLst/>
                <a:gdLst/>
                <a:ahLst/>
                <a:cxnLst>
                  <a:cxn ang="0">
                    <a:pos x="wd2" y="hd2"/>
                  </a:cxn>
                  <a:cxn ang="5400000">
                    <a:pos x="wd2" y="hd2"/>
                  </a:cxn>
                  <a:cxn ang="10800000">
                    <a:pos x="wd2" y="hd2"/>
                  </a:cxn>
                  <a:cxn ang="16200000">
                    <a:pos x="wd2" y="hd2"/>
                  </a:cxn>
                </a:cxnLst>
                <a:rect l="0" t="0" r="r" b="b"/>
                <a:pathLst>
                  <a:path w="21600" h="21600" extrusionOk="0">
                    <a:moveTo>
                      <a:pt x="0" y="18754"/>
                    </a:moveTo>
                    <a:cubicBezTo>
                      <a:pt x="0" y="20319"/>
                      <a:pt x="1538" y="21600"/>
                      <a:pt x="3417" y="21600"/>
                    </a:cubicBezTo>
                    <a:lnTo>
                      <a:pt x="18183" y="21600"/>
                    </a:lnTo>
                    <a:cubicBezTo>
                      <a:pt x="20062" y="21600"/>
                      <a:pt x="21600" y="20319"/>
                      <a:pt x="21600" y="18754"/>
                    </a:cubicBezTo>
                    <a:lnTo>
                      <a:pt x="21600" y="2846"/>
                    </a:lnTo>
                    <a:cubicBezTo>
                      <a:pt x="21600" y="1281"/>
                      <a:pt x="20062" y="0"/>
                      <a:pt x="18183" y="0"/>
                    </a:cubicBezTo>
                    <a:lnTo>
                      <a:pt x="3417" y="0"/>
                    </a:lnTo>
                    <a:cubicBezTo>
                      <a:pt x="1538" y="0"/>
                      <a:pt x="0" y="1281"/>
                      <a:pt x="0" y="2846"/>
                    </a:cubicBezTo>
                    <a:cubicBezTo>
                      <a:pt x="0" y="2846"/>
                      <a:pt x="0" y="18754"/>
                      <a:pt x="0" y="18754"/>
                    </a:cubicBezTo>
                    <a:close/>
                  </a:path>
                </a:pathLst>
              </a:custGeom>
              <a:solidFill>
                <a:srgbClr val="7F7F7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grpSp>
      <p:sp>
        <p:nvSpPr>
          <p:cNvPr id="94" name="Shape 32">
            <a:extLst>
              <a:ext uri="{FF2B5EF4-FFF2-40B4-BE49-F238E27FC236}">
                <a16:creationId xmlns:a16="http://schemas.microsoft.com/office/drawing/2014/main" xmlns="" id="{4559AAEF-21FB-4422-9F13-F8224FEF206A}"/>
              </a:ext>
            </a:extLst>
          </p:cNvPr>
          <p:cNvSpPr/>
          <p:nvPr/>
        </p:nvSpPr>
        <p:spPr>
          <a:xfrm>
            <a:off x="6302560" y="1635646"/>
            <a:ext cx="449469" cy="2312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584200">
              <a:lnSpc>
                <a:spcPct val="100000"/>
              </a:lnSpc>
              <a:spcBef>
                <a:spcPts val="0"/>
              </a:spcBef>
              <a:defRPr sz="3500" cap="all">
                <a:solidFill>
                  <a:srgbClr val="FFFFFF"/>
                </a:solidFill>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600" b="0" i="0" u="none" strike="noStrike" kern="1200" cap="all" spc="0" normalizeH="0" baseline="0" noProof="0">
                <a:ln>
                  <a:noFill/>
                </a:ln>
                <a:solidFill>
                  <a:srgbClr val="FFFFFF"/>
                </a:solidFill>
                <a:effectLst/>
                <a:uLnTx/>
                <a:uFillTx/>
                <a:latin typeface="Calibri"/>
                <a:ea typeface="+mn-ea"/>
                <a:cs typeface="+mn-cs"/>
              </a:rPr>
              <a:t>58 </a:t>
            </a:r>
            <a:r>
              <a:rPr kumimoji="0" lang="en-GB" sz="1600" b="0" i="0" u="none" strike="noStrike" kern="1200" cap="none" spc="0" normalizeH="0" baseline="0" noProof="0">
                <a:ln>
                  <a:noFill/>
                </a:ln>
                <a:solidFill>
                  <a:srgbClr val="FFFFFF"/>
                </a:solidFill>
                <a:effectLst/>
                <a:uLnTx/>
                <a:uFillTx/>
                <a:latin typeface="Calibri"/>
                <a:ea typeface="+mn-ea"/>
                <a:cs typeface="+mn-cs"/>
              </a:rPr>
              <a:t>mins</a:t>
            </a:r>
            <a:endParaRPr kumimoji="0" lang="en-GB" sz="800" b="0" i="0" u="none" strike="noStrike" kern="1200" cap="all" spc="0" normalizeH="0" baseline="0" noProof="0" dirty="0">
              <a:ln>
                <a:noFill/>
              </a:ln>
              <a:solidFill>
                <a:srgbClr val="FFFFFF"/>
              </a:solidFill>
              <a:effectLst/>
              <a:uLnTx/>
              <a:uFillTx/>
              <a:latin typeface="Calibri"/>
              <a:ea typeface="+mn-ea"/>
              <a:cs typeface="+mn-cs"/>
            </a:endParaRPr>
          </a:p>
        </p:txBody>
      </p:sp>
      <p:grpSp>
        <p:nvGrpSpPr>
          <p:cNvPr id="106" name="Group 105">
            <a:extLst>
              <a:ext uri="{FF2B5EF4-FFF2-40B4-BE49-F238E27FC236}">
                <a16:creationId xmlns:a16="http://schemas.microsoft.com/office/drawing/2014/main" xmlns="" id="{460CDF18-78DC-421D-B47F-CFD94DE37BCA}"/>
              </a:ext>
            </a:extLst>
          </p:cNvPr>
          <p:cNvGrpSpPr/>
          <p:nvPr/>
        </p:nvGrpSpPr>
        <p:grpSpPr>
          <a:xfrm>
            <a:off x="6925941" y="1131665"/>
            <a:ext cx="825964" cy="1509467"/>
            <a:chOff x="0" y="0"/>
            <a:chExt cx="3947195" cy="7213600"/>
          </a:xfrm>
        </p:grpSpPr>
        <p:grpSp>
          <p:nvGrpSpPr>
            <p:cNvPr id="109" name="Group 23">
              <a:extLst>
                <a:ext uri="{FF2B5EF4-FFF2-40B4-BE49-F238E27FC236}">
                  <a16:creationId xmlns:a16="http://schemas.microsoft.com/office/drawing/2014/main" xmlns="" id="{27004CFC-D826-4A54-967D-9064341D8A95}"/>
                </a:ext>
              </a:extLst>
            </p:cNvPr>
            <p:cNvGrpSpPr/>
            <p:nvPr/>
          </p:nvGrpSpPr>
          <p:grpSpPr>
            <a:xfrm>
              <a:off x="408923" y="0"/>
              <a:ext cx="2969706" cy="7213600"/>
              <a:chOff x="0" y="0"/>
              <a:chExt cx="2969704" cy="7213599"/>
            </a:xfrm>
          </p:grpSpPr>
          <p:sp>
            <p:nvSpPr>
              <p:cNvPr id="118" name="Shape 21">
                <a:extLst>
                  <a:ext uri="{FF2B5EF4-FFF2-40B4-BE49-F238E27FC236}">
                    <a16:creationId xmlns:a16="http://schemas.microsoft.com/office/drawing/2014/main" xmlns="" id="{D901AA9C-2DD9-4F40-946B-3A3E62805ACE}"/>
                  </a:ext>
                </a:extLst>
              </p:cNvPr>
              <p:cNvSpPr/>
              <p:nvPr/>
            </p:nvSpPr>
            <p:spPr>
              <a:xfrm>
                <a:off x="5053" y="5768514"/>
                <a:ext cx="2961092" cy="1445086"/>
              </a:xfrm>
              <a:custGeom>
                <a:avLst/>
                <a:gdLst/>
                <a:ahLst/>
                <a:cxnLst>
                  <a:cxn ang="0">
                    <a:pos x="wd2" y="hd2"/>
                  </a:cxn>
                  <a:cxn ang="5400000">
                    <a:pos x="wd2" y="hd2"/>
                  </a:cxn>
                  <a:cxn ang="10800000">
                    <a:pos x="wd2" y="hd2"/>
                  </a:cxn>
                  <a:cxn ang="16200000">
                    <a:pos x="wd2" y="hd2"/>
                  </a:cxn>
                </a:cxnLst>
                <a:rect l="0" t="0" r="r" b="b"/>
                <a:pathLst>
                  <a:path w="21600" h="21600" extrusionOk="0">
                    <a:moveTo>
                      <a:pt x="1710" y="660"/>
                    </a:moveTo>
                    <a:cubicBezTo>
                      <a:pt x="1408" y="660"/>
                      <a:pt x="1114" y="600"/>
                      <a:pt x="829" y="487"/>
                    </a:cubicBezTo>
                    <a:cubicBezTo>
                      <a:pt x="543" y="375"/>
                      <a:pt x="266" y="210"/>
                      <a:pt x="0" y="0"/>
                    </a:cubicBezTo>
                    <a:cubicBezTo>
                      <a:pt x="293" y="407"/>
                      <a:pt x="569" y="874"/>
                      <a:pt x="806" y="1517"/>
                    </a:cubicBezTo>
                    <a:cubicBezTo>
                      <a:pt x="1395" y="3123"/>
                      <a:pt x="1832" y="4565"/>
                      <a:pt x="2088" y="6483"/>
                    </a:cubicBezTo>
                    <a:cubicBezTo>
                      <a:pt x="2405" y="8866"/>
                      <a:pt x="2333" y="11532"/>
                      <a:pt x="2392" y="14005"/>
                    </a:cubicBezTo>
                    <a:cubicBezTo>
                      <a:pt x="2436" y="15851"/>
                      <a:pt x="2488" y="17579"/>
                      <a:pt x="3186" y="18926"/>
                    </a:cubicBezTo>
                    <a:cubicBezTo>
                      <a:pt x="3777" y="20065"/>
                      <a:pt x="4616" y="20595"/>
                      <a:pt x="5407" y="20754"/>
                    </a:cubicBezTo>
                    <a:cubicBezTo>
                      <a:pt x="5410" y="20755"/>
                      <a:pt x="7500" y="21600"/>
                      <a:pt x="10818" y="21600"/>
                    </a:cubicBezTo>
                    <a:cubicBezTo>
                      <a:pt x="13995" y="21600"/>
                      <a:pt x="16226" y="20755"/>
                      <a:pt x="16229" y="20754"/>
                    </a:cubicBezTo>
                    <a:cubicBezTo>
                      <a:pt x="17020" y="20595"/>
                      <a:pt x="17860" y="20065"/>
                      <a:pt x="18450" y="18926"/>
                    </a:cubicBezTo>
                    <a:cubicBezTo>
                      <a:pt x="19149" y="17579"/>
                      <a:pt x="19199" y="15851"/>
                      <a:pt x="19244" y="14005"/>
                    </a:cubicBezTo>
                    <a:cubicBezTo>
                      <a:pt x="19304" y="11533"/>
                      <a:pt x="19236" y="8867"/>
                      <a:pt x="19549" y="6483"/>
                    </a:cubicBezTo>
                    <a:cubicBezTo>
                      <a:pt x="19797" y="4589"/>
                      <a:pt x="20218" y="3165"/>
                      <a:pt x="20795" y="1572"/>
                    </a:cubicBezTo>
                    <a:cubicBezTo>
                      <a:pt x="21029" y="924"/>
                      <a:pt x="21306" y="459"/>
                      <a:pt x="21600" y="55"/>
                    </a:cubicBezTo>
                    <a:cubicBezTo>
                      <a:pt x="21334" y="265"/>
                      <a:pt x="21057" y="430"/>
                      <a:pt x="20772" y="542"/>
                    </a:cubicBezTo>
                    <a:cubicBezTo>
                      <a:pt x="20486" y="655"/>
                      <a:pt x="20192" y="715"/>
                      <a:pt x="19891" y="715"/>
                    </a:cubicBezTo>
                    <a:lnTo>
                      <a:pt x="1710" y="660"/>
                    </a:ln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19" name="Shape 22">
                <a:extLst>
                  <a:ext uri="{FF2B5EF4-FFF2-40B4-BE49-F238E27FC236}">
                    <a16:creationId xmlns:a16="http://schemas.microsoft.com/office/drawing/2014/main" xmlns="" id="{F59B35A5-4A7D-42CC-89D6-B53BDE8518F1}"/>
                  </a:ext>
                </a:extLst>
              </p:cNvPr>
              <p:cNvSpPr/>
              <p:nvPr/>
            </p:nvSpPr>
            <p:spPr>
              <a:xfrm>
                <a:off x="0" y="0"/>
                <a:ext cx="2969705" cy="1451304"/>
              </a:xfrm>
              <a:custGeom>
                <a:avLst/>
                <a:gdLst/>
                <a:ahLst/>
                <a:cxnLst>
                  <a:cxn ang="0">
                    <a:pos x="wd2" y="hd2"/>
                  </a:cxn>
                  <a:cxn ang="5400000">
                    <a:pos x="wd2" y="hd2"/>
                  </a:cxn>
                  <a:cxn ang="10800000">
                    <a:pos x="wd2" y="hd2"/>
                  </a:cxn>
                  <a:cxn ang="16200000">
                    <a:pos x="wd2" y="hd2"/>
                  </a:cxn>
                </a:cxnLst>
                <a:rect l="0" t="0" r="r" b="b"/>
                <a:pathLst>
                  <a:path w="21600" h="21600" extrusionOk="0">
                    <a:moveTo>
                      <a:pt x="19833" y="20943"/>
                    </a:moveTo>
                    <a:cubicBezTo>
                      <a:pt x="20132" y="20965"/>
                      <a:pt x="20425" y="21023"/>
                      <a:pt x="20711" y="21115"/>
                    </a:cubicBezTo>
                    <a:cubicBezTo>
                      <a:pt x="21014" y="21211"/>
                      <a:pt x="21310" y="21344"/>
                      <a:pt x="21600" y="21508"/>
                    </a:cubicBezTo>
                    <a:cubicBezTo>
                      <a:pt x="21282" y="21103"/>
                      <a:pt x="20982" y="20621"/>
                      <a:pt x="20734" y="19942"/>
                    </a:cubicBezTo>
                    <a:cubicBezTo>
                      <a:pt x="20160" y="18370"/>
                      <a:pt x="19765" y="16932"/>
                      <a:pt x="19528" y="15052"/>
                    </a:cubicBezTo>
                    <a:cubicBezTo>
                      <a:pt x="19228" y="12673"/>
                      <a:pt x="19286" y="10022"/>
                      <a:pt x="19224" y="7562"/>
                    </a:cubicBezTo>
                    <a:cubicBezTo>
                      <a:pt x="19178" y="5725"/>
                      <a:pt x="19129" y="4005"/>
                      <a:pt x="18432" y="2662"/>
                    </a:cubicBezTo>
                    <a:cubicBezTo>
                      <a:pt x="17844" y="1528"/>
                      <a:pt x="17007" y="1000"/>
                      <a:pt x="16218" y="843"/>
                    </a:cubicBezTo>
                    <a:cubicBezTo>
                      <a:pt x="16214" y="842"/>
                      <a:pt x="13990" y="0"/>
                      <a:pt x="10823" y="0"/>
                    </a:cubicBezTo>
                    <a:cubicBezTo>
                      <a:pt x="7515" y="0"/>
                      <a:pt x="5431" y="842"/>
                      <a:pt x="5427" y="843"/>
                    </a:cubicBezTo>
                    <a:cubicBezTo>
                      <a:pt x="4639" y="1001"/>
                      <a:pt x="3801" y="1528"/>
                      <a:pt x="3213" y="2662"/>
                    </a:cubicBezTo>
                    <a:cubicBezTo>
                      <a:pt x="2517" y="4005"/>
                      <a:pt x="2467" y="5725"/>
                      <a:pt x="2421" y="7562"/>
                    </a:cubicBezTo>
                    <a:cubicBezTo>
                      <a:pt x="2359" y="10022"/>
                      <a:pt x="2419" y="12674"/>
                      <a:pt x="2117" y="15052"/>
                    </a:cubicBezTo>
                    <a:cubicBezTo>
                      <a:pt x="1879" y="16930"/>
                      <a:pt x="1481" y="18365"/>
                      <a:pt x="911" y="19942"/>
                    </a:cubicBezTo>
                    <a:cubicBezTo>
                      <a:pt x="651" y="20661"/>
                      <a:pt x="336" y="21172"/>
                      <a:pt x="0" y="21600"/>
                    </a:cubicBezTo>
                    <a:cubicBezTo>
                      <a:pt x="302" y="21391"/>
                      <a:pt x="614" y="21227"/>
                      <a:pt x="934" y="21115"/>
                    </a:cubicBezTo>
                    <a:cubicBezTo>
                      <a:pt x="1220" y="21014"/>
                      <a:pt x="1513" y="20955"/>
                      <a:pt x="1812" y="20943"/>
                    </a:cubicBezTo>
                    <a:cubicBezTo>
                      <a:pt x="4827" y="21091"/>
                      <a:pt x="7843" y="21164"/>
                      <a:pt x="10859" y="21164"/>
                    </a:cubicBezTo>
                    <a:cubicBezTo>
                      <a:pt x="13850" y="21163"/>
                      <a:pt x="16842" y="21089"/>
                      <a:pt x="19833" y="20943"/>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grpSp>
          <p:nvGrpSpPr>
            <p:cNvPr id="110" name="Group 30">
              <a:extLst>
                <a:ext uri="{FF2B5EF4-FFF2-40B4-BE49-F238E27FC236}">
                  <a16:creationId xmlns:a16="http://schemas.microsoft.com/office/drawing/2014/main" xmlns="" id="{BB47EC46-B0A8-4841-A06C-C62EA559FFA1}"/>
                </a:ext>
              </a:extLst>
            </p:cNvPr>
            <p:cNvGrpSpPr/>
            <p:nvPr/>
          </p:nvGrpSpPr>
          <p:grpSpPr>
            <a:xfrm>
              <a:off x="-1" y="1397485"/>
              <a:ext cx="3947197" cy="4422827"/>
              <a:chOff x="0" y="0"/>
              <a:chExt cx="3947195" cy="4422826"/>
            </a:xfrm>
          </p:grpSpPr>
          <p:grpSp>
            <p:nvGrpSpPr>
              <p:cNvPr id="111" name="Group 28">
                <a:extLst>
                  <a:ext uri="{FF2B5EF4-FFF2-40B4-BE49-F238E27FC236}">
                    <a16:creationId xmlns:a16="http://schemas.microsoft.com/office/drawing/2014/main" xmlns="" id="{70550777-4F50-4669-ADC6-644068518423}"/>
                  </a:ext>
                </a:extLst>
              </p:cNvPr>
              <p:cNvGrpSpPr/>
              <p:nvPr/>
            </p:nvGrpSpPr>
            <p:grpSpPr>
              <a:xfrm>
                <a:off x="-1" y="0"/>
                <a:ext cx="3947197" cy="4422827"/>
                <a:chOff x="0" y="0"/>
                <a:chExt cx="3947195" cy="4422826"/>
              </a:xfrm>
            </p:grpSpPr>
            <p:sp>
              <p:nvSpPr>
                <p:cNvPr id="113" name="Shape 24">
                  <a:extLst>
                    <a:ext uri="{FF2B5EF4-FFF2-40B4-BE49-F238E27FC236}">
                      <a16:creationId xmlns:a16="http://schemas.microsoft.com/office/drawing/2014/main" xmlns="" id="{8DDE7B05-272C-46A0-9A40-82A8FE186832}"/>
                    </a:ext>
                  </a:extLst>
                </p:cNvPr>
                <p:cNvSpPr/>
                <p:nvPr/>
              </p:nvSpPr>
              <p:spPr>
                <a:xfrm>
                  <a:off x="0" y="0"/>
                  <a:ext cx="3793992" cy="4422827"/>
                </a:xfrm>
                <a:custGeom>
                  <a:avLst/>
                  <a:gdLst/>
                  <a:ahLst/>
                  <a:cxnLst>
                    <a:cxn ang="0">
                      <a:pos x="wd2" y="hd2"/>
                    </a:cxn>
                    <a:cxn ang="5400000">
                      <a:pos x="wd2" y="hd2"/>
                    </a:cxn>
                    <a:cxn ang="10800000">
                      <a:pos x="wd2" y="hd2"/>
                    </a:cxn>
                    <a:cxn ang="16200000">
                      <a:pos x="wd2" y="hd2"/>
                    </a:cxn>
                  </a:cxnLst>
                  <a:rect l="0" t="0" r="r" b="b"/>
                  <a:pathLst>
                    <a:path w="21598" h="21600" extrusionOk="0">
                      <a:moveTo>
                        <a:pt x="19185" y="216"/>
                      </a:moveTo>
                      <a:cubicBezTo>
                        <a:pt x="18977" y="147"/>
                        <a:pt x="18761" y="93"/>
                        <a:pt x="18538" y="56"/>
                      </a:cubicBezTo>
                      <a:cubicBezTo>
                        <a:pt x="18315" y="20"/>
                        <a:pt x="18086" y="0"/>
                        <a:pt x="17851" y="0"/>
                      </a:cubicBezTo>
                      <a:lnTo>
                        <a:pt x="3746" y="0"/>
                      </a:lnTo>
                      <a:cubicBezTo>
                        <a:pt x="3511" y="0"/>
                        <a:pt x="3282" y="20"/>
                        <a:pt x="3059" y="56"/>
                      </a:cubicBezTo>
                      <a:cubicBezTo>
                        <a:pt x="2836" y="93"/>
                        <a:pt x="2620" y="147"/>
                        <a:pt x="2412" y="216"/>
                      </a:cubicBezTo>
                      <a:cubicBezTo>
                        <a:pt x="2009" y="444"/>
                        <a:pt x="1563" y="604"/>
                        <a:pt x="1188" y="906"/>
                      </a:cubicBezTo>
                      <a:cubicBezTo>
                        <a:pt x="438" y="1512"/>
                        <a:pt x="0" y="2357"/>
                        <a:pt x="0" y="3244"/>
                      </a:cubicBezTo>
                      <a:cubicBezTo>
                        <a:pt x="0" y="3245"/>
                        <a:pt x="0" y="7018"/>
                        <a:pt x="0" y="10800"/>
                      </a:cubicBezTo>
                      <a:cubicBezTo>
                        <a:pt x="0" y="14582"/>
                        <a:pt x="0" y="18355"/>
                        <a:pt x="0" y="18356"/>
                      </a:cubicBezTo>
                      <a:cubicBezTo>
                        <a:pt x="0" y="19243"/>
                        <a:pt x="438" y="20088"/>
                        <a:pt x="1188" y="20694"/>
                      </a:cubicBezTo>
                      <a:cubicBezTo>
                        <a:pt x="1562" y="20996"/>
                        <a:pt x="2009" y="21156"/>
                        <a:pt x="2412" y="21384"/>
                      </a:cubicBezTo>
                      <a:cubicBezTo>
                        <a:pt x="2620" y="21453"/>
                        <a:pt x="2836" y="21507"/>
                        <a:pt x="3059" y="21544"/>
                      </a:cubicBezTo>
                      <a:cubicBezTo>
                        <a:pt x="3282" y="21580"/>
                        <a:pt x="3511" y="21600"/>
                        <a:pt x="3746" y="21600"/>
                      </a:cubicBezTo>
                      <a:lnTo>
                        <a:pt x="17851" y="21600"/>
                      </a:lnTo>
                      <a:cubicBezTo>
                        <a:pt x="18086" y="21600"/>
                        <a:pt x="18315" y="21580"/>
                        <a:pt x="18538" y="21544"/>
                      </a:cubicBezTo>
                      <a:cubicBezTo>
                        <a:pt x="18761" y="21507"/>
                        <a:pt x="18992" y="21480"/>
                        <a:pt x="19185" y="21384"/>
                      </a:cubicBezTo>
                      <a:cubicBezTo>
                        <a:pt x="19602" y="21177"/>
                        <a:pt x="20033" y="20993"/>
                        <a:pt x="20409" y="20694"/>
                      </a:cubicBezTo>
                      <a:cubicBezTo>
                        <a:pt x="21163" y="20092"/>
                        <a:pt x="21598" y="19243"/>
                        <a:pt x="21597" y="18356"/>
                      </a:cubicBezTo>
                      <a:cubicBezTo>
                        <a:pt x="21597" y="18350"/>
                        <a:pt x="21594" y="14579"/>
                        <a:pt x="21597" y="10800"/>
                      </a:cubicBezTo>
                      <a:cubicBezTo>
                        <a:pt x="21600" y="7018"/>
                        <a:pt x="21597" y="3247"/>
                        <a:pt x="21597" y="3244"/>
                      </a:cubicBezTo>
                      <a:cubicBezTo>
                        <a:pt x="21597" y="2357"/>
                        <a:pt x="21159" y="1512"/>
                        <a:pt x="20409" y="906"/>
                      </a:cubicBezTo>
                      <a:cubicBezTo>
                        <a:pt x="20035" y="604"/>
                        <a:pt x="19588" y="444"/>
                        <a:pt x="19185" y="216"/>
                      </a:cubicBezTo>
                      <a:close/>
                    </a:path>
                  </a:pathLst>
                </a:custGeom>
                <a:solidFill>
                  <a:srgbClr val="E5E5E5"/>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nvGrpSpPr>
                <p:cNvPr id="114" name="Group 27">
                  <a:extLst>
                    <a:ext uri="{FF2B5EF4-FFF2-40B4-BE49-F238E27FC236}">
                      <a16:creationId xmlns:a16="http://schemas.microsoft.com/office/drawing/2014/main" xmlns="" id="{340F4DED-5C25-46BB-92D1-D308B2B15AFC}"/>
                    </a:ext>
                  </a:extLst>
                </p:cNvPr>
                <p:cNvGrpSpPr/>
                <p:nvPr/>
              </p:nvGrpSpPr>
              <p:grpSpPr>
                <a:xfrm>
                  <a:off x="3790772" y="1002586"/>
                  <a:ext cx="156424" cy="2413458"/>
                  <a:chOff x="0" y="0"/>
                  <a:chExt cx="156423" cy="2413457"/>
                </a:xfrm>
              </p:grpSpPr>
              <p:sp>
                <p:nvSpPr>
                  <p:cNvPr id="115" name="Shape 25">
                    <a:extLst>
                      <a:ext uri="{FF2B5EF4-FFF2-40B4-BE49-F238E27FC236}">
                        <a16:creationId xmlns:a16="http://schemas.microsoft.com/office/drawing/2014/main" xmlns="" id="{EA3C31C6-5243-4754-ACA6-8F70FA86D59B}"/>
                      </a:ext>
                    </a:extLst>
                  </p:cNvPr>
                  <p:cNvSpPr/>
                  <p:nvPr/>
                </p:nvSpPr>
                <p:spPr>
                  <a:xfrm>
                    <a:off x="0" y="0"/>
                    <a:ext cx="156424" cy="706494"/>
                  </a:xfrm>
                  <a:custGeom>
                    <a:avLst/>
                    <a:gdLst/>
                    <a:ahLst/>
                    <a:cxnLst>
                      <a:cxn ang="0">
                        <a:pos x="wd2" y="hd2"/>
                      </a:cxn>
                      <a:cxn ang="5400000">
                        <a:pos x="wd2" y="hd2"/>
                      </a:cxn>
                      <a:cxn ang="10800000">
                        <a:pos x="wd2" y="hd2"/>
                      </a:cxn>
                      <a:cxn ang="16200000">
                        <a:pos x="wd2" y="hd2"/>
                      </a:cxn>
                    </a:cxnLst>
                    <a:rect l="0" t="0" r="r" b="b"/>
                    <a:pathLst>
                      <a:path w="21600" h="21600" extrusionOk="0">
                        <a:moveTo>
                          <a:pt x="10911" y="0"/>
                        </a:moveTo>
                        <a:lnTo>
                          <a:pt x="0" y="0"/>
                        </a:lnTo>
                        <a:cubicBezTo>
                          <a:pt x="0" y="2958"/>
                          <a:pt x="0" y="6324"/>
                          <a:pt x="0" y="9968"/>
                        </a:cubicBezTo>
                        <a:cubicBezTo>
                          <a:pt x="0" y="13612"/>
                          <a:pt x="0" y="17533"/>
                          <a:pt x="0" y="21600"/>
                        </a:cubicBezTo>
                        <a:lnTo>
                          <a:pt x="10911" y="21600"/>
                        </a:lnTo>
                        <a:cubicBezTo>
                          <a:pt x="13850" y="21600"/>
                          <a:pt x="16522" y="21334"/>
                          <a:pt x="18460" y="20905"/>
                        </a:cubicBezTo>
                        <a:cubicBezTo>
                          <a:pt x="20397" y="20475"/>
                          <a:pt x="21600" y="19884"/>
                          <a:pt x="21600" y="19233"/>
                        </a:cubicBezTo>
                        <a:lnTo>
                          <a:pt x="21600" y="2367"/>
                        </a:lnTo>
                        <a:cubicBezTo>
                          <a:pt x="21600" y="1717"/>
                          <a:pt x="20397" y="1125"/>
                          <a:pt x="18460" y="696"/>
                        </a:cubicBezTo>
                        <a:cubicBezTo>
                          <a:pt x="16522" y="266"/>
                          <a:pt x="13850" y="0"/>
                          <a:pt x="10911" y="0"/>
                        </a:cubicBezTo>
                        <a:close/>
                      </a:path>
                    </a:pathLst>
                  </a:custGeom>
                  <a:solidFill>
                    <a:srgbClr val="E5E5E5"/>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17" name="Shape 26">
                    <a:extLst>
                      <a:ext uri="{FF2B5EF4-FFF2-40B4-BE49-F238E27FC236}">
                        <a16:creationId xmlns:a16="http://schemas.microsoft.com/office/drawing/2014/main" xmlns="" id="{E83B5CDC-3999-424E-871E-05225A0CBCC1}"/>
                      </a:ext>
                    </a:extLst>
                  </p:cNvPr>
                  <p:cNvSpPr/>
                  <p:nvPr/>
                </p:nvSpPr>
                <p:spPr>
                  <a:xfrm>
                    <a:off x="0" y="1305311"/>
                    <a:ext cx="58033" cy="1108147"/>
                  </a:xfrm>
                  <a:prstGeom prst="rect">
                    <a:avLst/>
                  </a:prstGeom>
                  <a:solidFill>
                    <a:srgbClr val="E5E5E5"/>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grpSp>
          <p:sp>
            <p:nvSpPr>
              <p:cNvPr id="112" name="Shape 29">
                <a:extLst>
                  <a:ext uri="{FF2B5EF4-FFF2-40B4-BE49-F238E27FC236}">
                    <a16:creationId xmlns:a16="http://schemas.microsoft.com/office/drawing/2014/main" xmlns="" id="{F38DDC9F-F32C-491C-AF0F-8F9169F6F9E4}"/>
                  </a:ext>
                </a:extLst>
              </p:cNvPr>
              <p:cNvSpPr/>
              <p:nvPr/>
            </p:nvSpPr>
            <p:spPr>
              <a:xfrm>
                <a:off x="172224" y="153490"/>
                <a:ext cx="3444600" cy="4112221"/>
              </a:xfrm>
              <a:custGeom>
                <a:avLst/>
                <a:gdLst/>
                <a:ahLst/>
                <a:cxnLst>
                  <a:cxn ang="0">
                    <a:pos x="wd2" y="hd2"/>
                  </a:cxn>
                  <a:cxn ang="5400000">
                    <a:pos x="wd2" y="hd2"/>
                  </a:cxn>
                  <a:cxn ang="10800000">
                    <a:pos x="wd2" y="hd2"/>
                  </a:cxn>
                  <a:cxn ang="16200000">
                    <a:pos x="wd2" y="hd2"/>
                  </a:cxn>
                </a:cxnLst>
                <a:rect l="0" t="0" r="r" b="b"/>
                <a:pathLst>
                  <a:path w="21600" h="21600" extrusionOk="0">
                    <a:moveTo>
                      <a:pt x="0" y="18754"/>
                    </a:moveTo>
                    <a:cubicBezTo>
                      <a:pt x="0" y="20319"/>
                      <a:pt x="1538" y="21600"/>
                      <a:pt x="3417" y="21600"/>
                    </a:cubicBezTo>
                    <a:lnTo>
                      <a:pt x="18183" y="21600"/>
                    </a:lnTo>
                    <a:cubicBezTo>
                      <a:pt x="20062" y="21600"/>
                      <a:pt x="21600" y="20319"/>
                      <a:pt x="21600" y="18754"/>
                    </a:cubicBezTo>
                    <a:lnTo>
                      <a:pt x="21600" y="2846"/>
                    </a:lnTo>
                    <a:cubicBezTo>
                      <a:pt x="21600" y="1281"/>
                      <a:pt x="20062" y="0"/>
                      <a:pt x="18183" y="0"/>
                    </a:cubicBezTo>
                    <a:lnTo>
                      <a:pt x="3417" y="0"/>
                    </a:lnTo>
                    <a:cubicBezTo>
                      <a:pt x="1538" y="0"/>
                      <a:pt x="0" y="1281"/>
                      <a:pt x="0" y="2846"/>
                    </a:cubicBezTo>
                    <a:cubicBezTo>
                      <a:pt x="0" y="2846"/>
                      <a:pt x="0" y="18754"/>
                      <a:pt x="0" y="18754"/>
                    </a:cubicBezTo>
                    <a:close/>
                  </a:path>
                </a:pathLst>
              </a:custGeom>
              <a:solidFill>
                <a:srgbClr val="7F7F7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003399"/>
                  </a:solidFill>
                  <a:effectLst/>
                  <a:uLnTx/>
                  <a:uFillTx/>
                  <a:latin typeface="Calibri"/>
                  <a:ea typeface="+mn-ea"/>
                  <a:cs typeface="+mn-cs"/>
                </a:endParaRPr>
              </a:p>
            </p:txBody>
          </p:sp>
        </p:grpSp>
      </p:grpSp>
      <p:sp>
        <p:nvSpPr>
          <p:cNvPr id="108" name="Shape 32">
            <a:extLst>
              <a:ext uri="{FF2B5EF4-FFF2-40B4-BE49-F238E27FC236}">
                <a16:creationId xmlns:a16="http://schemas.microsoft.com/office/drawing/2014/main" xmlns="" id="{2BF12D80-55F8-4DE5-8F3D-4CE2749FA315}"/>
              </a:ext>
            </a:extLst>
          </p:cNvPr>
          <p:cNvSpPr/>
          <p:nvPr/>
        </p:nvSpPr>
        <p:spPr>
          <a:xfrm>
            <a:off x="7182716" y="1635721"/>
            <a:ext cx="449469" cy="2311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584200">
              <a:lnSpc>
                <a:spcPct val="100000"/>
              </a:lnSpc>
              <a:spcBef>
                <a:spcPts val="0"/>
              </a:spcBef>
              <a:defRPr sz="3500" cap="all">
                <a:solidFill>
                  <a:srgbClr val="FFFFFF"/>
                </a:solidFill>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600" b="0" i="0" u="none" strike="noStrike" kern="1200" cap="all" spc="0" normalizeH="0" baseline="0" noProof="0">
                <a:ln>
                  <a:noFill/>
                </a:ln>
                <a:solidFill>
                  <a:srgbClr val="FFFFFF"/>
                </a:solidFill>
                <a:effectLst/>
                <a:uLnTx/>
                <a:uFillTx/>
                <a:latin typeface="Calibri"/>
                <a:ea typeface="+mn-ea"/>
                <a:cs typeface="+mn-cs"/>
              </a:rPr>
              <a:t>53 </a:t>
            </a:r>
            <a:r>
              <a:rPr kumimoji="0" lang="en-GB" sz="1600" b="0" i="0" u="none" strike="noStrike" kern="1200" cap="none" spc="0" normalizeH="0" baseline="0" noProof="0">
                <a:ln>
                  <a:noFill/>
                </a:ln>
                <a:solidFill>
                  <a:srgbClr val="FFFFFF"/>
                </a:solidFill>
                <a:effectLst/>
                <a:uLnTx/>
                <a:uFillTx/>
                <a:latin typeface="Calibri"/>
                <a:ea typeface="+mn-ea"/>
                <a:cs typeface="+mn-cs"/>
              </a:rPr>
              <a:t>mins</a:t>
            </a:r>
            <a:endParaRPr kumimoji="0" lang="en-GB" sz="800" b="0" i="0" u="none" strike="noStrike" kern="1200" cap="all" spc="0" normalizeH="0" baseline="0" noProof="0" dirty="0">
              <a:ln>
                <a:noFill/>
              </a:ln>
              <a:solidFill>
                <a:srgbClr val="FFFFFF"/>
              </a:solidFill>
              <a:effectLst/>
              <a:uLnTx/>
              <a:uFillTx/>
              <a:latin typeface="Calibri"/>
              <a:ea typeface="+mn-ea"/>
              <a:cs typeface="+mn-cs"/>
            </a:endParaRPr>
          </a:p>
        </p:txBody>
      </p:sp>
      <p:grpSp>
        <p:nvGrpSpPr>
          <p:cNvPr id="126" name="Group 288">
            <a:extLst>
              <a:ext uri="{FF2B5EF4-FFF2-40B4-BE49-F238E27FC236}">
                <a16:creationId xmlns:a16="http://schemas.microsoft.com/office/drawing/2014/main" xmlns="" id="{E6CDC133-DF99-4EF6-BCA1-4CF9F705E3A1}"/>
              </a:ext>
            </a:extLst>
          </p:cNvPr>
          <p:cNvGrpSpPr/>
          <p:nvPr/>
        </p:nvGrpSpPr>
        <p:grpSpPr>
          <a:xfrm>
            <a:off x="1311741" y="1707654"/>
            <a:ext cx="136818" cy="353757"/>
            <a:chOff x="0" y="0"/>
            <a:chExt cx="547229" cy="1693088"/>
          </a:xfrm>
          <a:solidFill>
            <a:srgbClr val="E5E5E5"/>
          </a:solidFill>
        </p:grpSpPr>
        <p:sp>
          <p:nvSpPr>
            <p:cNvPr id="129" name="Shape 280">
              <a:extLst>
                <a:ext uri="{FF2B5EF4-FFF2-40B4-BE49-F238E27FC236}">
                  <a16:creationId xmlns:a16="http://schemas.microsoft.com/office/drawing/2014/main" xmlns="" id="{599A9FF2-BDDB-4958-B3F0-2EC4F5E48AA1}"/>
                </a:ext>
              </a:extLst>
            </p:cNvPr>
            <p:cNvSpPr/>
            <p:nvPr/>
          </p:nvSpPr>
          <p:spPr>
            <a:xfrm>
              <a:off x="0" y="1512856"/>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30" name="Shape 281">
              <a:extLst>
                <a:ext uri="{FF2B5EF4-FFF2-40B4-BE49-F238E27FC236}">
                  <a16:creationId xmlns:a16="http://schemas.microsoft.com/office/drawing/2014/main" xmlns="" id="{A8B3FC2E-7A2E-4EA5-AFA5-DD71444B31B5}"/>
                </a:ext>
              </a:extLst>
            </p:cNvPr>
            <p:cNvSpPr/>
            <p:nvPr/>
          </p:nvSpPr>
          <p:spPr>
            <a:xfrm>
              <a:off x="0" y="1295533"/>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31" name="Shape 282">
              <a:extLst>
                <a:ext uri="{FF2B5EF4-FFF2-40B4-BE49-F238E27FC236}">
                  <a16:creationId xmlns:a16="http://schemas.microsoft.com/office/drawing/2014/main" xmlns="" id="{905E0013-BB95-48A2-BD5D-62ED3F341804}"/>
                </a:ext>
              </a:extLst>
            </p:cNvPr>
            <p:cNvSpPr/>
            <p:nvPr/>
          </p:nvSpPr>
          <p:spPr>
            <a:xfrm>
              <a:off x="0" y="1081012"/>
              <a:ext cx="547229" cy="180231"/>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32" name="Shape 283">
              <a:extLst>
                <a:ext uri="{FF2B5EF4-FFF2-40B4-BE49-F238E27FC236}">
                  <a16:creationId xmlns:a16="http://schemas.microsoft.com/office/drawing/2014/main" xmlns="" id="{0F703B25-70F9-445E-ABC3-336640195436}"/>
                </a:ext>
              </a:extLst>
            </p:cNvPr>
            <p:cNvSpPr/>
            <p:nvPr/>
          </p:nvSpPr>
          <p:spPr>
            <a:xfrm>
              <a:off x="0" y="863690"/>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33" name="Shape 284">
              <a:extLst>
                <a:ext uri="{FF2B5EF4-FFF2-40B4-BE49-F238E27FC236}">
                  <a16:creationId xmlns:a16="http://schemas.microsoft.com/office/drawing/2014/main" xmlns="" id="{05D693D6-30B7-4D24-8A11-A020B67BBAED}"/>
                </a:ext>
              </a:extLst>
            </p:cNvPr>
            <p:cNvSpPr/>
            <p:nvPr/>
          </p:nvSpPr>
          <p:spPr>
            <a:xfrm>
              <a:off x="0" y="649167"/>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34" name="Shape 285">
              <a:extLst>
                <a:ext uri="{FF2B5EF4-FFF2-40B4-BE49-F238E27FC236}">
                  <a16:creationId xmlns:a16="http://schemas.microsoft.com/office/drawing/2014/main" xmlns="" id="{4C666BC6-9E58-493D-A24E-1D5F6348DB89}"/>
                </a:ext>
              </a:extLst>
            </p:cNvPr>
            <p:cNvSpPr/>
            <p:nvPr/>
          </p:nvSpPr>
          <p:spPr>
            <a:xfrm>
              <a:off x="0" y="431844"/>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35" name="Shape 286">
              <a:extLst>
                <a:ext uri="{FF2B5EF4-FFF2-40B4-BE49-F238E27FC236}">
                  <a16:creationId xmlns:a16="http://schemas.microsoft.com/office/drawing/2014/main" xmlns="" id="{8277A8C5-9B23-43FC-BC29-544F8A172ACA}"/>
                </a:ext>
              </a:extLst>
            </p:cNvPr>
            <p:cNvSpPr/>
            <p:nvPr/>
          </p:nvSpPr>
          <p:spPr>
            <a:xfrm>
              <a:off x="0" y="214521"/>
              <a:ext cx="547229" cy="180232"/>
            </a:xfrm>
            <a:prstGeom prst="roundRect">
              <a:avLst>
                <a:gd name="adj" fmla="val 50000"/>
              </a:avLst>
            </a:prstGeom>
            <a:grp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36" name="Shape 287">
              <a:extLst>
                <a:ext uri="{FF2B5EF4-FFF2-40B4-BE49-F238E27FC236}">
                  <a16:creationId xmlns:a16="http://schemas.microsoft.com/office/drawing/2014/main" xmlns="" id="{4D100C8F-1355-47AC-90AD-8B019A07655B}"/>
                </a:ext>
              </a:extLst>
            </p:cNvPr>
            <p:cNvSpPr/>
            <p:nvPr/>
          </p:nvSpPr>
          <p:spPr>
            <a:xfrm>
              <a:off x="0" y="0"/>
              <a:ext cx="547229" cy="180231"/>
            </a:xfrm>
            <a:prstGeom prst="roundRect">
              <a:avLst>
                <a:gd name="adj" fmla="val 50000"/>
              </a:avLst>
            </a:prstGeom>
            <a:grp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grpSp>
      <p:grpSp>
        <p:nvGrpSpPr>
          <p:cNvPr id="146" name="Group 288">
            <a:extLst>
              <a:ext uri="{FF2B5EF4-FFF2-40B4-BE49-F238E27FC236}">
                <a16:creationId xmlns:a16="http://schemas.microsoft.com/office/drawing/2014/main" xmlns="" id="{1F9C1823-ED6B-4FC6-BC63-997752005469}"/>
              </a:ext>
            </a:extLst>
          </p:cNvPr>
          <p:cNvGrpSpPr/>
          <p:nvPr/>
        </p:nvGrpSpPr>
        <p:grpSpPr>
          <a:xfrm>
            <a:off x="2843808" y="1707654"/>
            <a:ext cx="136818" cy="353757"/>
            <a:chOff x="0" y="0"/>
            <a:chExt cx="547229" cy="1693088"/>
          </a:xfrm>
          <a:solidFill>
            <a:srgbClr val="E5E5E5"/>
          </a:solidFill>
        </p:grpSpPr>
        <p:sp>
          <p:nvSpPr>
            <p:cNvPr id="147" name="Shape 280">
              <a:extLst>
                <a:ext uri="{FF2B5EF4-FFF2-40B4-BE49-F238E27FC236}">
                  <a16:creationId xmlns:a16="http://schemas.microsoft.com/office/drawing/2014/main" xmlns="" id="{8849CE65-0F53-4A5D-9931-D3D852E74F68}"/>
                </a:ext>
              </a:extLst>
            </p:cNvPr>
            <p:cNvSpPr/>
            <p:nvPr/>
          </p:nvSpPr>
          <p:spPr>
            <a:xfrm>
              <a:off x="0" y="1512856"/>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48" name="Shape 281">
              <a:extLst>
                <a:ext uri="{FF2B5EF4-FFF2-40B4-BE49-F238E27FC236}">
                  <a16:creationId xmlns:a16="http://schemas.microsoft.com/office/drawing/2014/main" xmlns="" id="{0173819D-C6C0-4CE2-A0CA-48C0F52F450B}"/>
                </a:ext>
              </a:extLst>
            </p:cNvPr>
            <p:cNvSpPr/>
            <p:nvPr/>
          </p:nvSpPr>
          <p:spPr>
            <a:xfrm>
              <a:off x="0" y="1295533"/>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49" name="Shape 282">
              <a:extLst>
                <a:ext uri="{FF2B5EF4-FFF2-40B4-BE49-F238E27FC236}">
                  <a16:creationId xmlns:a16="http://schemas.microsoft.com/office/drawing/2014/main" xmlns="" id="{4E06D22D-AAFE-4623-9A64-C561E04378D8}"/>
                </a:ext>
              </a:extLst>
            </p:cNvPr>
            <p:cNvSpPr/>
            <p:nvPr/>
          </p:nvSpPr>
          <p:spPr>
            <a:xfrm>
              <a:off x="0" y="1081012"/>
              <a:ext cx="547229" cy="180231"/>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50" name="Shape 283">
              <a:extLst>
                <a:ext uri="{FF2B5EF4-FFF2-40B4-BE49-F238E27FC236}">
                  <a16:creationId xmlns:a16="http://schemas.microsoft.com/office/drawing/2014/main" xmlns="" id="{7CE26265-AFC8-4423-8C24-C255F1DFB856}"/>
                </a:ext>
              </a:extLst>
            </p:cNvPr>
            <p:cNvSpPr/>
            <p:nvPr/>
          </p:nvSpPr>
          <p:spPr>
            <a:xfrm>
              <a:off x="0" y="863690"/>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51" name="Shape 284">
              <a:extLst>
                <a:ext uri="{FF2B5EF4-FFF2-40B4-BE49-F238E27FC236}">
                  <a16:creationId xmlns:a16="http://schemas.microsoft.com/office/drawing/2014/main" xmlns="" id="{9899D5A8-5733-49F8-8894-18855288A0F6}"/>
                </a:ext>
              </a:extLst>
            </p:cNvPr>
            <p:cNvSpPr/>
            <p:nvPr/>
          </p:nvSpPr>
          <p:spPr>
            <a:xfrm>
              <a:off x="0" y="649167"/>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52" name="Shape 285">
              <a:extLst>
                <a:ext uri="{FF2B5EF4-FFF2-40B4-BE49-F238E27FC236}">
                  <a16:creationId xmlns:a16="http://schemas.microsoft.com/office/drawing/2014/main" xmlns="" id="{49A449F8-1159-409B-A51F-12A3B8060EB7}"/>
                </a:ext>
              </a:extLst>
            </p:cNvPr>
            <p:cNvSpPr/>
            <p:nvPr/>
          </p:nvSpPr>
          <p:spPr>
            <a:xfrm>
              <a:off x="0" y="431844"/>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53" name="Shape 286">
              <a:extLst>
                <a:ext uri="{FF2B5EF4-FFF2-40B4-BE49-F238E27FC236}">
                  <a16:creationId xmlns:a16="http://schemas.microsoft.com/office/drawing/2014/main" xmlns="" id="{4C8A07C3-D839-42AF-9898-1EC72E9605DE}"/>
                </a:ext>
              </a:extLst>
            </p:cNvPr>
            <p:cNvSpPr/>
            <p:nvPr/>
          </p:nvSpPr>
          <p:spPr>
            <a:xfrm>
              <a:off x="0" y="214521"/>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54" name="Shape 287">
              <a:extLst>
                <a:ext uri="{FF2B5EF4-FFF2-40B4-BE49-F238E27FC236}">
                  <a16:creationId xmlns:a16="http://schemas.microsoft.com/office/drawing/2014/main" xmlns="" id="{147CDBFB-1338-4181-AD2C-6B8DAA955C40}"/>
                </a:ext>
              </a:extLst>
            </p:cNvPr>
            <p:cNvSpPr/>
            <p:nvPr/>
          </p:nvSpPr>
          <p:spPr>
            <a:xfrm>
              <a:off x="0" y="0"/>
              <a:ext cx="547229" cy="180231"/>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grpSp>
      <p:grpSp>
        <p:nvGrpSpPr>
          <p:cNvPr id="155" name="Group 288">
            <a:extLst>
              <a:ext uri="{FF2B5EF4-FFF2-40B4-BE49-F238E27FC236}">
                <a16:creationId xmlns:a16="http://schemas.microsoft.com/office/drawing/2014/main" xmlns="" id="{1E76FD1D-DA51-4154-8AC5-F91A5E476C7E}"/>
              </a:ext>
            </a:extLst>
          </p:cNvPr>
          <p:cNvGrpSpPr/>
          <p:nvPr/>
        </p:nvGrpSpPr>
        <p:grpSpPr>
          <a:xfrm>
            <a:off x="3715102" y="1707654"/>
            <a:ext cx="136818" cy="353757"/>
            <a:chOff x="0" y="0"/>
            <a:chExt cx="547229" cy="1693088"/>
          </a:xfrm>
          <a:solidFill>
            <a:srgbClr val="E5E5E5"/>
          </a:solidFill>
        </p:grpSpPr>
        <p:sp>
          <p:nvSpPr>
            <p:cNvPr id="156" name="Shape 280">
              <a:extLst>
                <a:ext uri="{FF2B5EF4-FFF2-40B4-BE49-F238E27FC236}">
                  <a16:creationId xmlns:a16="http://schemas.microsoft.com/office/drawing/2014/main" xmlns="" id="{F8E98FF3-6C90-4F3A-B627-FCB1B6E12F63}"/>
                </a:ext>
              </a:extLst>
            </p:cNvPr>
            <p:cNvSpPr/>
            <p:nvPr/>
          </p:nvSpPr>
          <p:spPr>
            <a:xfrm>
              <a:off x="0" y="1512856"/>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57" name="Shape 281">
              <a:extLst>
                <a:ext uri="{FF2B5EF4-FFF2-40B4-BE49-F238E27FC236}">
                  <a16:creationId xmlns:a16="http://schemas.microsoft.com/office/drawing/2014/main" xmlns="" id="{4AB3266E-964F-426F-8146-60DC6FB10C92}"/>
                </a:ext>
              </a:extLst>
            </p:cNvPr>
            <p:cNvSpPr/>
            <p:nvPr/>
          </p:nvSpPr>
          <p:spPr>
            <a:xfrm>
              <a:off x="0" y="1295533"/>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58" name="Shape 282">
              <a:extLst>
                <a:ext uri="{FF2B5EF4-FFF2-40B4-BE49-F238E27FC236}">
                  <a16:creationId xmlns:a16="http://schemas.microsoft.com/office/drawing/2014/main" xmlns="" id="{81580DE1-8282-430F-93A9-75CC068DBBC1}"/>
                </a:ext>
              </a:extLst>
            </p:cNvPr>
            <p:cNvSpPr/>
            <p:nvPr/>
          </p:nvSpPr>
          <p:spPr>
            <a:xfrm>
              <a:off x="0" y="1081012"/>
              <a:ext cx="547229" cy="180231"/>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59" name="Shape 283">
              <a:extLst>
                <a:ext uri="{FF2B5EF4-FFF2-40B4-BE49-F238E27FC236}">
                  <a16:creationId xmlns:a16="http://schemas.microsoft.com/office/drawing/2014/main" xmlns="" id="{B03BC7B8-F7A5-4DA7-B7C3-5D42F80AC1C2}"/>
                </a:ext>
              </a:extLst>
            </p:cNvPr>
            <p:cNvSpPr/>
            <p:nvPr/>
          </p:nvSpPr>
          <p:spPr>
            <a:xfrm>
              <a:off x="0" y="863690"/>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60" name="Shape 284">
              <a:extLst>
                <a:ext uri="{FF2B5EF4-FFF2-40B4-BE49-F238E27FC236}">
                  <a16:creationId xmlns:a16="http://schemas.microsoft.com/office/drawing/2014/main" xmlns="" id="{2400FA8D-FDA1-4716-BA1A-77028012AE12}"/>
                </a:ext>
              </a:extLst>
            </p:cNvPr>
            <p:cNvSpPr/>
            <p:nvPr/>
          </p:nvSpPr>
          <p:spPr>
            <a:xfrm>
              <a:off x="0" y="649167"/>
              <a:ext cx="547229" cy="180232"/>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61" name="Shape 285">
              <a:extLst>
                <a:ext uri="{FF2B5EF4-FFF2-40B4-BE49-F238E27FC236}">
                  <a16:creationId xmlns:a16="http://schemas.microsoft.com/office/drawing/2014/main" xmlns="" id="{5E6DA8EC-EB1E-4181-8A9A-64AEC3173A34}"/>
                </a:ext>
              </a:extLst>
            </p:cNvPr>
            <p:cNvSpPr/>
            <p:nvPr/>
          </p:nvSpPr>
          <p:spPr>
            <a:xfrm>
              <a:off x="0" y="431844"/>
              <a:ext cx="547229" cy="180232"/>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62" name="Shape 286">
              <a:extLst>
                <a:ext uri="{FF2B5EF4-FFF2-40B4-BE49-F238E27FC236}">
                  <a16:creationId xmlns:a16="http://schemas.microsoft.com/office/drawing/2014/main" xmlns="" id="{03505E61-99FC-4E37-9686-5E6C200F21FC}"/>
                </a:ext>
              </a:extLst>
            </p:cNvPr>
            <p:cNvSpPr/>
            <p:nvPr/>
          </p:nvSpPr>
          <p:spPr>
            <a:xfrm>
              <a:off x="0" y="214521"/>
              <a:ext cx="547229" cy="180232"/>
            </a:xfrm>
            <a:prstGeom prst="roundRect">
              <a:avLst>
                <a:gd name="adj" fmla="val 50000"/>
              </a:avLst>
            </a:prstGeom>
            <a:grp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63" name="Shape 287">
              <a:extLst>
                <a:ext uri="{FF2B5EF4-FFF2-40B4-BE49-F238E27FC236}">
                  <a16:creationId xmlns:a16="http://schemas.microsoft.com/office/drawing/2014/main" xmlns="" id="{B93FDBFF-BFC2-4451-BCC7-3DBBD2355CCC}"/>
                </a:ext>
              </a:extLst>
            </p:cNvPr>
            <p:cNvSpPr/>
            <p:nvPr/>
          </p:nvSpPr>
          <p:spPr>
            <a:xfrm>
              <a:off x="0" y="0"/>
              <a:ext cx="547229" cy="180231"/>
            </a:xfrm>
            <a:prstGeom prst="roundRect">
              <a:avLst>
                <a:gd name="adj" fmla="val 50000"/>
              </a:avLst>
            </a:prstGeom>
            <a:grp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grpSp>
      <p:grpSp>
        <p:nvGrpSpPr>
          <p:cNvPr id="173" name="Group 288">
            <a:extLst>
              <a:ext uri="{FF2B5EF4-FFF2-40B4-BE49-F238E27FC236}">
                <a16:creationId xmlns:a16="http://schemas.microsoft.com/office/drawing/2014/main" xmlns="" id="{B6D13108-BAEE-494F-A3D0-4E92B709D6DD}"/>
              </a:ext>
            </a:extLst>
          </p:cNvPr>
          <p:cNvGrpSpPr/>
          <p:nvPr/>
        </p:nvGrpSpPr>
        <p:grpSpPr>
          <a:xfrm>
            <a:off x="6156176" y="1707654"/>
            <a:ext cx="136818" cy="353757"/>
            <a:chOff x="0" y="0"/>
            <a:chExt cx="547229" cy="1693088"/>
          </a:xfrm>
          <a:solidFill>
            <a:srgbClr val="E5E5E5"/>
          </a:solidFill>
        </p:grpSpPr>
        <p:sp>
          <p:nvSpPr>
            <p:cNvPr id="174" name="Shape 280">
              <a:extLst>
                <a:ext uri="{FF2B5EF4-FFF2-40B4-BE49-F238E27FC236}">
                  <a16:creationId xmlns:a16="http://schemas.microsoft.com/office/drawing/2014/main" xmlns="" id="{FDA8ACE2-1CDD-485C-8737-566A207E5872}"/>
                </a:ext>
              </a:extLst>
            </p:cNvPr>
            <p:cNvSpPr/>
            <p:nvPr/>
          </p:nvSpPr>
          <p:spPr>
            <a:xfrm>
              <a:off x="0" y="1512856"/>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75" name="Shape 281">
              <a:extLst>
                <a:ext uri="{FF2B5EF4-FFF2-40B4-BE49-F238E27FC236}">
                  <a16:creationId xmlns:a16="http://schemas.microsoft.com/office/drawing/2014/main" xmlns="" id="{BA9230F9-FEBA-41F5-B938-F54A59CF7138}"/>
                </a:ext>
              </a:extLst>
            </p:cNvPr>
            <p:cNvSpPr/>
            <p:nvPr/>
          </p:nvSpPr>
          <p:spPr>
            <a:xfrm>
              <a:off x="0" y="1295533"/>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76" name="Shape 282">
              <a:extLst>
                <a:ext uri="{FF2B5EF4-FFF2-40B4-BE49-F238E27FC236}">
                  <a16:creationId xmlns:a16="http://schemas.microsoft.com/office/drawing/2014/main" xmlns="" id="{5E5E6557-C7B8-4B54-B8E0-444A15FB4D48}"/>
                </a:ext>
              </a:extLst>
            </p:cNvPr>
            <p:cNvSpPr/>
            <p:nvPr/>
          </p:nvSpPr>
          <p:spPr>
            <a:xfrm>
              <a:off x="0" y="1081012"/>
              <a:ext cx="547229" cy="180231"/>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77" name="Shape 283">
              <a:extLst>
                <a:ext uri="{FF2B5EF4-FFF2-40B4-BE49-F238E27FC236}">
                  <a16:creationId xmlns:a16="http://schemas.microsoft.com/office/drawing/2014/main" xmlns="" id="{4391432A-A7BC-4D07-B263-6FAB17AD17D9}"/>
                </a:ext>
              </a:extLst>
            </p:cNvPr>
            <p:cNvSpPr/>
            <p:nvPr/>
          </p:nvSpPr>
          <p:spPr>
            <a:xfrm>
              <a:off x="0" y="863690"/>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78" name="Shape 284">
              <a:extLst>
                <a:ext uri="{FF2B5EF4-FFF2-40B4-BE49-F238E27FC236}">
                  <a16:creationId xmlns:a16="http://schemas.microsoft.com/office/drawing/2014/main" xmlns="" id="{DAFE9331-1F1C-4F3C-AE72-A87E93B651F0}"/>
                </a:ext>
              </a:extLst>
            </p:cNvPr>
            <p:cNvSpPr/>
            <p:nvPr/>
          </p:nvSpPr>
          <p:spPr>
            <a:xfrm>
              <a:off x="0" y="649167"/>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79" name="Shape 285">
              <a:extLst>
                <a:ext uri="{FF2B5EF4-FFF2-40B4-BE49-F238E27FC236}">
                  <a16:creationId xmlns:a16="http://schemas.microsoft.com/office/drawing/2014/main" xmlns="" id="{BE429B11-7F01-4230-88E1-601F44A7665C}"/>
                </a:ext>
              </a:extLst>
            </p:cNvPr>
            <p:cNvSpPr/>
            <p:nvPr/>
          </p:nvSpPr>
          <p:spPr>
            <a:xfrm>
              <a:off x="0" y="431844"/>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80" name="Shape 286">
              <a:extLst>
                <a:ext uri="{FF2B5EF4-FFF2-40B4-BE49-F238E27FC236}">
                  <a16:creationId xmlns:a16="http://schemas.microsoft.com/office/drawing/2014/main" xmlns="" id="{3D619C6A-36A7-47E7-AFE8-82A62FA1C70C}"/>
                </a:ext>
              </a:extLst>
            </p:cNvPr>
            <p:cNvSpPr/>
            <p:nvPr/>
          </p:nvSpPr>
          <p:spPr>
            <a:xfrm>
              <a:off x="0" y="214521"/>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81" name="Shape 287">
              <a:extLst>
                <a:ext uri="{FF2B5EF4-FFF2-40B4-BE49-F238E27FC236}">
                  <a16:creationId xmlns:a16="http://schemas.microsoft.com/office/drawing/2014/main" xmlns="" id="{4CBFA9DE-E9A8-48B7-B12B-F2FDFD064F36}"/>
                </a:ext>
              </a:extLst>
            </p:cNvPr>
            <p:cNvSpPr/>
            <p:nvPr/>
          </p:nvSpPr>
          <p:spPr>
            <a:xfrm>
              <a:off x="0" y="0"/>
              <a:ext cx="547229" cy="180231"/>
            </a:xfrm>
            <a:prstGeom prst="roundRect">
              <a:avLst>
                <a:gd name="adj" fmla="val 50000"/>
              </a:avLst>
            </a:prstGeom>
            <a:grp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grpSp>
      <p:grpSp>
        <p:nvGrpSpPr>
          <p:cNvPr id="182" name="Group 288">
            <a:extLst>
              <a:ext uri="{FF2B5EF4-FFF2-40B4-BE49-F238E27FC236}">
                <a16:creationId xmlns:a16="http://schemas.microsoft.com/office/drawing/2014/main" xmlns="" id="{05A62444-9DE8-40AA-A56F-F968595418B5}"/>
              </a:ext>
            </a:extLst>
          </p:cNvPr>
          <p:cNvGrpSpPr/>
          <p:nvPr/>
        </p:nvGrpSpPr>
        <p:grpSpPr>
          <a:xfrm>
            <a:off x="7027470" y="1707654"/>
            <a:ext cx="136818" cy="353757"/>
            <a:chOff x="0" y="0"/>
            <a:chExt cx="547229" cy="1693088"/>
          </a:xfrm>
          <a:solidFill>
            <a:srgbClr val="E5E5E5"/>
          </a:solidFill>
        </p:grpSpPr>
        <p:sp>
          <p:nvSpPr>
            <p:cNvPr id="183" name="Shape 280">
              <a:extLst>
                <a:ext uri="{FF2B5EF4-FFF2-40B4-BE49-F238E27FC236}">
                  <a16:creationId xmlns:a16="http://schemas.microsoft.com/office/drawing/2014/main" xmlns="" id="{D7DEF026-6308-4190-8894-6B349ADFE2EE}"/>
                </a:ext>
              </a:extLst>
            </p:cNvPr>
            <p:cNvSpPr/>
            <p:nvPr/>
          </p:nvSpPr>
          <p:spPr>
            <a:xfrm>
              <a:off x="0" y="1512856"/>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84" name="Shape 281">
              <a:extLst>
                <a:ext uri="{FF2B5EF4-FFF2-40B4-BE49-F238E27FC236}">
                  <a16:creationId xmlns:a16="http://schemas.microsoft.com/office/drawing/2014/main" xmlns="" id="{B74021D8-1FCE-4BDC-8741-0EC23F0C0254}"/>
                </a:ext>
              </a:extLst>
            </p:cNvPr>
            <p:cNvSpPr/>
            <p:nvPr/>
          </p:nvSpPr>
          <p:spPr>
            <a:xfrm>
              <a:off x="0" y="1295533"/>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85" name="Shape 282">
              <a:extLst>
                <a:ext uri="{FF2B5EF4-FFF2-40B4-BE49-F238E27FC236}">
                  <a16:creationId xmlns:a16="http://schemas.microsoft.com/office/drawing/2014/main" xmlns="" id="{3B2DFFC7-F31C-454A-AF67-BE7DCBF8FB10}"/>
                </a:ext>
              </a:extLst>
            </p:cNvPr>
            <p:cNvSpPr/>
            <p:nvPr/>
          </p:nvSpPr>
          <p:spPr>
            <a:xfrm>
              <a:off x="0" y="1081012"/>
              <a:ext cx="547229" cy="180231"/>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86" name="Shape 283">
              <a:extLst>
                <a:ext uri="{FF2B5EF4-FFF2-40B4-BE49-F238E27FC236}">
                  <a16:creationId xmlns:a16="http://schemas.microsoft.com/office/drawing/2014/main" xmlns="" id="{7F7E8EDD-8FD7-457D-B9A0-666CA1918B29}"/>
                </a:ext>
              </a:extLst>
            </p:cNvPr>
            <p:cNvSpPr/>
            <p:nvPr/>
          </p:nvSpPr>
          <p:spPr>
            <a:xfrm>
              <a:off x="0" y="863690"/>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87" name="Shape 284">
              <a:extLst>
                <a:ext uri="{FF2B5EF4-FFF2-40B4-BE49-F238E27FC236}">
                  <a16:creationId xmlns:a16="http://schemas.microsoft.com/office/drawing/2014/main" xmlns="" id="{D14436F3-1AC0-4FA0-9745-92A77E745D5C}"/>
                </a:ext>
              </a:extLst>
            </p:cNvPr>
            <p:cNvSpPr/>
            <p:nvPr/>
          </p:nvSpPr>
          <p:spPr>
            <a:xfrm>
              <a:off x="0" y="649167"/>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88" name="Shape 285">
              <a:extLst>
                <a:ext uri="{FF2B5EF4-FFF2-40B4-BE49-F238E27FC236}">
                  <a16:creationId xmlns:a16="http://schemas.microsoft.com/office/drawing/2014/main" xmlns="" id="{061EB659-77B9-4A49-943D-DE7D30A480A4}"/>
                </a:ext>
              </a:extLst>
            </p:cNvPr>
            <p:cNvSpPr/>
            <p:nvPr/>
          </p:nvSpPr>
          <p:spPr>
            <a:xfrm>
              <a:off x="0" y="431844"/>
              <a:ext cx="547229" cy="180232"/>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89" name="Shape 286">
              <a:extLst>
                <a:ext uri="{FF2B5EF4-FFF2-40B4-BE49-F238E27FC236}">
                  <a16:creationId xmlns:a16="http://schemas.microsoft.com/office/drawing/2014/main" xmlns="" id="{006B4F4D-B5C0-44CC-9DA7-23BB6637672A}"/>
                </a:ext>
              </a:extLst>
            </p:cNvPr>
            <p:cNvSpPr/>
            <p:nvPr/>
          </p:nvSpPr>
          <p:spPr>
            <a:xfrm>
              <a:off x="0" y="214521"/>
              <a:ext cx="547229" cy="180232"/>
            </a:xfrm>
            <a:prstGeom prst="roundRect">
              <a:avLst>
                <a:gd name="adj" fmla="val 50000"/>
              </a:avLst>
            </a:prstGeom>
            <a:grp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90" name="Shape 287">
              <a:extLst>
                <a:ext uri="{FF2B5EF4-FFF2-40B4-BE49-F238E27FC236}">
                  <a16:creationId xmlns:a16="http://schemas.microsoft.com/office/drawing/2014/main" xmlns="" id="{6D5EB188-4569-4362-9FD2-798A1AE66537}"/>
                </a:ext>
              </a:extLst>
            </p:cNvPr>
            <p:cNvSpPr/>
            <p:nvPr/>
          </p:nvSpPr>
          <p:spPr>
            <a:xfrm>
              <a:off x="0" y="0"/>
              <a:ext cx="547229" cy="180231"/>
            </a:xfrm>
            <a:prstGeom prst="roundRect">
              <a:avLst>
                <a:gd name="adj" fmla="val 50000"/>
              </a:avLst>
            </a:prstGeom>
            <a:grp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grpSp>
      <p:grpSp>
        <p:nvGrpSpPr>
          <p:cNvPr id="191" name="Group 288">
            <a:extLst>
              <a:ext uri="{FF2B5EF4-FFF2-40B4-BE49-F238E27FC236}">
                <a16:creationId xmlns:a16="http://schemas.microsoft.com/office/drawing/2014/main" xmlns="" id="{A5E5AA1C-99FF-4BFD-877F-49F6FD31DC86}"/>
              </a:ext>
            </a:extLst>
          </p:cNvPr>
          <p:cNvGrpSpPr/>
          <p:nvPr/>
        </p:nvGrpSpPr>
        <p:grpSpPr>
          <a:xfrm>
            <a:off x="5299278" y="1711236"/>
            <a:ext cx="136818" cy="353757"/>
            <a:chOff x="0" y="0"/>
            <a:chExt cx="547229" cy="1693088"/>
          </a:xfrm>
          <a:solidFill>
            <a:srgbClr val="E5E5E5"/>
          </a:solidFill>
        </p:grpSpPr>
        <p:sp>
          <p:nvSpPr>
            <p:cNvPr id="192" name="Shape 280">
              <a:extLst>
                <a:ext uri="{FF2B5EF4-FFF2-40B4-BE49-F238E27FC236}">
                  <a16:creationId xmlns:a16="http://schemas.microsoft.com/office/drawing/2014/main" xmlns="" id="{BA1649D4-454B-4B46-8C90-67AA88EE0C75}"/>
                </a:ext>
              </a:extLst>
            </p:cNvPr>
            <p:cNvSpPr/>
            <p:nvPr/>
          </p:nvSpPr>
          <p:spPr>
            <a:xfrm>
              <a:off x="0" y="1512856"/>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93" name="Shape 281">
              <a:extLst>
                <a:ext uri="{FF2B5EF4-FFF2-40B4-BE49-F238E27FC236}">
                  <a16:creationId xmlns:a16="http://schemas.microsoft.com/office/drawing/2014/main" xmlns="" id="{B5180E16-AF0F-4808-A0CF-3A8AE0CBD300}"/>
                </a:ext>
              </a:extLst>
            </p:cNvPr>
            <p:cNvSpPr/>
            <p:nvPr/>
          </p:nvSpPr>
          <p:spPr>
            <a:xfrm>
              <a:off x="0" y="1295533"/>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94" name="Shape 282">
              <a:extLst>
                <a:ext uri="{FF2B5EF4-FFF2-40B4-BE49-F238E27FC236}">
                  <a16:creationId xmlns:a16="http://schemas.microsoft.com/office/drawing/2014/main" xmlns="" id="{6675EDB6-3ED1-4539-B89F-8B8BCCE63143}"/>
                </a:ext>
              </a:extLst>
            </p:cNvPr>
            <p:cNvSpPr/>
            <p:nvPr/>
          </p:nvSpPr>
          <p:spPr>
            <a:xfrm>
              <a:off x="0" y="1081012"/>
              <a:ext cx="547229" cy="180231"/>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95" name="Shape 283">
              <a:extLst>
                <a:ext uri="{FF2B5EF4-FFF2-40B4-BE49-F238E27FC236}">
                  <a16:creationId xmlns:a16="http://schemas.microsoft.com/office/drawing/2014/main" xmlns="" id="{85160597-03AC-4728-A750-EB05D1AAB6B1}"/>
                </a:ext>
              </a:extLst>
            </p:cNvPr>
            <p:cNvSpPr/>
            <p:nvPr/>
          </p:nvSpPr>
          <p:spPr>
            <a:xfrm>
              <a:off x="0" y="863690"/>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96" name="Shape 284">
              <a:extLst>
                <a:ext uri="{FF2B5EF4-FFF2-40B4-BE49-F238E27FC236}">
                  <a16:creationId xmlns:a16="http://schemas.microsoft.com/office/drawing/2014/main" xmlns="" id="{44A5DD84-1EAC-47FB-ABD3-F99837E47A6D}"/>
                </a:ext>
              </a:extLst>
            </p:cNvPr>
            <p:cNvSpPr/>
            <p:nvPr/>
          </p:nvSpPr>
          <p:spPr>
            <a:xfrm>
              <a:off x="0" y="649167"/>
              <a:ext cx="547229" cy="18023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97" name="Shape 285">
              <a:extLst>
                <a:ext uri="{FF2B5EF4-FFF2-40B4-BE49-F238E27FC236}">
                  <a16:creationId xmlns:a16="http://schemas.microsoft.com/office/drawing/2014/main" xmlns="" id="{B58E670D-341B-4F34-A4FB-E37455D0B35D}"/>
                </a:ext>
              </a:extLst>
            </p:cNvPr>
            <p:cNvSpPr/>
            <p:nvPr/>
          </p:nvSpPr>
          <p:spPr>
            <a:xfrm>
              <a:off x="0" y="431844"/>
              <a:ext cx="547229" cy="180232"/>
            </a:xfrm>
            <a:prstGeom prst="roundRect">
              <a:avLst>
                <a:gd name="adj" fmla="val 50000"/>
              </a:avLst>
            </a:prstGeom>
            <a:solidFill>
              <a:srgbClr val="E5E5E5"/>
            </a:solid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98" name="Shape 286">
              <a:extLst>
                <a:ext uri="{FF2B5EF4-FFF2-40B4-BE49-F238E27FC236}">
                  <a16:creationId xmlns:a16="http://schemas.microsoft.com/office/drawing/2014/main" xmlns="" id="{ADD141BE-61B3-40DB-88C3-C128F86750D1}"/>
                </a:ext>
              </a:extLst>
            </p:cNvPr>
            <p:cNvSpPr/>
            <p:nvPr/>
          </p:nvSpPr>
          <p:spPr>
            <a:xfrm>
              <a:off x="0" y="214521"/>
              <a:ext cx="547229" cy="180232"/>
            </a:xfrm>
            <a:prstGeom prst="roundRect">
              <a:avLst>
                <a:gd name="adj" fmla="val 50000"/>
              </a:avLst>
            </a:prstGeom>
            <a:grp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sp>
          <p:nvSpPr>
            <p:cNvPr id="199" name="Shape 287">
              <a:extLst>
                <a:ext uri="{FF2B5EF4-FFF2-40B4-BE49-F238E27FC236}">
                  <a16:creationId xmlns:a16="http://schemas.microsoft.com/office/drawing/2014/main" xmlns="" id="{45697EDF-EEE6-4E12-9210-7F0E645D4E8C}"/>
                </a:ext>
              </a:extLst>
            </p:cNvPr>
            <p:cNvSpPr/>
            <p:nvPr/>
          </p:nvSpPr>
          <p:spPr>
            <a:xfrm>
              <a:off x="0" y="0"/>
              <a:ext cx="547229" cy="180231"/>
            </a:xfrm>
            <a:prstGeom prst="roundRect">
              <a:avLst>
                <a:gd name="adj" fmla="val 50000"/>
              </a:avLst>
            </a:prstGeom>
            <a:grpFill/>
            <a:ln w="12700" cap="flat">
              <a:noFill/>
              <a:miter lim="400000"/>
            </a:ln>
            <a:effectLst/>
          </p:spPr>
          <p:txBody>
            <a:bodyPr wrap="square" lIns="0" tIns="0" rIns="0" bIns="0" numCol="1" anchor="ctr">
              <a:noAutofit/>
            </a:bodyPr>
            <a:lstStyle/>
            <a:p>
              <a:endParaRPr lang="en-GB" sz="4200" dirty="0">
                <a:solidFill>
                  <a:srgbClr val="000000"/>
                </a:solidFill>
                <a:latin typeface="Gill Sans"/>
                <a:ea typeface="Gill Sans"/>
                <a:cs typeface="Gill Sans"/>
                <a:sym typeface="Gill Sans"/>
              </a:endParaRPr>
            </a:p>
          </p:txBody>
        </p:sp>
      </p:grpSp>
      <p:sp>
        <p:nvSpPr>
          <p:cNvPr id="138" name="Cím 30">
            <a:extLst>
              <a:ext uri="{FF2B5EF4-FFF2-40B4-BE49-F238E27FC236}">
                <a16:creationId xmlns:a16="http://schemas.microsoft.com/office/drawing/2014/main" xmlns="" id="{C8F60512-6E6A-4B40-8F43-01A18BD94E5D}"/>
              </a:ext>
            </a:extLst>
          </p:cNvPr>
          <p:cNvSpPr txBox="1">
            <a:spLocks/>
          </p:cNvSpPr>
          <p:nvPr/>
        </p:nvSpPr>
        <p:spPr>
          <a:xfrm>
            <a:off x="614950" y="3939902"/>
            <a:ext cx="7557450" cy="627142"/>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For one specific programme, the average admitted watching time was 56 minutes (the minimum was 15 minutes). Significance analysis shows considerably larger than average hours for men (61 minutes), over 40 years (59), those who watch movies and movie channels (68-69) and those who watch TV on the weekends. Same applies to those who sit down to watch a specific programme (</a:t>
            </a:r>
            <a:r>
              <a:rPr lang="en-GB" sz="1050" b="0" kern="0">
                <a:solidFill>
                  <a:srgbClr val="58595B"/>
                </a:solidFill>
                <a:latin typeface="Calibri"/>
              </a:rPr>
              <a:t>58).</a:t>
            </a:r>
            <a:endParaRPr kumimoji="0" lang="en-GB"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pic>
        <p:nvPicPr>
          <p:cNvPr id="139" name="Picture 138">
            <a:extLst>
              <a:ext uri="{FF2B5EF4-FFF2-40B4-BE49-F238E27FC236}">
                <a16:creationId xmlns:a16="http://schemas.microsoft.com/office/drawing/2014/main" xmlns="" id="{14A4382E-7590-478E-A591-D3C60C9E003F}"/>
              </a:ext>
            </a:extLst>
          </p:cNvPr>
          <p:cNvPicPr>
            <a:picLocks noChangeAspect="1"/>
          </p:cNvPicPr>
          <p:nvPr/>
        </p:nvPicPr>
        <p:blipFill>
          <a:blip r:embed="rId2"/>
          <a:stretch>
            <a:fillRect/>
          </a:stretch>
        </p:blipFill>
        <p:spPr>
          <a:xfrm>
            <a:off x="7564578" y="4840516"/>
            <a:ext cx="1034081" cy="242440"/>
          </a:xfrm>
          <a:prstGeom prst="rect">
            <a:avLst/>
          </a:prstGeom>
        </p:spPr>
      </p:pic>
      <p:pic>
        <p:nvPicPr>
          <p:cNvPr id="140" name="Picture 139">
            <a:extLst>
              <a:ext uri="{FF2B5EF4-FFF2-40B4-BE49-F238E27FC236}">
                <a16:creationId xmlns:a16="http://schemas.microsoft.com/office/drawing/2014/main" xmlns="" id="{91FAD56D-7786-41CD-AF02-6038444F8B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1559318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9"/>
          <p:cNvSpPr>
            <a:spLocks noGrp="1"/>
          </p:cNvSpPr>
          <p:nvPr>
            <p:ph type="body" sz="quarter" idx="4294967295"/>
          </p:nvPr>
        </p:nvSpPr>
        <p:spPr>
          <a:xfrm>
            <a:off x="212058" y="432440"/>
            <a:ext cx="8690248" cy="221610"/>
          </a:xfrm>
          <a:prstGeom prst="rect">
            <a:avLst/>
          </a:prstGeom>
        </p:spPr>
        <p:txBody>
          <a:bodyPr>
            <a:noAutofit/>
          </a:bodyPr>
          <a:lstStyle/>
          <a:p>
            <a:pPr marL="0" indent="0">
              <a:spcBef>
                <a:spcPts val="0"/>
              </a:spcBef>
            </a:pPr>
            <a:r>
              <a:rPr lang="en-GB" sz="1000" i="1">
                <a:solidFill>
                  <a:schemeClr val="bg1">
                    <a:lumMod val="50000"/>
                  </a:schemeClr>
                </a:solidFill>
              </a:rPr>
              <a:t>What percentage of the total programme did you watch?</a:t>
            </a:r>
            <a:endParaRPr lang="en-GB" sz="1000" i="1" dirty="0">
              <a:solidFill>
                <a:schemeClr val="bg1">
                  <a:lumMod val="50000"/>
                </a:schemeClr>
              </a:solidFill>
            </a:endParaRPr>
          </a:p>
        </p:txBody>
      </p:sp>
      <p:sp>
        <p:nvSpPr>
          <p:cNvPr id="107" name="Szövegdoboz 135">
            <a:extLst>
              <a:ext uri="{FF2B5EF4-FFF2-40B4-BE49-F238E27FC236}">
                <a16:creationId xmlns:a16="http://schemas.microsoft.com/office/drawing/2014/main" xmlns="" id="{A8400FDB-C03B-4234-AD82-BAA1FF60783E}"/>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kumimoji="0" lang="en-GB" sz="900" b="0" i="0" u="none" strike="noStrike" kern="0" cap="none" spc="0" normalizeH="0" baseline="0" noProof="0">
                <a:ln>
                  <a:noFill/>
                </a:ln>
                <a:solidFill>
                  <a:srgbClr val="222223"/>
                </a:solidFill>
                <a:effectLst/>
                <a:uLnTx/>
                <a:uFillTx/>
                <a:latin typeface="Calibri"/>
                <a:ea typeface="+mn-ea"/>
                <a:cs typeface="+mn-cs"/>
              </a:rPr>
              <a:t>N=4.733 | </a:t>
            </a:r>
            <a:r>
              <a:rPr lang="en-GB" sz="900" kern="0">
                <a:solidFill>
                  <a:srgbClr val="222223"/>
                </a:solidFill>
              </a:rPr>
              <a:t>Base: all measured viewing situations</a:t>
            </a:r>
            <a:endParaRPr kumimoji="0" lang="en-GB"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3" name="Title 2">
            <a:extLst>
              <a:ext uri="{FF2B5EF4-FFF2-40B4-BE49-F238E27FC236}">
                <a16:creationId xmlns:a16="http://schemas.microsoft.com/office/drawing/2014/main" xmlns="" id="{4CB0A37B-97DA-48A7-B58E-20EAFB895B4B}"/>
              </a:ext>
            </a:extLst>
          </p:cNvPr>
          <p:cNvSpPr>
            <a:spLocks noGrp="1"/>
          </p:cNvSpPr>
          <p:nvPr>
            <p:ph type="title"/>
          </p:nvPr>
        </p:nvSpPr>
        <p:spPr/>
        <p:txBody>
          <a:bodyPr>
            <a:normAutofit fontScale="90000"/>
          </a:bodyPr>
          <a:lstStyle/>
          <a:p>
            <a:r>
              <a:rPr lang="hu-HU" dirty="0" err="1"/>
              <a:t>Releative</a:t>
            </a:r>
            <a:r>
              <a:rPr lang="hu-HU" dirty="0"/>
              <a:t> </a:t>
            </a:r>
            <a:r>
              <a:rPr lang="hu-HU" dirty="0" err="1"/>
              <a:t>watching</a:t>
            </a:r>
            <a:r>
              <a:rPr lang="hu-HU" dirty="0"/>
              <a:t> </a:t>
            </a:r>
            <a:r>
              <a:rPr lang="hu-HU" dirty="0" err="1"/>
              <a:t>time</a:t>
            </a:r>
            <a:endParaRPr lang="hu-HU" dirty="0"/>
          </a:p>
        </p:txBody>
      </p:sp>
      <p:sp>
        <p:nvSpPr>
          <p:cNvPr id="9" name="Ellipszis 6">
            <a:extLst>
              <a:ext uri="{FF2B5EF4-FFF2-40B4-BE49-F238E27FC236}">
                <a16:creationId xmlns:a16="http://schemas.microsoft.com/office/drawing/2014/main" xmlns="" id="{D3A74061-EA5C-436F-91B2-D591448440D1}"/>
              </a:ext>
            </a:extLst>
          </p:cNvPr>
          <p:cNvSpPr/>
          <p:nvPr/>
        </p:nvSpPr>
        <p:spPr>
          <a:xfrm>
            <a:off x="4781960" y="1791290"/>
            <a:ext cx="895612" cy="895610"/>
          </a:xfrm>
          <a:prstGeom prst="ellipse">
            <a:avLst/>
          </a:prstGeom>
          <a:solidFill>
            <a:schemeClr val="accent4"/>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0" name="Ellipszis 45">
            <a:extLst>
              <a:ext uri="{FF2B5EF4-FFF2-40B4-BE49-F238E27FC236}">
                <a16:creationId xmlns:a16="http://schemas.microsoft.com/office/drawing/2014/main" xmlns="" id="{EC9A970F-FA00-4643-9A15-2FA47322040D}"/>
              </a:ext>
            </a:extLst>
          </p:cNvPr>
          <p:cNvSpPr/>
          <p:nvPr/>
        </p:nvSpPr>
        <p:spPr>
          <a:xfrm>
            <a:off x="5852357" y="1779662"/>
            <a:ext cx="895612" cy="895610"/>
          </a:xfrm>
          <a:prstGeom prst="ellipse">
            <a:avLst/>
          </a:prstGeom>
          <a:solidFill>
            <a:schemeClr val="accent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1" name="Ellipszis 46">
            <a:extLst>
              <a:ext uri="{FF2B5EF4-FFF2-40B4-BE49-F238E27FC236}">
                <a16:creationId xmlns:a16="http://schemas.microsoft.com/office/drawing/2014/main" xmlns="" id="{6863772A-E2EF-4B40-AD9F-4F5A60947CC6}"/>
              </a:ext>
            </a:extLst>
          </p:cNvPr>
          <p:cNvSpPr/>
          <p:nvPr/>
        </p:nvSpPr>
        <p:spPr>
          <a:xfrm>
            <a:off x="6885704" y="1783538"/>
            <a:ext cx="895612" cy="895610"/>
          </a:xfrm>
          <a:prstGeom prst="ellipse">
            <a:avLst/>
          </a:prstGeom>
          <a:solidFill>
            <a:srgbClr val="FF434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2" name="Ellipszis 47">
            <a:extLst>
              <a:ext uri="{FF2B5EF4-FFF2-40B4-BE49-F238E27FC236}">
                <a16:creationId xmlns:a16="http://schemas.microsoft.com/office/drawing/2014/main" xmlns="" id="{A2CF1A45-D10E-4AD1-9732-C786BA418B28}"/>
              </a:ext>
            </a:extLst>
          </p:cNvPr>
          <p:cNvSpPr/>
          <p:nvPr/>
        </p:nvSpPr>
        <p:spPr>
          <a:xfrm>
            <a:off x="7917158" y="1787414"/>
            <a:ext cx="895612" cy="895610"/>
          </a:xfrm>
          <a:prstGeom prst="ellipse">
            <a:avLst/>
          </a:prstGeom>
          <a:solidFill>
            <a:srgbClr val="FF434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3" name="Szövegdoboz 53">
            <a:extLst>
              <a:ext uri="{FF2B5EF4-FFF2-40B4-BE49-F238E27FC236}">
                <a16:creationId xmlns:a16="http://schemas.microsoft.com/office/drawing/2014/main" xmlns="" id="{F07D270B-9557-4994-92E9-FD7FEBEFE500}"/>
              </a:ext>
            </a:extLst>
          </p:cNvPr>
          <p:cNvSpPr txBox="1"/>
          <p:nvPr/>
        </p:nvSpPr>
        <p:spPr>
          <a:xfrm>
            <a:off x="4786135" y="2013877"/>
            <a:ext cx="823790" cy="438582"/>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2250" b="1" i="0" u="none" strike="noStrike" kern="1200" cap="none" spc="0" normalizeH="0" baseline="0" noProof="0">
                <a:ln>
                  <a:noFill/>
                </a:ln>
                <a:solidFill>
                  <a:srgbClr val="FFFFFF"/>
                </a:solidFill>
                <a:effectLst/>
                <a:uLnTx/>
                <a:uFillTx/>
                <a:latin typeface="Calibri" pitchFamily="34" charset="0"/>
                <a:ea typeface="+mn-ea"/>
                <a:cs typeface="Arial" pitchFamily="34" charset="0"/>
              </a:rPr>
              <a:t>25%</a:t>
            </a:r>
            <a:endParaRPr kumimoji="0" lang="en-GB" sz="2250" b="1" i="0" u="none" strike="noStrike" kern="1200" cap="none" spc="0" normalizeH="0" baseline="0" noProof="0" dirty="0">
              <a:ln>
                <a:noFill/>
              </a:ln>
              <a:solidFill>
                <a:srgbClr val="FFFFFF"/>
              </a:solidFill>
              <a:effectLst/>
              <a:uLnTx/>
              <a:uFillTx/>
              <a:latin typeface="Calibri" pitchFamily="34" charset="0"/>
              <a:ea typeface="+mn-ea"/>
              <a:cs typeface="Arial" pitchFamily="34" charset="0"/>
            </a:endParaRPr>
          </a:p>
        </p:txBody>
      </p:sp>
      <p:sp>
        <p:nvSpPr>
          <p:cNvPr id="14" name="Szövegdoboz 55">
            <a:extLst>
              <a:ext uri="{FF2B5EF4-FFF2-40B4-BE49-F238E27FC236}">
                <a16:creationId xmlns:a16="http://schemas.microsoft.com/office/drawing/2014/main" xmlns="" id="{A9D8D0F4-D4C2-4463-A22F-21E78BAB31E8}"/>
              </a:ext>
            </a:extLst>
          </p:cNvPr>
          <p:cNvSpPr txBox="1"/>
          <p:nvPr/>
        </p:nvSpPr>
        <p:spPr>
          <a:xfrm>
            <a:off x="5870783" y="2007431"/>
            <a:ext cx="764875" cy="438582"/>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2250" b="1" i="0" u="none" strike="noStrike" kern="1200" cap="none" spc="0" normalizeH="0" baseline="0" noProof="0">
                <a:ln>
                  <a:noFill/>
                </a:ln>
                <a:solidFill>
                  <a:srgbClr val="FFFFFF"/>
                </a:solidFill>
                <a:effectLst/>
                <a:uLnTx/>
                <a:uFillTx/>
                <a:latin typeface="Calibri" pitchFamily="34" charset="0"/>
                <a:ea typeface="+mn-ea"/>
                <a:cs typeface="Arial" pitchFamily="34" charset="0"/>
              </a:rPr>
              <a:t>17%</a:t>
            </a:r>
            <a:endParaRPr kumimoji="0" lang="en-GB" sz="2250" b="1" i="0" u="none" strike="noStrike" kern="1200" cap="none" spc="0" normalizeH="0" baseline="0" noProof="0" dirty="0">
              <a:ln>
                <a:noFill/>
              </a:ln>
              <a:solidFill>
                <a:srgbClr val="FFFFFF"/>
              </a:solidFill>
              <a:effectLst/>
              <a:uLnTx/>
              <a:uFillTx/>
              <a:latin typeface="Calibri" pitchFamily="34" charset="0"/>
              <a:ea typeface="+mn-ea"/>
              <a:cs typeface="Arial" pitchFamily="34" charset="0"/>
            </a:endParaRPr>
          </a:p>
        </p:txBody>
      </p:sp>
      <p:sp>
        <p:nvSpPr>
          <p:cNvPr id="15" name="Szövegdoboz 56">
            <a:extLst>
              <a:ext uri="{FF2B5EF4-FFF2-40B4-BE49-F238E27FC236}">
                <a16:creationId xmlns:a16="http://schemas.microsoft.com/office/drawing/2014/main" xmlns="" id="{3579FF54-10B2-45A2-9CC0-231F062847F9}"/>
              </a:ext>
            </a:extLst>
          </p:cNvPr>
          <p:cNvSpPr txBox="1"/>
          <p:nvPr/>
        </p:nvSpPr>
        <p:spPr>
          <a:xfrm>
            <a:off x="6932450" y="2010830"/>
            <a:ext cx="758278" cy="438582"/>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2250" b="1" i="0" u="none" strike="noStrike" kern="1200" cap="none" spc="0" normalizeH="0" baseline="0" noProof="0">
                <a:ln>
                  <a:noFill/>
                </a:ln>
                <a:solidFill>
                  <a:srgbClr val="FFFFFF"/>
                </a:solidFill>
                <a:effectLst/>
                <a:uLnTx/>
                <a:uFillTx/>
                <a:latin typeface="Calibri" pitchFamily="34" charset="0"/>
                <a:ea typeface="+mn-ea"/>
                <a:cs typeface="Arial" pitchFamily="34" charset="0"/>
              </a:rPr>
              <a:t>12%</a:t>
            </a:r>
            <a:endParaRPr kumimoji="0" lang="en-GB" sz="2250" b="1" i="0" u="none" strike="noStrike" kern="1200" cap="none" spc="0" normalizeH="0" baseline="0" noProof="0" dirty="0">
              <a:ln>
                <a:noFill/>
              </a:ln>
              <a:solidFill>
                <a:srgbClr val="FFFFFF"/>
              </a:solidFill>
              <a:effectLst/>
              <a:uLnTx/>
              <a:uFillTx/>
              <a:latin typeface="Calibri" pitchFamily="34" charset="0"/>
              <a:ea typeface="+mn-ea"/>
              <a:cs typeface="Arial" pitchFamily="34" charset="0"/>
            </a:endParaRPr>
          </a:p>
        </p:txBody>
      </p:sp>
      <p:sp>
        <p:nvSpPr>
          <p:cNvPr id="17" name="Ellipszis 6">
            <a:extLst>
              <a:ext uri="{FF2B5EF4-FFF2-40B4-BE49-F238E27FC236}">
                <a16:creationId xmlns:a16="http://schemas.microsoft.com/office/drawing/2014/main" xmlns="" id="{24DF2828-079A-4964-ABA4-ECAFD8B3ADEE}"/>
              </a:ext>
            </a:extLst>
          </p:cNvPr>
          <p:cNvSpPr/>
          <p:nvPr/>
        </p:nvSpPr>
        <p:spPr>
          <a:xfrm>
            <a:off x="3572469" y="1795165"/>
            <a:ext cx="895612" cy="895610"/>
          </a:xfrm>
          <a:prstGeom prst="ellipse">
            <a:avLst/>
          </a:prstGeom>
          <a:solidFill>
            <a:schemeClr val="accent4"/>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8" name="Szövegdoboz 53">
            <a:extLst>
              <a:ext uri="{FF2B5EF4-FFF2-40B4-BE49-F238E27FC236}">
                <a16:creationId xmlns:a16="http://schemas.microsoft.com/office/drawing/2014/main" xmlns="" id="{0F317FA7-5B1E-4DF2-A36B-BF94ED5F3C1B}"/>
              </a:ext>
            </a:extLst>
          </p:cNvPr>
          <p:cNvSpPr txBox="1"/>
          <p:nvPr/>
        </p:nvSpPr>
        <p:spPr>
          <a:xfrm>
            <a:off x="3563888" y="2007431"/>
            <a:ext cx="974084" cy="438582"/>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2250" b="1" i="0" u="none" strike="noStrike" kern="1200" cap="none" spc="0" normalizeH="0" baseline="0" noProof="0">
                <a:ln>
                  <a:noFill/>
                </a:ln>
                <a:solidFill>
                  <a:srgbClr val="FFFFFF"/>
                </a:solidFill>
                <a:effectLst/>
                <a:uLnTx/>
                <a:uFillTx/>
                <a:latin typeface="Calibri" pitchFamily="34" charset="0"/>
                <a:ea typeface="+mn-ea"/>
                <a:cs typeface="Arial" pitchFamily="34" charset="0"/>
              </a:rPr>
              <a:t>43%</a:t>
            </a:r>
            <a:endParaRPr kumimoji="0" lang="en-GB" sz="2250" b="1" i="0" u="none" strike="noStrike" kern="1200" cap="none" spc="0" normalizeH="0" baseline="0" noProof="0" dirty="0">
              <a:ln>
                <a:noFill/>
              </a:ln>
              <a:solidFill>
                <a:srgbClr val="FFFFFF"/>
              </a:solidFill>
              <a:effectLst/>
              <a:uLnTx/>
              <a:uFillTx/>
              <a:latin typeface="Calibri" pitchFamily="34" charset="0"/>
              <a:ea typeface="+mn-ea"/>
              <a:cs typeface="Arial" pitchFamily="34" charset="0"/>
            </a:endParaRPr>
          </a:p>
        </p:txBody>
      </p:sp>
      <p:sp>
        <p:nvSpPr>
          <p:cNvPr id="19" name="Rectangle 23">
            <a:extLst>
              <a:ext uri="{FF2B5EF4-FFF2-40B4-BE49-F238E27FC236}">
                <a16:creationId xmlns:a16="http://schemas.microsoft.com/office/drawing/2014/main" xmlns="" id="{4185D7CA-6A2C-4CE7-9DF7-972BD4ED73EF}"/>
              </a:ext>
            </a:extLst>
          </p:cNvPr>
          <p:cNvSpPr/>
          <p:nvPr/>
        </p:nvSpPr>
        <p:spPr>
          <a:xfrm>
            <a:off x="3597625" y="3023865"/>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lang="en-GB" sz="1050" kern="0">
                <a:solidFill>
                  <a:srgbClr val="404040"/>
                </a:solidFill>
                <a:latin typeface="Calibri"/>
              </a:rPr>
              <a:t>Watched the whole programme</a:t>
            </a:r>
            <a:endParaRPr lang="en-GB" sz="1050" kern="0" dirty="0">
              <a:solidFill>
                <a:srgbClr val="404040"/>
              </a:solidFill>
              <a:latin typeface="Calibri"/>
            </a:endParaRPr>
          </a:p>
        </p:txBody>
      </p:sp>
      <p:sp>
        <p:nvSpPr>
          <p:cNvPr id="20" name="Rectangle 23">
            <a:extLst>
              <a:ext uri="{FF2B5EF4-FFF2-40B4-BE49-F238E27FC236}">
                <a16:creationId xmlns:a16="http://schemas.microsoft.com/office/drawing/2014/main" xmlns="" id="{94CBDE58-63FA-43F8-8425-5B4341AD9490}"/>
              </a:ext>
            </a:extLst>
          </p:cNvPr>
          <p:cNvSpPr/>
          <p:nvPr/>
        </p:nvSpPr>
        <p:spPr>
          <a:xfrm>
            <a:off x="4791492" y="3023865"/>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lang="en-GB" sz="1050" kern="0">
                <a:solidFill>
                  <a:srgbClr val="404040"/>
                </a:solidFill>
                <a:latin typeface="Calibri"/>
              </a:rPr>
              <a:t>Watched most of the programme</a:t>
            </a:r>
            <a:endParaRPr lang="en-GB" sz="1050" kern="0" dirty="0">
              <a:solidFill>
                <a:srgbClr val="404040"/>
              </a:solidFill>
              <a:latin typeface="Calibri"/>
            </a:endParaRPr>
          </a:p>
        </p:txBody>
      </p:sp>
      <p:sp>
        <p:nvSpPr>
          <p:cNvPr id="21" name="Rectangle 23">
            <a:extLst>
              <a:ext uri="{FF2B5EF4-FFF2-40B4-BE49-F238E27FC236}">
                <a16:creationId xmlns:a16="http://schemas.microsoft.com/office/drawing/2014/main" xmlns="" id="{FDD5B355-B9BC-43E9-8E71-3700EAD55487}"/>
              </a:ext>
            </a:extLst>
          </p:cNvPr>
          <p:cNvSpPr/>
          <p:nvPr/>
        </p:nvSpPr>
        <p:spPr>
          <a:xfrm>
            <a:off x="5826414" y="3023455"/>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lang="en-GB" sz="1050" kern="0">
                <a:solidFill>
                  <a:srgbClr val="404040"/>
                </a:solidFill>
                <a:latin typeface="Calibri"/>
              </a:rPr>
              <a:t>Watched more than half of the programme</a:t>
            </a:r>
            <a:endParaRPr lang="en-GB" sz="1050" kern="0" dirty="0">
              <a:solidFill>
                <a:srgbClr val="404040"/>
              </a:solidFill>
              <a:latin typeface="Calibri"/>
            </a:endParaRPr>
          </a:p>
        </p:txBody>
      </p:sp>
      <p:sp>
        <p:nvSpPr>
          <p:cNvPr id="22" name="Rectangle 23">
            <a:extLst>
              <a:ext uri="{FF2B5EF4-FFF2-40B4-BE49-F238E27FC236}">
                <a16:creationId xmlns:a16="http://schemas.microsoft.com/office/drawing/2014/main" xmlns="" id="{FA9F0EF1-4BB6-45C1-9AA3-2BE4834ED8A6}"/>
              </a:ext>
            </a:extLst>
          </p:cNvPr>
          <p:cNvSpPr/>
          <p:nvPr/>
        </p:nvSpPr>
        <p:spPr>
          <a:xfrm>
            <a:off x="6861336" y="3023865"/>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lang="en-GB" sz="1050" kern="0">
                <a:solidFill>
                  <a:srgbClr val="404040"/>
                </a:solidFill>
                <a:latin typeface="Calibri"/>
              </a:rPr>
              <a:t>Watched less than half of the programme</a:t>
            </a:r>
            <a:endParaRPr lang="en-GB" sz="1050" kern="0" dirty="0">
              <a:solidFill>
                <a:srgbClr val="404040"/>
              </a:solidFill>
              <a:latin typeface="Calibri"/>
            </a:endParaRPr>
          </a:p>
        </p:txBody>
      </p:sp>
      <p:sp>
        <p:nvSpPr>
          <p:cNvPr id="23" name="Rectangle 23">
            <a:extLst>
              <a:ext uri="{FF2B5EF4-FFF2-40B4-BE49-F238E27FC236}">
                <a16:creationId xmlns:a16="http://schemas.microsoft.com/office/drawing/2014/main" xmlns="" id="{B6B63D4B-D3F6-468A-8AF8-F0E559F281AB}"/>
              </a:ext>
            </a:extLst>
          </p:cNvPr>
          <p:cNvSpPr/>
          <p:nvPr/>
        </p:nvSpPr>
        <p:spPr>
          <a:xfrm>
            <a:off x="7896259" y="3055708"/>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lang="en-GB" sz="1050" kern="0">
                <a:solidFill>
                  <a:srgbClr val="404040"/>
                </a:solidFill>
                <a:latin typeface="Calibri"/>
              </a:rPr>
              <a:t>Barely seen any of the programme</a:t>
            </a:r>
            <a:endParaRPr lang="en-GB" sz="1050" kern="0" dirty="0">
              <a:solidFill>
                <a:srgbClr val="404040"/>
              </a:solidFill>
              <a:latin typeface="Calibri"/>
            </a:endParaRPr>
          </a:p>
        </p:txBody>
      </p:sp>
      <p:sp>
        <p:nvSpPr>
          <p:cNvPr id="24" name="Arc 23">
            <a:extLst>
              <a:ext uri="{FF2B5EF4-FFF2-40B4-BE49-F238E27FC236}">
                <a16:creationId xmlns:a16="http://schemas.microsoft.com/office/drawing/2014/main" xmlns="" id="{FE7A1B09-F593-4505-A031-661824D60E97}"/>
              </a:ext>
            </a:extLst>
          </p:cNvPr>
          <p:cNvSpPr>
            <a:spLocks noChangeAspect="1"/>
          </p:cNvSpPr>
          <p:nvPr/>
        </p:nvSpPr>
        <p:spPr bwMode="auto">
          <a:xfrm>
            <a:off x="1188766" y="1779662"/>
            <a:ext cx="1036533" cy="1036533"/>
          </a:xfrm>
          <a:prstGeom prst="arc">
            <a:avLst>
              <a:gd name="adj1" fmla="val 16175991"/>
              <a:gd name="adj2" fmla="val 20430159"/>
            </a:avLst>
          </a:prstGeom>
          <a:noFill/>
          <a:ln w="228600" cap="flat" cmpd="sng" algn="ctr">
            <a:solidFill>
              <a:srgbClr val="FF4343"/>
            </a:solidFill>
            <a:prstDash val="solid"/>
            <a:round/>
            <a:headEnd type="none" w="med" len="med"/>
            <a:tailEnd type="triangle" w="sm" len="sm"/>
          </a:ln>
          <a:effectLst/>
        </p:spPr>
        <p:txBody>
          <a:bodyPr rtlCol="0" anchor="ctr"/>
          <a:lstStyle/>
          <a:p>
            <a:pPr algn="ctr"/>
            <a:endParaRPr lang="en-GB" dirty="0"/>
          </a:p>
        </p:txBody>
      </p:sp>
      <p:sp>
        <p:nvSpPr>
          <p:cNvPr id="25" name="Arc 24">
            <a:extLst>
              <a:ext uri="{FF2B5EF4-FFF2-40B4-BE49-F238E27FC236}">
                <a16:creationId xmlns:a16="http://schemas.microsoft.com/office/drawing/2014/main" xmlns="" id="{C685363F-5C40-4486-B8FA-D352FADC8711}"/>
              </a:ext>
            </a:extLst>
          </p:cNvPr>
          <p:cNvSpPr>
            <a:spLocks noChangeAspect="1"/>
          </p:cNvSpPr>
          <p:nvPr/>
        </p:nvSpPr>
        <p:spPr bwMode="auto">
          <a:xfrm flipH="1">
            <a:off x="1188766" y="1779662"/>
            <a:ext cx="1036533" cy="1036533"/>
          </a:xfrm>
          <a:prstGeom prst="arc">
            <a:avLst>
              <a:gd name="adj1" fmla="val 16160081"/>
              <a:gd name="adj2" fmla="val 12032428"/>
            </a:avLst>
          </a:prstGeom>
          <a:noFill/>
          <a:ln w="228600" cap="flat" cmpd="sng" algn="ctr">
            <a:solidFill>
              <a:schemeClr val="accent4"/>
            </a:solidFill>
            <a:prstDash val="solid"/>
            <a:round/>
            <a:headEnd type="none" w="med" len="med"/>
            <a:tailEnd type="triangle" w="sm" len="sm"/>
          </a:ln>
          <a:effectLst/>
        </p:spPr>
        <p:txBody>
          <a:bodyPr rtlCol="0" anchor="ctr"/>
          <a:lstStyle/>
          <a:p>
            <a:pPr algn="ctr"/>
            <a:endParaRPr lang="en-GB" dirty="0"/>
          </a:p>
        </p:txBody>
      </p:sp>
      <p:sp>
        <p:nvSpPr>
          <p:cNvPr id="26" name="TextBox 25">
            <a:extLst>
              <a:ext uri="{FF2B5EF4-FFF2-40B4-BE49-F238E27FC236}">
                <a16:creationId xmlns:a16="http://schemas.microsoft.com/office/drawing/2014/main" xmlns="" id="{996A1970-650F-4B17-BA72-585358F89896}"/>
              </a:ext>
            </a:extLst>
          </p:cNvPr>
          <p:cNvSpPr txBox="1"/>
          <p:nvPr/>
        </p:nvSpPr>
        <p:spPr>
          <a:xfrm>
            <a:off x="463327" y="2992328"/>
            <a:ext cx="1162178" cy="515526"/>
          </a:xfrm>
          <a:prstGeom prst="rect">
            <a:avLst/>
          </a:prstGeom>
          <a:noFill/>
        </p:spPr>
        <p:txBody>
          <a:bodyPr wrap="none" lIns="0" tIns="0" rIns="0" bIns="0" rtlCol="0" anchor="ctr">
            <a:spAutoFit/>
          </a:bodyPr>
          <a:lstStyle/>
          <a:p>
            <a:pPr algn="ctr" defTabSz="685800">
              <a:defRPr/>
            </a:pPr>
            <a:r>
              <a:rPr lang="en-GB" sz="1100">
                <a:solidFill>
                  <a:srgbClr val="404040"/>
                </a:solidFill>
                <a:latin typeface="Calibri" pitchFamily="34" charset="0"/>
                <a:cs typeface="Arial" pitchFamily="34" charset="0"/>
              </a:rPr>
              <a:t>At least the half of it</a:t>
            </a:r>
            <a:r>
              <a:rPr lang="en-GB" sz="2250" b="1" kern="0">
                <a:solidFill>
                  <a:schemeClr val="accent4"/>
                </a:solidFill>
                <a:latin typeface="Calibri"/>
              </a:rPr>
              <a:t/>
            </a:r>
            <a:br>
              <a:rPr lang="en-GB" sz="2250" b="1" kern="0">
                <a:solidFill>
                  <a:schemeClr val="accent4"/>
                </a:solidFill>
                <a:latin typeface="Calibri"/>
              </a:rPr>
            </a:br>
            <a:r>
              <a:rPr lang="en-GB" sz="2250" b="1" kern="0">
                <a:solidFill>
                  <a:schemeClr val="accent4"/>
                </a:solidFill>
                <a:latin typeface="Calibri"/>
              </a:rPr>
              <a:t>85%</a:t>
            </a:r>
            <a:endParaRPr lang="en-GB" sz="2250" b="1" kern="0" dirty="0">
              <a:solidFill>
                <a:schemeClr val="accent4"/>
              </a:solidFill>
              <a:latin typeface="Calibri"/>
            </a:endParaRPr>
          </a:p>
        </p:txBody>
      </p:sp>
      <p:sp>
        <p:nvSpPr>
          <p:cNvPr id="27" name="TextBox 26">
            <a:extLst>
              <a:ext uri="{FF2B5EF4-FFF2-40B4-BE49-F238E27FC236}">
                <a16:creationId xmlns:a16="http://schemas.microsoft.com/office/drawing/2014/main" xmlns="" id="{58854DE5-C710-49D7-99E2-985AD5972977}"/>
              </a:ext>
            </a:extLst>
          </p:cNvPr>
          <p:cNvSpPr txBox="1"/>
          <p:nvPr/>
        </p:nvSpPr>
        <p:spPr>
          <a:xfrm>
            <a:off x="1800255" y="1414910"/>
            <a:ext cx="1304845" cy="515526"/>
          </a:xfrm>
          <a:prstGeom prst="rect">
            <a:avLst/>
          </a:prstGeom>
          <a:noFill/>
        </p:spPr>
        <p:txBody>
          <a:bodyPr wrap="none" lIns="0" tIns="0" rIns="0" bIns="0" rtlCol="0" anchor="ctr">
            <a:spAutoFit/>
          </a:bodyPr>
          <a:lstStyle>
            <a:defPPr>
              <a:defRPr lang="cs-CZ"/>
            </a:defPPr>
            <a:lvl1pPr algn="ctr" defTabSz="685800">
              <a:defRPr sz="2250" b="1" kern="0">
                <a:solidFill>
                  <a:schemeClr val="accent4"/>
                </a:solidFill>
                <a:latin typeface="Calibri"/>
              </a:defRPr>
            </a:lvl1pPr>
          </a:lstStyle>
          <a:p>
            <a:r>
              <a:rPr lang="en-GB" sz="1100" b="0" kern="1200">
                <a:solidFill>
                  <a:srgbClr val="404040"/>
                </a:solidFill>
                <a:latin typeface="Calibri" pitchFamily="34" charset="0"/>
                <a:cs typeface="Arial" pitchFamily="34" charset="0"/>
              </a:rPr>
              <a:t>No more than half of it</a:t>
            </a:r>
            <a:r>
              <a:rPr lang="en-GB">
                <a:solidFill>
                  <a:srgbClr val="FF4343"/>
                </a:solidFill>
              </a:rPr>
              <a:t/>
            </a:r>
            <a:br>
              <a:rPr lang="en-GB">
                <a:solidFill>
                  <a:srgbClr val="FF4343"/>
                </a:solidFill>
              </a:rPr>
            </a:br>
            <a:r>
              <a:rPr lang="en-GB">
                <a:solidFill>
                  <a:srgbClr val="FF4343"/>
                </a:solidFill>
              </a:rPr>
              <a:t>15%</a:t>
            </a:r>
            <a:endParaRPr lang="en-GB" dirty="0">
              <a:solidFill>
                <a:srgbClr val="FF4343"/>
              </a:solidFill>
            </a:endParaRPr>
          </a:p>
        </p:txBody>
      </p:sp>
      <p:sp>
        <p:nvSpPr>
          <p:cNvPr id="16" name="Szövegdoboz 57">
            <a:extLst>
              <a:ext uri="{FF2B5EF4-FFF2-40B4-BE49-F238E27FC236}">
                <a16:creationId xmlns:a16="http://schemas.microsoft.com/office/drawing/2014/main" xmlns="" id="{7F1109B1-2147-4784-B245-5A9EA4C31BD8}"/>
              </a:ext>
            </a:extLst>
          </p:cNvPr>
          <p:cNvSpPr txBox="1"/>
          <p:nvPr/>
        </p:nvSpPr>
        <p:spPr>
          <a:xfrm>
            <a:off x="7933170" y="2007431"/>
            <a:ext cx="865245" cy="438582"/>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2250" b="1" i="0" u="none" strike="noStrike" kern="1200" cap="none" spc="0" normalizeH="0" baseline="0" noProof="0">
                <a:ln>
                  <a:noFill/>
                </a:ln>
                <a:solidFill>
                  <a:srgbClr val="FFFFFF"/>
                </a:solidFill>
                <a:effectLst/>
                <a:uLnTx/>
                <a:uFillTx/>
                <a:latin typeface="Calibri" pitchFamily="34" charset="0"/>
                <a:ea typeface="+mn-ea"/>
                <a:cs typeface="Arial" pitchFamily="34" charset="0"/>
              </a:rPr>
              <a:t>3%</a:t>
            </a:r>
            <a:endParaRPr kumimoji="0" lang="en-GB" sz="2250" b="1" i="0" u="none" strike="noStrike" kern="1200" cap="none" spc="0" normalizeH="0" baseline="0" noProof="0" dirty="0">
              <a:ln>
                <a:noFill/>
              </a:ln>
              <a:solidFill>
                <a:srgbClr val="FFFFFF"/>
              </a:solidFill>
              <a:effectLst/>
              <a:uLnTx/>
              <a:uFillTx/>
              <a:latin typeface="Calibri" pitchFamily="34" charset="0"/>
              <a:ea typeface="+mn-ea"/>
              <a:cs typeface="Arial" pitchFamily="34" charset="0"/>
            </a:endParaRPr>
          </a:p>
        </p:txBody>
      </p:sp>
      <p:sp>
        <p:nvSpPr>
          <p:cNvPr id="28" name="Cím 30">
            <a:extLst>
              <a:ext uri="{FF2B5EF4-FFF2-40B4-BE49-F238E27FC236}">
                <a16:creationId xmlns:a16="http://schemas.microsoft.com/office/drawing/2014/main" xmlns="" id="{F04150CC-16DB-4F3F-AE33-CB3731C32AA4}"/>
              </a:ext>
            </a:extLst>
          </p:cNvPr>
          <p:cNvSpPr txBox="1">
            <a:spLocks/>
          </p:cNvSpPr>
          <p:nvPr/>
        </p:nvSpPr>
        <p:spPr>
          <a:xfrm>
            <a:off x="398926" y="3939902"/>
            <a:ext cx="8318484" cy="627142"/>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Regardless the length of the programme, the vast majority of respondents watched at least half of the given programme.  In 43% of cases respondents said to watch the whole programme. This ratio is outstanding within the over 50 group (50%), those who watch series (49%) who watch TV on the weekends (49%), who watch TV alone (49%) and who consciously choose the programme they watch (</a:t>
            </a:r>
            <a:r>
              <a:rPr lang="en-GB" sz="1050" b="0" kern="0">
                <a:solidFill>
                  <a:srgbClr val="58595B"/>
                </a:solidFill>
                <a:latin typeface="Calibri"/>
              </a:rPr>
              <a:t>51%).</a:t>
            </a:r>
            <a:endParaRPr kumimoji="0" lang="en-GB"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pic>
        <p:nvPicPr>
          <p:cNvPr id="29" name="Picture 28">
            <a:extLst>
              <a:ext uri="{FF2B5EF4-FFF2-40B4-BE49-F238E27FC236}">
                <a16:creationId xmlns:a16="http://schemas.microsoft.com/office/drawing/2014/main" xmlns="" id="{DDAF6531-3E8F-4957-9525-953526B060EB}"/>
              </a:ext>
            </a:extLst>
          </p:cNvPr>
          <p:cNvPicPr>
            <a:picLocks noChangeAspect="1"/>
          </p:cNvPicPr>
          <p:nvPr/>
        </p:nvPicPr>
        <p:blipFill>
          <a:blip r:embed="rId2"/>
          <a:stretch>
            <a:fillRect/>
          </a:stretch>
        </p:blipFill>
        <p:spPr>
          <a:xfrm>
            <a:off x="7564578" y="4840516"/>
            <a:ext cx="1034081" cy="242440"/>
          </a:xfrm>
          <a:prstGeom prst="rect">
            <a:avLst/>
          </a:prstGeom>
        </p:spPr>
      </p:pic>
      <p:pic>
        <p:nvPicPr>
          <p:cNvPr id="30" name="Picture 29">
            <a:extLst>
              <a:ext uri="{FF2B5EF4-FFF2-40B4-BE49-F238E27FC236}">
                <a16:creationId xmlns:a16="http://schemas.microsoft.com/office/drawing/2014/main" xmlns="" id="{8FACB0CE-8939-4B8F-96B3-44BA4754D6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148952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a:t>Content</a:t>
            </a:r>
          </a:p>
        </p:txBody>
      </p:sp>
      <p:sp>
        <p:nvSpPr>
          <p:cNvPr id="36" name="Oval 35">
            <a:extLst>
              <a:ext uri="{FF2B5EF4-FFF2-40B4-BE49-F238E27FC236}">
                <a16:creationId xmlns:a16="http://schemas.microsoft.com/office/drawing/2014/main" xmlns="" id="{40442D6B-47C1-4AED-B595-D1487B82E751}"/>
              </a:ext>
            </a:extLst>
          </p:cNvPr>
          <p:cNvSpPr/>
          <p:nvPr/>
        </p:nvSpPr>
        <p:spPr>
          <a:xfrm>
            <a:off x="398841" y="915566"/>
            <a:ext cx="720000" cy="720000"/>
          </a:xfrm>
          <a:prstGeom prst="ellipse">
            <a:avLst/>
          </a:prstGeom>
          <a:solidFill>
            <a:schemeClr val="accent2"/>
          </a:solidFill>
          <a:ln/>
        </p:spPr>
        <p:style>
          <a:lnRef idx="3">
            <a:schemeClr val="lt1"/>
          </a:lnRef>
          <a:fillRef idx="1">
            <a:schemeClr val="dk1"/>
          </a:fillRef>
          <a:effectRef idx="1">
            <a:schemeClr val="dk1"/>
          </a:effectRef>
          <a:fontRef idx="minor">
            <a:schemeClr val="lt1"/>
          </a:fontRef>
        </p:style>
        <p:txBody>
          <a:bodyPr lIns="91438" tIns="45719" rIns="91438" bIns="45719" rtlCol="0" anchor="ctr"/>
          <a:lstStyle>
            <a:defPPr>
              <a:defRPr lang="cs-CZ"/>
            </a:defPPr>
            <a:lvl1pPr marL="0" algn="l" defTabSz="914378" rtl="0" eaLnBrk="1" latinLnBrk="0" hangingPunct="1">
              <a:defRPr sz="1800" kern="1200">
                <a:solidFill>
                  <a:schemeClr val="lt1"/>
                </a:solidFill>
                <a:latin typeface="+mn-lt"/>
                <a:ea typeface="+mn-ea"/>
                <a:cs typeface="+mn-cs"/>
              </a:defRPr>
            </a:lvl1pPr>
            <a:lvl2pPr marL="457189" algn="l" defTabSz="914378" rtl="0" eaLnBrk="1" latinLnBrk="0" hangingPunct="1">
              <a:defRPr sz="1800" kern="1200">
                <a:solidFill>
                  <a:schemeClr val="lt1"/>
                </a:solidFill>
                <a:latin typeface="+mn-lt"/>
                <a:ea typeface="+mn-ea"/>
                <a:cs typeface="+mn-cs"/>
              </a:defRPr>
            </a:lvl2pPr>
            <a:lvl3pPr marL="914378" algn="l" defTabSz="914378" rtl="0" eaLnBrk="1" latinLnBrk="0" hangingPunct="1">
              <a:defRPr sz="1800" kern="1200">
                <a:solidFill>
                  <a:schemeClr val="lt1"/>
                </a:solidFill>
                <a:latin typeface="+mn-lt"/>
                <a:ea typeface="+mn-ea"/>
                <a:cs typeface="+mn-cs"/>
              </a:defRPr>
            </a:lvl3pPr>
            <a:lvl4pPr marL="1371566" algn="l" defTabSz="914378" rtl="0" eaLnBrk="1" latinLnBrk="0" hangingPunct="1">
              <a:defRPr sz="1800" kern="1200">
                <a:solidFill>
                  <a:schemeClr val="lt1"/>
                </a:solidFill>
                <a:latin typeface="+mn-lt"/>
                <a:ea typeface="+mn-ea"/>
                <a:cs typeface="+mn-cs"/>
              </a:defRPr>
            </a:lvl4pPr>
            <a:lvl5pPr marL="1828754" algn="l" defTabSz="914378" rtl="0" eaLnBrk="1" latinLnBrk="0" hangingPunct="1">
              <a:defRPr sz="1800" kern="1200">
                <a:solidFill>
                  <a:schemeClr val="lt1"/>
                </a:solidFill>
                <a:latin typeface="+mn-lt"/>
                <a:ea typeface="+mn-ea"/>
                <a:cs typeface="+mn-cs"/>
              </a:defRPr>
            </a:lvl5pPr>
            <a:lvl6pPr marL="2285943" algn="l" defTabSz="914378" rtl="0" eaLnBrk="1" latinLnBrk="0" hangingPunct="1">
              <a:defRPr sz="1800" kern="1200">
                <a:solidFill>
                  <a:schemeClr val="lt1"/>
                </a:solidFill>
                <a:latin typeface="+mn-lt"/>
                <a:ea typeface="+mn-ea"/>
                <a:cs typeface="+mn-cs"/>
              </a:defRPr>
            </a:lvl6pPr>
            <a:lvl7pPr marL="2743132" algn="l" defTabSz="914378" rtl="0" eaLnBrk="1" latinLnBrk="0" hangingPunct="1">
              <a:defRPr sz="1800" kern="1200">
                <a:solidFill>
                  <a:schemeClr val="lt1"/>
                </a:solidFill>
                <a:latin typeface="+mn-lt"/>
                <a:ea typeface="+mn-ea"/>
                <a:cs typeface="+mn-cs"/>
              </a:defRPr>
            </a:lvl7pPr>
            <a:lvl8pPr marL="3200320" algn="l" defTabSz="914378" rtl="0" eaLnBrk="1" latinLnBrk="0" hangingPunct="1">
              <a:defRPr sz="1800" kern="1200">
                <a:solidFill>
                  <a:schemeClr val="lt1"/>
                </a:solidFill>
                <a:latin typeface="+mn-lt"/>
                <a:ea typeface="+mn-ea"/>
                <a:cs typeface="+mn-cs"/>
              </a:defRPr>
            </a:lvl8pPr>
            <a:lvl9pPr marL="3657509" algn="l" defTabSz="914378" rtl="0" eaLnBrk="1" latinLnBrk="0" hangingPunct="1">
              <a:defRPr sz="1800" kern="1200">
                <a:solidFill>
                  <a:schemeClr val="lt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a:ln>
                  <a:noFill/>
                </a:ln>
                <a:solidFill>
                  <a:srgbClr val="FFFFFF"/>
                </a:solidFill>
                <a:effectLst/>
                <a:uLnTx/>
                <a:uFillTx/>
                <a:latin typeface="Calibri"/>
                <a:ea typeface="+mn-ea"/>
                <a:cs typeface="+mn-cs"/>
              </a:rPr>
              <a:t>03</a:t>
            </a:r>
            <a:endParaRPr kumimoji="0" lang="en-GB" sz="2000" b="1" i="0" u="none" strike="noStrike" kern="1200" cap="none" spc="0" normalizeH="0" baseline="0">
              <a:ln>
                <a:noFill/>
              </a:ln>
              <a:solidFill>
                <a:srgbClr val="FFFFFF"/>
              </a:solidFill>
              <a:effectLst/>
              <a:uLnTx/>
              <a:uFillTx/>
              <a:latin typeface="Calibri"/>
              <a:ea typeface="+mn-ea"/>
              <a:cs typeface="+mn-cs"/>
            </a:endParaRPr>
          </a:p>
        </p:txBody>
      </p:sp>
      <p:grpSp>
        <p:nvGrpSpPr>
          <p:cNvPr id="37" name="Group 36">
            <a:extLst>
              <a:ext uri="{FF2B5EF4-FFF2-40B4-BE49-F238E27FC236}">
                <a16:creationId xmlns:a16="http://schemas.microsoft.com/office/drawing/2014/main" xmlns="" id="{17EFC671-91E7-4D62-B598-3079B10A2458}"/>
              </a:ext>
            </a:extLst>
          </p:cNvPr>
          <p:cNvGrpSpPr/>
          <p:nvPr/>
        </p:nvGrpSpPr>
        <p:grpSpPr>
          <a:xfrm>
            <a:off x="1287774" y="1028789"/>
            <a:ext cx="3068203" cy="493554"/>
            <a:chOff x="1161413" y="1276518"/>
            <a:chExt cx="2912953" cy="493554"/>
          </a:xfrm>
        </p:grpSpPr>
        <p:sp>
          <p:nvSpPr>
            <p:cNvPr id="88" name="TextBox 54">
              <a:extLst>
                <a:ext uri="{FF2B5EF4-FFF2-40B4-BE49-F238E27FC236}">
                  <a16:creationId xmlns:a16="http://schemas.microsoft.com/office/drawing/2014/main" xmlns="" id="{36EF9DED-E9B7-4E69-8A66-8F542BBDF91D}"/>
                </a:ext>
              </a:extLst>
            </p:cNvPr>
            <p:cNvSpPr txBox="1"/>
            <p:nvPr/>
          </p:nvSpPr>
          <p:spPr>
            <a:xfrm>
              <a:off x="1161414" y="1427500"/>
              <a:ext cx="2912952" cy="197362"/>
            </a:xfrm>
            <a:prstGeom prst="rect">
              <a:avLst/>
            </a:prstGeom>
            <a:noFill/>
          </p:spPr>
          <p:txBody>
            <a:bodyPr wrap="square" lIns="0" tIns="0" rIns="0" bIns="0" rtlCol="0" anchor="ctr">
              <a:spAutoFit/>
            </a:bodyPr>
            <a:lst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marL="0" marR="0" lvl="0" indent="0" algn="l" defTabSz="914378"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Methodology</a:t>
              </a:r>
            </a:p>
          </p:txBody>
        </p:sp>
        <p:cxnSp>
          <p:nvCxnSpPr>
            <p:cNvPr id="89" name="Straight Connector 88">
              <a:extLst>
                <a:ext uri="{FF2B5EF4-FFF2-40B4-BE49-F238E27FC236}">
                  <a16:creationId xmlns:a16="http://schemas.microsoft.com/office/drawing/2014/main" xmlns="" id="{B5815282-0D00-44C7-B3B3-DAFCB0C2FF7A}"/>
                </a:ext>
              </a:extLst>
            </p:cNvPr>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27827E3D-9802-45ED-B511-AA8006EA19F2}"/>
                </a:ext>
              </a:extLst>
            </p:cNvPr>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8" name="Oval 47">
            <a:extLst>
              <a:ext uri="{FF2B5EF4-FFF2-40B4-BE49-F238E27FC236}">
                <a16:creationId xmlns:a16="http://schemas.microsoft.com/office/drawing/2014/main" xmlns="" id="{0D6481E7-3B12-4B8F-B88D-3F23D073174B}"/>
              </a:ext>
            </a:extLst>
          </p:cNvPr>
          <p:cNvSpPr/>
          <p:nvPr/>
        </p:nvSpPr>
        <p:spPr>
          <a:xfrm>
            <a:off x="398840" y="1774882"/>
            <a:ext cx="720000" cy="720000"/>
          </a:xfrm>
          <a:prstGeom prst="ellipse">
            <a:avLst/>
          </a:prstGeom>
          <a:solidFill>
            <a:schemeClr val="accent2"/>
          </a:solidFill>
          <a:ln/>
        </p:spPr>
        <p:style>
          <a:lnRef idx="3">
            <a:schemeClr val="lt1"/>
          </a:lnRef>
          <a:fillRef idx="1">
            <a:schemeClr val="accent1"/>
          </a:fillRef>
          <a:effectRef idx="1">
            <a:schemeClr val="accent1"/>
          </a:effectRef>
          <a:fontRef idx="minor">
            <a:schemeClr val="lt1"/>
          </a:fontRef>
        </p:style>
        <p:txBody>
          <a:bodyPr lIns="91438" tIns="45719" rIns="91438" bIns="45719" rtlCol="0" anchor="ctr"/>
          <a:lstStyle>
            <a:defPPr>
              <a:defRPr lang="cs-CZ"/>
            </a:defPPr>
            <a:lvl1pPr marL="0" algn="l" defTabSz="914378" rtl="0" eaLnBrk="1" latinLnBrk="0" hangingPunct="1">
              <a:defRPr sz="1800" kern="1200">
                <a:solidFill>
                  <a:schemeClr val="lt1"/>
                </a:solidFill>
                <a:latin typeface="+mn-lt"/>
                <a:ea typeface="+mn-ea"/>
                <a:cs typeface="+mn-cs"/>
              </a:defRPr>
            </a:lvl1pPr>
            <a:lvl2pPr marL="457189" algn="l" defTabSz="914378" rtl="0" eaLnBrk="1" latinLnBrk="0" hangingPunct="1">
              <a:defRPr sz="1800" kern="1200">
                <a:solidFill>
                  <a:schemeClr val="lt1"/>
                </a:solidFill>
                <a:latin typeface="+mn-lt"/>
                <a:ea typeface="+mn-ea"/>
                <a:cs typeface="+mn-cs"/>
              </a:defRPr>
            </a:lvl2pPr>
            <a:lvl3pPr marL="914378" algn="l" defTabSz="914378" rtl="0" eaLnBrk="1" latinLnBrk="0" hangingPunct="1">
              <a:defRPr sz="1800" kern="1200">
                <a:solidFill>
                  <a:schemeClr val="lt1"/>
                </a:solidFill>
                <a:latin typeface="+mn-lt"/>
                <a:ea typeface="+mn-ea"/>
                <a:cs typeface="+mn-cs"/>
              </a:defRPr>
            </a:lvl3pPr>
            <a:lvl4pPr marL="1371566" algn="l" defTabSz="914378" rtl="0" eaLnBrk="1" latinLnBrk="0" hangingPunct="1">
              <a:defRPr sz="1800" kern="1200">
                <a:solidFill>
                  <a:schemeClr val="lt1"/>
                </a:solidFill>
                <a:latin typeface="+mn-lt"/>
                <a:ea typeface="+mn-ea"/>
                <a:cs typeface="+mn-cs"/>
              </a:defRPr>
            </a:lvl4pPr>
            <a:lvl5pPr marL="1828754" algn="l" defTabSz="914378" rtl="0" eaLnBrk="1" latinLnBrk="0" hangingPunct="1">
              <a:defRPr sz="1800" kern="1200">
                <a:solidFill>
                  <a:schemeClr val="lt1"/>
                </a:solidFill>
                <a:latin typeface="+mn-lt"/>
                <a:ea typeface="+mn-ea"/>
                <a:cs typeface="+mn-cs"/>
              </a:defRPr>
            </a:lvl5pPr>
            <a:lvl6pPr marL="2285943" algn="l" defTabSz="914378" rtl="0" eaLnBrk="1" latinLnBrk="0" hangingPunct="1">
              <a:defRPr sz="1800" kern="1200">
                <a:solidFill>
                  <a:schemeClr val="lt1"/>
                </a:solidFill>
                <a:latin typeface="+mn-lt"/>
                <a:ea typeface="+mn-ea"/>
                <a:cs typeface="+mn-cs"/>
              </a:defRPr>
            </a:lvl6pPr>
            <a:lvl7pPr marL="2743132" algn="l" defTabSz="914378" rtl="0" eaLnBrk="1" latinLnBrk="0" hangingPunct="1">
              <a:defRPr sz="1800" kern="1200">
                <a:solidFill>
                  <a:schemeClr val="lt1"/>
                </a:solidFill>
                <a:latin typeface="+mn-lt"/>
                <a:ea typeface="+mn-ea"/>
                <a:cs typeface="+mn-cs"/>
              </a:defRPr>
            </a:lvl7pPr>
            <a:lvl8pPr marL="3200320" algn="l" defTabSz="914378" rtl="0" eaLnBrk="1" latinLnBrk="0" hangingPunct="1">
              <a:defRPr sz="1800" kern="1200">
                <a:solidFill>
                  <a:schemeClr val="lt1"/>
                </a:solidFill>
                <a:latin typeface="+mn-lt"/>
                <a:ea typeface="+mn-ea"/>
                <a:cs typeface="+mn-cs"/>
              </a:defRPr>
            </a:lvl8pPr>
            <a:lvl9pPr marL="3657509" algn="l" defTabSz="914378" rtl="0" eaLnBrk="1" latinLnBrk="0" hangingPunct="1">
              <a:defRPr sz="1800" kern="1200">
                <a:solidFill>
                  <a:schemeClr val="lt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a:ln>
                  <a:noFill/>
                </a:ln>
                <a:solidFill>
                  <a:srgbClr val="FFFFFF"/>
                </a:solidFill>
                <a:effectLst/>
                <a:uLnTx/>
                <a:uFillTx/>
                <a:latin typeface="Calibri"/>
                <a:ea typeface="+mn-ea"/>
                <a:cs typeface="+mn-cs"/>
              </a:rPr>
              <a:t>07</a:t>
            </a:r>
            <a:endParaRPr kumimoji="0" lang="en-GB" sz="2000" b="1" i="0" u="none" strike="noStrike" kern="1200" cap="none" spc="0" normalizeH="0" baseline="0">
              <a:ln>
                <a:noFill/>
              </a:ln>
              <a:solidFill>
                <a:srgbClr val="FFFFFF"/>
              </a:solidFill>
              <a:effectLst/>
              <a:uLnTx/>
              <a:uFillTx/>
              <a:latin typeface="Calibri"/>
              <a:ea typeface="+mn-ea"/>
              <a:cs typeface="+mn-cs"/>
            </a:endParaRPr>
          </a:p>
        </p:txBody>
      </p:sp>
      <p:grpSp>
        <p:nvGrpSpPr>
          <p:cNvPr id="49" name="Group 48">
            <a:extLst>
              <a:ext uri="{FF2B5EF4-FFF2-40B4-BE49-F238E27FC236}">
                <a16:creationId xmlns:a16="http://schemas.microsoft.com/office/drawing/2014/main" xmlns="" id="{268997CC-8987-4BDB-BDD3-CAE125D0C818}"/>
              </a:ext>
            </a:extLst>
          </p:cNvPr>
          <p:cNvGrpSpPr/>
          <p:nvPr/>
        </p:nvGrpSpPr>
        <p:grpSpPr>
          <a:xfrm>
            <a:off x="1287773" y="1888105"/>
            <a:ext cx="3068203" cy="493554"/>
            <a:chOff x="1161413" y="1276518"/>
            <a:chExt cx="2912953" cy="493554"/>
          </a:xfrm>
        </p:grpSpPr>
        <p:sp>
          <p:nvSpPr>
            <p:cNvPr id="85" name="TextBox 86">
              <a:extLst>
                <a:ext uri="{FF2B5EF4-FFF2-40B4-BE49-F238E27FC236}">
                  <a16:creationId xmlns:a16="http://schemas.microsoft.com/office/drawing/2014/main" xmlns="" id="{3B45762D-9C2F-4D0F-85D5-37E70F4A63F9}"/>
                </a:ext>
              </a:extLst>
            </p:cNvPr>
            <p:cNvSpPr txBox="1"/>
            <p:nvPr/>
          </p:nvSpPr>
          <p:spPr>
            <a:xfrm>
              <a:off x="1161414" y="1429231"/>
              <a:ext cx="2912952" cy="193899"/>
            </a:xfrm>
            <a:prstGeom prst="rect">
              <a:avLst/>
            </a:prstGeom>
            <a:noFill/>
          </p:spPr>
          <p:txBody>
            <a:bodyPr wrap="square" lIns="0" tIns="0" rIns="0" bIns="0" rtlCol="0" anchor="ctr">
              <a:spAutoFit/>
            </a:bodyPr>
            <a:lst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lvl="0">
                <a:lnSpc>
                  <a:spcPct val="90000"/>
                </a:lnSpc>
              </a:pPr>
              <a:r>
                <a:rPr lang="en-GB" sz="1400">
                  <a:solidFill>
                    <a:srgbClr val="000000">
                      <a:lumMod val="75000"/>
                      <a:lumOff val="25000"/>
                    </a:srgbClr>
                  </a:solidFill>
                </a:rPr>
                <a:t>Demographycs</a:t>
              </a:r>
              <a:endParaRPr kumimoji="0" lang="en-GB" sz="1400" b="0" i="0" u="none" strike="noStrike" kern="1200" cap="none" spc="0" normalizeH="0" baseline="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endParaRPr>
            </a:p>
          </p:txBody>
        </p:sp>
        <p:cxnSp>
          <p:nvCxnSpPr>
            <p:cNvPr id="86" name="Straight Connector 85">
              <a:extLst>
                <a:ext uri="{FF2B5EF4-FFF2-40B4-BE49-F238E27FC236}">
                  <a16:creationId xmlns:a16="http://schemas.microsoft.com/office/drawing/2014/main" xmlns="" id="{E4307B3A-F4D2-435C-B2C8-65D9B1791269}"/>
                </a:ext>
              </a:extLst>
            </p:cNvPr>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EF27C367-3188-406C-BA9A-FCD1727E8069}"/>
                </a:ext>
              </a:extLst>
            </p:cNvPr>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0" name="Oval 49">
            <a:extLst>
              <a:ext uri="{FF2B5EF4-FFF2-40B4-BE49-F238E27FC236}">
                <a16:creationId xmlns:a16="http://schemas.microsoft.com/office/drawing/2014/main" xmlns="" id="{BD8CA5DD-C18F-4BA5-8A70-905F7D9ED9A2}"/>
              </a:ext>
            </a:extLst>
          </p:cNvPr>
          <p:cNvSpPr/>
          <p:nvPr/>
        </p:nvSpPr>
        <p:spPr>
          <a:xfrm>
            <a:off x="4788024" y="917098"/>
            <a:ext cx="720000" cy="720000"/>
          </a:xfrm>
          <a:prstGeom prst="ellipse">
            <a:avLst/>
          </a:prstGeom>
          <a:solidFill>
            <a:schemeClr val="accent2"/>
          </a:solidFill>
          <a:ln/>
        </p:spPr>
        <p:style>
          <a:lnRef idx="3">
            <a:schemeClr val="lt1"/>
          </a:lnRef>
          <a:fillRef idx="1">
            <a:schemeClr val="accent4"/>
          </a:fillRef>
          <a:effectRef idx="1">
            <a:schemeClr val="accent4"/>
          </a:effectRef>
          <a:fontRef idx="minor">
            <a:schemeClr val="lt1"/>
          </a:fontRef>
        </p:style>
        <p:txBody>
          <a:bodyPr lIns="91438" tIns="45719" rIns="91438" bIns="45719" rtlCol="0" anchor="ctr"/>
          <a:lstStyle>
            <a:defPPr>
              <a:defRPr lang="cs-CZ"/>
            </a:defPPr>
            <a:lvl1pPr marL="0" algn="l" defTabSz="914378" rtl="0" eaLnBrk="1" latinLnBrk="0" hangingPunct="1">
              <a:defRPr sz="1800" kern="1200">
                <a:solidFill>
                  <a:schemeClr val="lt1"/>
                </a:solidFill>
                <a:latin typeface="+mn-lt"/>
                <a:ea typeface="+mn-ea"/>
                <a:cs typeface="+mn-cs"/>
              </a:defRPr>
            </a:lvl1pPr>
            <a:lvl2pPr marL="457189" algn="l" defTabSz="914378" rtl="0" eaLnBrk="1" latinLnBrk="0" hangingPunct="1">
              <a:defRPr sz="1800" kern="1200">
                <a:solidFill>
                  <a:schemeClr val="lt1"/>
                </a:solidFill>
                <a:latin typeface="+mn-lt"/>
                <a:ea typeface="+mn-ea"/>
                <a:cs typeface="+mn-cs"/>
              </a:defRPr>
            </a:lvl2pPr>
            <a:lvl3pPr marL="914378" algn="l" defTabSz="914378" rtl="0" eaLnBrk="1" latinLnBrk="0" hangingPunct="1">
              <a:defRPr sz="1800" kern="1200">
                <a:solidFill>
                  <a:schemeClr val="lt1"/>
                </a:solidFill>
                <a:latin typeface="+mn-lt"/>
                <a:ea typeface="+mn-ea"/>
                <a:cs typeface="+mn-cs"/>
              </a:defRPr>
            </a:lvl3pPr>
            <a:lvl4pPr marL="1371566" algn="l" defTabSz="914378" rtl="0" eaLnBrk="1" latinLnBrk="0" hangingPunct="1">
              <a:defRPr sz="1800" kern="1200">
                <a:solidFill>
                  <a:schemeClr val="lt1"/>
                </a:solidFill>
                <a:latin typeface="+mn-lt"/>
                <a:ea typeface="+mn-ea"/>
                <a:cs typeface="+mn-cs"/>
              </a:defRPr>
            </a:lvl4pPr>
            <a:lvl5pPr marL="1828754" algn="l" defTabSz="914378" rtl="0" eaLnBrk="1" latinLnBrk="0" hangingPunct="1">
              <a:defRPr sz="1800" kern="1200">
                <a:solidFill>
                  <a:schemeClr val="lt1"/>
                </a:solidFill>
                <a:latin typeface="+mn-lt"/>
                <a:ea typeface="+mn-ea"/>
                <a:cs typeface="+mn-cs"/>
              </a:defRPr>
            </a:lvl5pPr>
            <a:lvl6pPr marL="2285943" algn="l" defTabSz="914378" rtl="0" eaLnBrk="1" latinLnBrk="0" hangingPunct="1">
              <a:defRPr sz="1800" kern="1200">
                <a:solidFill>
                  <a:schemeClr val="lt1"/>
                </a:solidFill>
                <a:latin typeface="+mn-lt"/>
                <a:ea typeface="+mn-ea"/>
                <a:cs typeface="+mn-cs"/>
              </a:defRPr>
            </a:lvl6pPr>
            <a:lvl7pPr marL="2743132" algn="l" defTabSz="914378" rtl="0" eaLnBrk="1" latinLnBrk="0" hangingPunct="1">
              <a:defRPr sz="1800" kern="1200">
                <a:solidFill>
                  <a:schemeClr val="lt1"/>
                </a:solidFill>
                <a:latin typeface="+mn-lt"/>
                <a:ea typeface="+mn-ea"/>
                <a:cs typeface="+mn-cs"/>
              </a:defRPr>
            </a:lvl7pPr>
            <a:lvl8pPr marL="3200320" algn="l" defTabSz="914378" rtl="0" eaLnBrk="1" latinLnBrk="0" hangingPunct="1">
              <a:defRPr sz="1800" kern="1200">
                <a:solidFill>
                  <a:schemeClr val="lt1"/>
                </a:solidFill>
                <a:latin typeface="+mn-lt"/>
                <a:ea typeface="+mn-ea"/>
                <a:cs typeface="+mn-cs"/>
              </a:defRPr>
            </a:lvl8pPr>
            <a:lvl9pPr marL="3657509" algn="l" defTabSz="914378" rtl="0" eaLnBrk="1" latinLnBrk="0" hangingPunct="1">
              <a:defRPr sz="1800" kern="1200">
                <a:solidFill>
                  <a:schemeClr val="lt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a:ln>
                  <a:noFill/>
                </a:ln>
                <a:solidFill>
                  <a:srgbClr val="FFFFFF"/>
                </a:solidFill>
                <a:effectLst/>
                <a:uLnTx/>
                <a:uFillTx/>
                <a:latin typeface="Calibri"/>
                <a:ea typeface="+mn-ea"/>
                <a:cs typeface="+mn-cs"/>
              </a:rPr>
              <a:t>26</a:t>
            </a:r>
            <a:endParaRPr kumimoji="0" lang="en-GB" sz="2000" b="1" i="0" u="none" strike="noStrike" kern="1200" cap="none" spc="0" normalizeH="0" baseline="0">
              <a:ln>
                <a:noFill/>
              </a:ln>
              <a:solidFill>
                <a:srgbClr val="FFFFFF"/>
              </a:solidFill>
              <a:effectLst/>
              <a:uLnTx/>
              <a:uFillTx/>
              <a:latin typeface="Calibri"/>
              <a:ea typeface="+mn-ea"/>
              <a:cs typeface="+mn-cs"/>
            </a:endParaRPr>
          </a:p>
        </p:txBody>
      </p:sp>
      <p:grpSp>
        <p:nvGrpSpPr>
          <p:cNvPr id="51" name="Group 50">
            <a:extLst>
              <a:ext uri="{FF2B5EF4-FFF2-40B4-BE49-F238E27FC236}">
                <a16:creationId xmlns:a16="http://schemas.microsoft.com/office/drawing/2014/main" xmlns="" id="{7F9F6C8D-227C-40E4-AB4A-370A3CEC5EBD}"/>
              </a:ext>
            </a:extLst>
          </p:cNvPr>
          <p:cNvGrpSpPr/>
          <p:nvPr/>
        </p:nvGrpSpPr>
        <p:grpSpPr>
          <a:xfrm>
            <a:off x="5676957" y="1030321"/>
            <a:ext cx="3068203" cy="493554"/>
            <a:chOff x="1161413" y="1276518"/>
            <a:chExt cx="2912953" cy="493554"/>
          </a:xfrm>
        </p:grpSpPr>
        <p:sp>
          <p:nvSpPr>
            <p:cNvPr id="82" name="TextBox 104">
              <a:extLst>
                <a:ext uri="{FF2B5EF4-FFF2-40B4-BE49-F238E27FC236}">
                  <a16:creationId xmlns:a16="http://schemas.microsoft.com/office/drawing/2014/main" xmlns="" id="{A6B98820-A155-4938-9C0B-68815212E996}"/>
                </a:ext>
              </a:extLst>
            </p:cNvPr>
            <p:cNvSpPr txBox="1"/>
            <p:nvPr/>
          </p:nvSpPr>
          <p:spPr>
            <a:xfrm>
              <a:off x="1161414" y="1429231"/>
              <a:ext cx="2912952" cy="193899"/>
            </a:xfrm>
            <a:prstGeom prst="rect">
              <a:avLst/>
            </a:prstGeom>
            <a:noFill/>
          </p:spPr>
          <p:txBody>
            <a:bodyPr wrap="square" lIns="0" tIns="0" rIns="0" bIns="0" rtlCol="0" anchor="ctr">
              <a:spAutoFit/>
            </a:bodyPr>
            <a:lst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lvl="0">
                <a:lnSpc>
                  <a:spcPct val="90000"/>
                </a:lnSpc>
              </a:pPr>
              <a:r>
                <a:rPr lang="en-GB" sz="1400">
                  <a:solidFill>
                    <a:srgbClr val="000000">
                      <a:lumMod val="75000"/>
                      <a:lumOff val="25000"/>
                    </a:srgbClr>
                  </a:solidFill>
                </a:rPr>
                <a:t>Ad acceptance and alternative screens</a:t>
              </a:r>
            </a:p>
          </p:txBody>
        </p:sp>
        <p:cxnSp>
          <p:nvCxnSpPr>
            <p:cNvPr id="83" name="Straight Connector 82">
              <a:extLst>
                <a:ext uri="{FF2B5EF4-FFF2-40B4-BE49-F238E27FC236}">
                  <a16:creationId xmlns:a16="http://schemas.microsoft.com/office/drawing/2014/main" xmlns="" id="{82C7329B-CDA0-4E5D-BCD1-6AF3DA4D2734}"/>
                </a:ext>
              </a:extLst>
            </p:cNvPr>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F4A82509-FAF0-49E1-B892-A12C01AD6511}"/>
                </a:ext>
              </a:extLst>
            </p:cNvPr>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2" name="Oval 51">
            <a:extLst>
              <a:ext uri="{FF2B5EF4-FFF2-40B4-BE49-F238E27FC236}">
                <a16:creationId xmlns:a16="http://schemas.microsoft.com/office/drawing/2014/main" xmlns="" id="{EADDD73D-C68B-4568-8E58-B447007662B7}"/>
              </a:ext>
            </a:extLst>
          </p:cNvPr>
          <p:cNvSpPr/>
          <p:nvPr/>
        </p:nvSpPr>
        <p:spPr>
          <a:xfrm>
            <a:off x="4788024" y="1779742"/>
            <a:ext cx="720000" cy="720000"/>
          </a:xfrm>
          <a:prstGeom prst="ellipse">
            <a:avLst/>
          </a:prstGeom>
          <a:solidFill>
            <a:schemeClr val="accent2"/>
          </a:solidFill>
          <a:ln/>
        </p:spPr>
        <p:style>
          <a:lnRef idx="3">
            <a:schemeClr val="lt1"/>
          </a:lnRef>
          <a:fillRef idx="1">
            <a:schemeClr val="accent4"/>
          </a:fillRef>
          <a:effectRef idx="1">
            <a:schemeClr val="accent4"/>
          </a:effectRef>
          <a:fontRef idx="minor">
            <a:schemeClr val="lt1"/>
          </a:fontRef>
        </p:style>
        <p:txBody>
          <a:bodyPr lIns="91438" tIns="45719" rIns="91438" bIns="45719" rtlCol="0" anchor="ctr"/>
          <a:lstStyle>
            <a:defPPr>
              <a:defRPr lang="cs-CZ"/>
            </a:defPPr>
            <a:lvl1pPr marL="0" algn="l" defTabSz="914378" rtl="0" eaLnBrk="1" latinLnBrk="0" hangingPunct="1">
              <a:defRPr sz="1800" kern="1200">
                <a:solidFill>
                  <a:schemeClr val="lt1"/>
                </a:solidFill>
                <a:latin typeface="+mn-lt"/>
                <a:ea typeface="+mn-ea"/>
                <a:cs typeface="+mn-cs"/>
              </a:defRPr>
            </a:lvl1pPr>
            <a:lvl2pPr marL="457189" algn="l" defTabSz="914378" rtl="0" eaLnBrk="1" latinLnBrk="0" hangingPunct="1">
              <a:defRPr sz="1800" kern="1200">
                <a:solidFill>
                  <a:schemeClr val="lt1"/>
                </a:solidFill>
                <a:latin typeface="+mn-lt"/>
                <a:ea typeface="+mn-ea"/>
                <a:cs typeface="+mn-cs"/>
              </a:defRPr>
            </a:lvl2pPr>
            <a:lvl3pPr marL="914378" algn="l" defTabSz="914378" rtl="0" eaLnBrk="1" latinLnBrk="0" hangingPunct="1">
              <a:defRPr sz="1800" kern="1200">
                <a:solidFill>
                  <a:schemeClr val="lt1"/>
                </a:solidFill>
                <a:latin typeface="+mn-lt"/>
                <a:ea typeface="+mn-ea"/>
                <a:cs typeface="+mn-cs"/>
              </a:defRPr>
            </a:lvl3pPr>
            <a:lvl4pPr marL="1371566" algn="l" defTabSz="914378" rtl="0" eaLnBrk="1" latinLnBrk="0" hangingPunct="1">
              <a:defRPr sz="1800" kern="1200">
                <a:solidFill>
                  <a:schemeClr val="lt1"/>
                </a:solidFill>
                <a:latin typeface="+mn-lt"/>
                <a:ea typeface="+mn-ea"/>
                <a:cs typeface="+mn-cs"/>
              </a:defRPr>
            </a:lvl4pPr>
            <a:lvl5pPr marL="1828754" algn="l" defTabSz="914378" rtl="0" eaLnBrk="1" latinLnBrk="0" hangingPunct="1">
              <a:defRPr sz="1800" kern="1200">
                <a:solidFill>
                  <a:schemeClr val="lt1"/>
                </a:solidFill>
                <a:latin typeface="+mn-lt"/>
                <a:ea typeface="+mn-ea"/>
                <a:cs typeface="+mn-cs"/>
              </a:defRPr>
            </a:lvl5pPr>
            <a:lvl6pPr marL="2285943" algn="l" defTabSz="914378" rtl="0" eaLnBrk="1" latinLnBrk="0" hangingPunct="1">
              <a:defRPr sz="1800" kern="1200">
                <a:solidFill>
                  <a:schemeClr val="lt1"/>
                </a:solidFill>
                <a:latin typeface="+mn-lt"/>
                <a:ea typeface="+mn-ea"/>
                <a:cs typeface="+mn-cs"/>
              </a:defRPr>
            </a:lvl6pPr>
            <a:lvl7pPr marL="2743132" algn="l" defTabSz="914378" rtl="0" eaLnBrk="1" latinLnBrk="0" hangingPunct="1">
              <a:defRPr sz="1800" kern="1200">
                <a:solidFill>
                  <a:schemeClr val="lt1"/>
                </a:solidFill>
                <a:latin typeface="+mn-lt"/>
                <a:ea typeface="+mn-ea"/>
                <a:cs typeface="+mn-cs"/>
              </a:defRPr>
            </a:lvl7pPr>
            <a:lvl8pPr marL="3200320" algn="l" defTabSz="914378" rtl="0" eaLnBrk="1" latinLnBrk="0" hangingPunct="1">
              <a:defRPr sz="1800" kern="1200">
                <a:solidFill>
                  <a:schemeClr val="lt1"/>
                </a:solidFill>
                <a:latin typeface="+mn-lt"/>
                <a:ea typeface="+mn-ea"/>
                <a:cs typeface="+mn-cs"/>
              </a:defRPr>
            </a:lvl8pPr>
            <a:lvl9pPr marL="3657509" algn="l" defTabSz="914378" rtl="0" eaLnBrk="1" latinLnBrk="0" hangingPunct="1">
              <a:defRPr sz="1800" kern="1200">
                <a:solidFill>
                  <a:schemeClr val="lt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a:ln>
                  <a:noFill/>
                </a:ln>
                <a:solidFill>
                  <a:srgbClr val="FFFFFF"/>
                </a:solidFill>
                <a:effectLst/>
                <a:uLnTx/>
                <a:uFillTx/>
                <a:latin typeface="Calibri"/>
                <a:ea typeface="+mn-ea"/>
                <a:cs typeface="+mn-cs"/>
              </a:rPr>
              <a:t>32</a:t>
            </a:r>
            <a:endParaRPr kumimoji="0" lang="en-GB" sz="2000" b="1" i="0" u="none" strike="noStrike" kern="1200" cap="none" spc="0" normalizeH="0" baseline="0">
              <a:ln>
                <a:noFill/>
              </a:ln>
              <a:solidFill>
                <a:srgbClr val="FFFFFF"/>
              </a:solidFill>
              <a:effectLst/>
              <a:uLnTx/>
              <a:uFillTx/>
              <a:latin typeface="Calibri"/>
              <a:ea typeface="+mn-ea"/>
              <a:cs typeface="+mn-cs"/>
            </a:endParaRPr>
          </a:p>
        </p:txBody>
      </p:sp>
      <p:grpSp>
        <p:nvGrpSpPr>
          <p:cNvPr id="53" name="Group 52">
            <a:extLst>
              <a:ext uri="{FF2B5EF4-FFF2-40B4-BE49-F238E27FC236}">
                <a16:creationId xmlns:a16="http://schemas.microsoft.com/office/drawing/2014/main" xmlns="" id="{2EBC7D72-EFFF-468F-AFD6-053858B105B4}"/>
              </a:ext>
            </a:extLst>
          </p:cNvPr>
          <p:cNvGrpSpPr/>
          <p:nvPr/>
        </p:nvGrpSpPr>
        <p:grpSpPr>
          <a:xfrm>
            <a:off x="5676957" y="1892965"/>
            <a:ext cx="3068203" cy="493554"/>
            <a:chOff x="1161413" y="1276518"/>
            <a:chExt cx="2912953" cy="493554"/>
          </a:xfrm>
        </p:grpSpPr>
        <p:sp>
          <p:nvSpPr>
            <p:cNvPr id="79" name="TextBox 104">
              <a:extLst>
                <a:ext uri="{FF2B5EF4-FFF2-40B4-BE49-F238E27FC236}">
                  <a16:creationId xmlns:a16="http://schemas.microsoft.com/office/drawing/2014/main" xmlns="" id="{05A0E9AF-7D49-4024-A917-88DAB24C1BA9}"/>
                </a:ext>
              </a:extLst>
            </p:cNvPr>
            <p:cNvSpPr txBox="1"/>
            <p:nvPr/>
          </p:nvSpPr>
          <p:spPr>
            <a:xfrm>
              <a:off x="1161414" y="1429231"/>
              <a:ext cx="2912952" cy="193899"/>
            </a:xfrm>
            <a:prstGeom prst="rect">
              <a:avLst/>
            </a:prstGeom>
            <a:noFill/>
          </p:spPr>
          <p:txBody>
            <a:bodyPr wrap="square" lIns="0" tIns="0" rIns="0" bIns="0" rtlCol="0" anchor="ctr">
              <a:spAutoFit/>
            </a:bodyPr>
            <a:lst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marL="0" marR="0" lvl="0" indent="0" algn="l" defTabSz="914378"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dirty="0">
                  <a:ln>
                    <a:noFill/>
                  </a:ln>
                  <a:solidFill>
                    <a:srgbClr val="000000">
                      <a:lumMod val="75000"/>
                      <a:lumOff val="25000"/>
                    </a:srgbClr>
                  </a:solidFill>
                  <a:effectLst/>
                  <a:uLnTx/>
                  <a:uFillTx/>
                  <a:latin typeface="Calibri"/>
                  <a:ea typeface="+mn-ea"/>
                  <a:cs typeface="+mn-cs"/>
                </a:rPr>
                <a:t>Para</a:t>
              </a:r>
              <a:r>
                <a:rPr kumimoji="0" lang="hu-HU" sz="1400" b="0" i="0" u="none" strike="noStrike" kern="1200" cap="none" spc="0" normalizeH="0" baseline="0" dirty="0">
                  <a:ln>
                    <a:noFill/>
                  </a:ln>
                  <a:solidFill>
                    <a:srgbClr val="000000">
                      <a:lumMod val="75000"/>
                      <a:lumOff val="25000"/>
                    </a:srgbClr>
                  </a:solidFill>
                  <a:effectLst/>
                  <a:uLnTx/>
                  <a:uFillTx/>
                  <a:latin typeface="Calibri"/>
                  <a:ea typeface="+mn-ea"/>
                  <a:cs typeface="+mn-cs"/>
                </a:rPr>
                <a:t>l</a:t>
              </a:r>
              <a:r>
                <a:rPr kumimoji="0" lang="en-GB" sz="1400" b="0" i="0" u="none" strike="noStrike" kern="1200" cap="none" spc="0" normalizeH="0" baseline="0" dirty="0" err="1">
                  <a:ln>
                    <a:noFill/>
                  </a:ln>
                  <a:solidFill>
                    <a:srgbClr val="000000">
                      <a:lumMod val="75000"/>
                      <a:lumOff val="25000"/>
                    </a:srgbClr>
                  </a:solidFill>
                  <a:effectLst/>
                  <a:uLnTx/>
                  <a:uFillTx/>
                  <a:latin typeface="Calibri"/>
                  <a:ea typeface="+mn-ea"/>
                  <a:cs typeface="+mn-cs"/>
                </a:rPr>
                <a:t>lel</a:t>
              </a:r>
              <a:r>
                <a:rPr kumimoji="0" lang="en-GB" sz="1400" b="0" i="0" u="none" strike="noStrike" kern="1200" cap="none" spc="0" normalizeH="0" baseline="0" dirty="0">
                  <a:ln>
                    <a:noFill/>
                  </a:ln>
                  <a:solidFill>
                    <a:srgbClr val="000000">
                      <a:lumMod val="75000"/>
                      <a:lumOff val="25000"/>
                    </a:srgbClr>
                  </a:solidFill>
                  <a:effectLst/>
                  <a:uLnTx/>
                  <a:uFillTx/>
                  <a:latin typeface="Calibri"/>
                  <a:ea typeface="+mn-ea"/>
                  <a:cs typeface="+mn-cs"/>
                </a:rPr>
                <a:t> activities</a:t>
              </a:r>
            </a:p>
          </p:txBody>
        </p:sp>
        <p:cxnSp>
          <p:nvCxnSpPr>
            <p:cNvPr id="80" name="Straight Connector 79">
              <a:extLst>
                <a:ext uri="{FF2B5EF4-FFF2-40B4-BE49-F238E27FC236}">
                  <a16:creationId xmlns:a16="http://schemas.microsoft.com/office/drawing/2014/main" xmlns="" id="{30976A22-1073-4359-B427-10F882CD194E}"/>
                </a:ext>
              </a:extLst>
            </p:cNvPr>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4BFF6138-5786-4DC3-AD0E-CA40207FDA4F}"/>
                </a:ext>
              </a:extLst>
            </p:cNvPr>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4" name="Oval 53">
            <a:extLst>
              <a:ext uri="{FF2B5EF4-FFF2-40B4-BE49-F238E27FC236}">
                <a16:creationId xmlns:a16="http://schemas.microsoft.com/office/drawing/2014/main" xmlns="" id="{DAC7958F-0419-46C0-B339-8306F5C5F4BF}"/>
              </a:ext>
            </a:extLst>
          </p:cNvPr>
          <p:cNvSpPr/>
          <p:nvPr/>
        </p:nvSpPr>
        <p:spPr>
          <a:xfrm>
            <a:off x="398840" y="2628435"/>
            <a:ext cx="720000" cy="720000"/>
          </a:xfrm>
          <a:prstGeom prst="ellipse">
            <a:avLst/>
          </a:prstGeom>
          <a:solidFill>
            <a:schemeClr val="accent2"/>
          </a:solidFill>
          <a:ln/>
        </p:spPr>
        <p:style>
          <a:lnRef idx="3">
            <a:schemeClr val="lt1"/>
          </a:lnRef>
          <a:fillRef idx="1">
            <a:schemeClr val="accent1"/>
          </a:fillRef>
          <a:effectRef idx="1">
            <a:schemeClr val="accent1"/>
          </a:effectRef>
          <a:fontRef idx="minor">
            <a:schemeClr val="lt1"/>
          </a:fontRef>
        </p:style>
        <p:txBody>
          <a:bodyPr lIns="91438" tIns="45719" rIns="91438" bIns="45719" rtlCol="0" anchor="ctr"/>
          <a:lstStyle>
            <a:defPPr>
              <a:defRPr lang="cs-CZ"/>
            </a:defPPr>
            <a:lvl1pPr marL="0" algn="l" defTabSz="914378" rtl="0" eaLnBrk="1" latinLnBrk="0" hangingPunct="1">
              <a:defRPr sz="1800" kern="1200">
                <a:solidFill>
                  <a:schemeClr val="lt1"/>
                </a:solidFill>
                <a:latin typeface="+mn-lt"/>
                <a:ea typeface="+mn-ea"/>
                <a:cs typeface="+mn-cs"/>
              </a:defRPr>
            </a:lvl1pPr>
            <a:lvl2pPr marL="457189" algn="l" defTabSz="914378" rtl="0" eaLnBrk="1" latinLnBrk="0" hangingPunct="1">
              <a:defRPr sz="1800" kern="1200">
                <a:solidFill>
                  <a:schemeClr val="lt1"/>
                </a:solidFill>
                <a:latin typeface="+mn-lt"/>
                <a:ea typeface="+mn-ea"/>
                <a:cs typeface="+mn-cs"/>
              </a:defRPr>
            </a:lvl2pPr>
            <a:lvl3pPr marL="914378" algn="l" defTabSz="914378" rtl="0" eaLnBrk="1" latinLnBrk="0" hangingPunct="1">
              <a:defRPr sz="1800" kern="1200">
                <a:solidFill>
                  <a:schemeClr val="lt1"/>
                </a:solidFill>
                <a:latin typeface="+mn-lt"/>
                <a:ea typeface="+mn-ea"/>
                <a:cs typeface="+mn-cs"/>
              </a:defRPr>
            </a:lvl3pPr>
            <a:lvl4pPr marL="1371566" algn="l" defTabSz="914378" rtl="0" eaLnBrk="1" latinLnBrk="0" hangingPunct="1">
              <a:defRPr sz="1800" kern="1200">
                <a:solidFill>
                  <a:schemeClr val="lt1"/>
                </a:solidFill>
                <a:latin typeface="+mn-lt"/>
                <a:ea typeface="+mn-ea"/>
                <a:cs typeface="+mn-cs"/>
              </a:defRPr>
            </a:lvl4pPr>
            <a:lvl5pPr marL="1828754" algn="l" defTabSz="914378" rtl="0" eaLnBrk="1" latinLnBrk="0" hangingPunct="1">
              <a:defRPr sz="1800" kern="1200">
                <a:solidFill>
                  <a:schemeClr val="lt1"/>
                </a:solidFill>
                <a:latin typeface="+mn-lt"/>
                <a:ea typeface="+mn-ea"/>
                <a:cs typeface="+mn-cs"/>
              </a:defRPr>
            </a:lvl5pPr>
            <a:lvl6pPr marL="2285943" algn="l" defTabSz="914378" rtl="0" eaLnBrk="1" latinLnBrk="0" hangingPunct="1">
              <a:defRPr sz="1800" kern="1200">
                <a:solidFill>
                  <a:schemeClr val="lt1"/>
                </a:solidFill>
                <a:latin typeface="+mn-lt"/>
                <a:ea typeface="+mn-ea"/>
                <a:cs typeface="+mn-cs"/>
              </a:defRPr>
            </a:lvl6pPr>
            <a:lvl7pPr marL="2743132" algn="l" defTabSz="914378" rtl="0" eaLnBrk="1" latinLnBrk="0" hangingPunct="1">
              <a:defRPr sz="1800" kern="1200">
                <a:solidFill>
                  <a:schemeClr val="lt1"/>
                </a:solidFill>
                <a:latin typeface="+mn-lt"/>
                <a:ea typeface="+mn-ea"/>
                <a:cs typeface="+mn-cs"/>
              </a:defRPr>
            </a:lvl7pPr>
            <a:lvl8pPr marL="3200320" algn="l" defTabSz="914378" rtl="0" eaLnBrk="1" latinLnBrk="0" hangingPunct="1">
              <a:defRPr sz="1800" kern="1200">
                <a:solidFill>
                  <a:schemeClr val="lt1"/>
                </a:solidFill>
                <a:latin typeface="+mn-lt"/>
                <a:ea typeface="+mn-ea"/>
                <a:cs typeface="+mn-cs"/>
              </a:defRPr>
            </a:lvl8pPr>
            <a:lvl9pPr marL="3657509" algn="l" defTabSz="914378" rtl="0" eaLnBrk="1" latinLnBrk="0" hangingPunct="1">
              <a:defRPr sz="1800" kern="1200">
                <a:solidFill>
                  <a:schemeClr val="lt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a:ln>
                  <a:noFill/>
                </a:ln>
                <a:solidFill>
                  <a:srgbClr val="FFFFFF"/>
                </a:solidFill>
                <a:effectLst/>
                <a:uLnTx/>
                <a:uFillTx/>
                <a:latin typeface="Calibri"/>
                <a:ea typeface="+mn-ea"/>
                <a:cs typeface="+mn-cs"/>
              </a:rPr>
              <a:t>10</a:t>
            </a:r>
            <a:endParaRPr kumimoji="0" lang="en-GB" sz="2000" b="1" i="0" u="none" strike="noStrike" kern="1200" cap="none" spc="0" normalizeH="0" baseline="0">
              <a:ln>
                <a:noFill/>
              </a:ln>
              <a:solidFill>
                <a:srgbClr val="FFFFFF"/>
              </a:solidFill>
              <a:effectLst/>
              <a:uLnTx/>
              <a:uFillTx/>
              <a:latin typeface="Calibri"/>
              <a:ea typeface="+mn-ea"/>
              <a:cs typeface="+mn-cs"/>
            </a:endParaRPr>
          </a:p>
        </p:txBody>
      </p:sp>
      <p:grpSp>
        <p:nvGrpSpPr>
          <p:cNvPr id="55" name="Group 54">
            <a:extLst>
              <a:ext uri="{FF2B5EF4-FFF2-40B4-BE49-F238E27FC236}">
                <a16:creationId xmlns:a16="http://schemas.microsoft.com/office/drawing/2014/main" xmlns="" id="{32AD1190-838C-4FBE-87D4-3A29BD52EA39}"/>
              </a:ext>
            </a:extLst>
          </p:cNvPr>
          <p:cNvGrpSpPr/>
          <p:nvPr/>
        </p:nvGrpSpPr>
        <p:grpSpPr>
          <a:xfrm>
            <a:off x="1287773" y="2741658"/>
            <a:ext cx="3068203" cy="493554"/>
            <a:chOff x="1161413" y="1276518"/>
            <a:chExt cx="2912953" cy="493554"/>
          </a:xfrm>
        </p:grpSpPr>
        <p:sp>
          <p:nvSpPr>
            <p:cNvPr id="76" name="TextBox 86">
              <a:extLst>
                <a:ext uri="{FF2B5EF4-FFF2-40B4-BE49-F238E27FC236}">
                  <a16:creationId xmlns:a16="http://schemas.microsoft.com/office/drawing/2014/main" xmlns="" id="{FCD98A74-8E2E-4610-91C4-CED88627500C}"/>
                </a:ext>
              </a:extLst>
            </p:cNvPr>
            <p:cNvSpPr txBox="1"/>
            <p:nvPr/>
          </p:nvSpPr>
          <p:spPr>
            <a:xfrm>
              <a:off x="1161414" y="1429231"/>
              <a:ext cx="2912952" cy="193899"/>
            </a:xfrm>
            <a:prstGeom prst="rect">
              <a:avLst/>
            </a:prstGeom>
            <a:noFill/>
          </p:spPr>
          <p:txBody>
            <a:bodyPr wrap="square" lIns="0" tIns="0" rIns="0" bIns="0" rtlCol="0" anchor="ctr">
              <a:spAutoFit/>
            </a:bodyPr>
            <a:lst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marL="0" marR="0" lvl="0" indent="0" algn="l" defTabSz="914378" rtl="0" eaLnBrk="1" fontAlgn="auto" latinLnBrk="0" hangingPunct="1">
                <a:lnSpc>
                  <a:spcPct val="90000"/>
                </a:lnSpc>
                <a:spcBef>
                  <a:spcPts val="0"/>
                </a:spcBef>
                <a:spcAft>
                  <a:spcPts val="0"/>
                </a:spcAft>
                <a:buClrTx/>
                <a:buSzTx/>
                <a:buFontTx/>
                <a:buNone/>
                <a:tabLst/>
                <a:defRPr/>
              </a:pPr>
              <a:r>
                <a:rPr lang="en-GB" sz="1400">
                  <a:solidFill>
                    <a:srgbClr val="000000">
                      <a:lumMod val="75000"/>
                      <a:lumOff val="25000"/>
                    </a:srgbClr>
                  </a:solidFill>
                  <a:latin typeface="Calibri"/>
                </a:rPr>
                <a:t>General viewing habits</a:t>
              </a:r>
              <a:endParaRPr kumimoji="0" lang="en-GB" sz="1400" b="0" i="0" u="none" strike="noStrike" kern="1200" cap="none" spc="0" normalizeH="0" baseline="0">
                <a:ln>
                  <a:noFill/>
                </a:ln>
                <a:solidFill>
                  <a:srgbClr val="000000">
                    <a:lumMod val="75000"/>
                    <a:lumOff val="25000"/>
                  </a:srgbClr>
                </a:solidFill>
                <a:effectLst/>
                <a:uLnTx/>
                <a:uFillTx/>
                <a:latin typeface="Calibri"/>
                <a:ea typeface="+mn-ea"/>
                <a:cs typeface="+mn-cs"/>
              </a:endParaRPr>
            </a:p>
          </p:txBody>
        </p:sp>
        <p:cxnSp>
          <p:nvCxnSpPr>
            <p:cNvPr id="77" name="Straight Connector 76">
              <a:extLst>
                <a:ext uri="{FF2B5EF4-FFF2-40B4-BE49-F238E27FC236}">
                  <a16:creationId xmlns:a16="http://schemas.microsoft.com/office/drawing/2014/main" xmlns="" id="{38A47C60-9D8C-4552-A843-669D4C06DB06}"/>
                </a:ext>
              </a:extLst>
            </p:cNvPr>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9A078359-634C-46F6-97C5-EB3D2F40060B}"/>
                </a:ext>
              </a:extLst>
            </p:cNvPr>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6" name="Oval 55">
            <a:extLst>
              <a:ext uri="{FF2B5EF4-FFF2-40B4-BE49-F238E27FC236}">
                <a16:creationId xmlns:a16="http://schemas.microsoft.com/office/drawing/2014/main" xmlns="" id="{122FE810-33A3-49F7-B24B-D1AAEB4DA45E}"/>
              </a:ext>
            </a:extLst>
          </p:cNvPr>
          <p:cNvSpPr/>
          <p:nvPr/>
        </p:nvSpPr>
        <p:spPr>
          <a:xfrm>
            <a:off x="4788024" y="2633295"/>
            <a:ext cx="720000" cy="720000"/>
          </a:xfrm>
          <a:prstGeom prst="ellipse">
            <a:avLst/>
          </a:prstGeom>
          <a:solidFill>
            <a:schemeClr val="accent2"/>
          </a:solidFill>
          <a:ln/>
        </p:spPr>
        <p:style>
          <a:lnRef idx="3">
            <a:schemeClr val="lt1"/>
          </a:lnRef>
          <a:fillRef idx="1">
            <a:schemeClr val="accent4"/>
          </a:fillRef>
          <a:effectRef idx="1">
            <a:schemeClr val="accent4"/>
          </a:effectRef>
          <a:fontRef idx="minor">
            <a:schemeClr val="lt1"/>
          </a:fontRef>
        </p:style>
        <p:txBody>
          <a:bodyPr lIns="91438" tIns="45719" rIns="91438" bIns="45719" rtlCol="0" anchor="ctr"/>
          <a:lstStyle>
            <a:defPPr>
              <a:defRPr lang="cs-CZ"/>
            </a:defPPr>
            <a:lvl1pPr marL="0" algn="l" defTabSz="914378" rtl="0" eaLnBrk="1" latinLnBrk="0" hangingPunct="1">
              <a:defRPr sz="1800" kern="1200">
                <a:solidFill>
                  <a:schemeClr val="lt1"/>
                </a:solidFill>
                <a:latin typeface="+mn-lt"/>
                <a:ea typeface="+mn-ea"/>
                <a:cs typeface="+mn-cs"/>
              </a:defRPr>
            </a:lvl1pPr>
            <a:lvl2pPr marL="457189" algn="l" defTabSz="914378" rtl="0" eaLnBrk="1" latinLnBrk="0" hangingPunct="1">
              <a:defRPr sz="1800" kern="1200">
                <a:solidFill>
                  <a:schemeClr val="lt1"/>
                </a:solidFill>
                <a:latin typeface="+mn-lt"/>
                <a:ea typeface="+mn-ea"/>
                <a:cs typeface="+mn-cs"/>
              </a:defRPr>
            </a:lvl2pPr>
            <a:lvl3pPr marL="914378" algn="l" defTabSz="914378" rtl="0" eaLnBrk="1" latinLnBrk="0" hangingPunct="1">
              <a:defRPr sz="1800" kern="1200">
                <a:solidFill>
                  <a:schemeClr val="lt1"/>
                </a:solidFill>
                <a:latin typeface="+mn-lt"/>
                <a:ea typeface="+mn-ea"/>
                <a:cs typeface="+mn-cs"/>
              </a:defRPr>
            </a:lvl3pPr>
            <a:lvl4pPr marL="1371566" algn="l" defTabSz="914378" rtl="0" eaLnBrk="1" latinLnBrk="0" hangingPunct="1">
              <a:defRPr sz="1800" kern="1200">
                <a:solidFill>
                  <a:schemeClr val="lt1"/>
                </a:solidFill>
                <a:latin typeface="+mn-lt"/>
                <a:ea typeface="+mn-ea"/>
                <a:cs typeface="+mn-cs"/>
              </a:defRPr>
            </a:lvl4pPr>
            <a:lvl5pPr marL="1828754" algn="l" defTabSz="914378" rtl="0" eaLnBrk="1" latinLnBrk="0" hangingPunct="1">
              <a:defRPr sz="1800" kern="1200">
                <a:solidFill>
                  <a:schemeClr val="lt1"/>
                </a:solidFill>
                <a:latin typeface="+mn-lt"/>
                <a:ea typeface="+mn-ea"/>
                <a:cs typeface="+mn-cs"/>
              </a:defRPr>
            </a:lvl5pPr>
            <a:lvl6pPr marL="2285943" algn="l" defTabSz="914378" rtl="0" eaLnBrk="1" latinLnBrk="0" hangingPunct="1">
              <a:defRPr sz="1800" kern="1200">
                <a:solidFill>
                  <a:schemeClr val="lt1"/>
                </a:solidFill>
                <a:latin typeface="+mn-lt"/>
                <a:ea typeface="+mn-ea"/>
                <a:cs typeface="+mn-cs"/>
              </a:defRPr>
            </a:lvl6pPr>
            <a:lvl7pPr marL="2743132" algn="l" defTabSz="914378" rtl="0" eaLnBrk="1" latinLnBrk="0" hangingPunct="1">
              <a:defRPr sz="1800" kern="1200">
                <a:solidFill>
                  <a:schemeClr val="lt1"/>
                </a:solidFill>
                <a:latin typeface="+mn-lt"/>
                <a:ea typeface="+mn-ea"/>
                <a:cs typeface="+mn-cs"/>
              </a:defRPr>
            </a:lvl7pPr>
            <a:lvl8pPr marL="3200320" algn="l" defTabSz="914378" rtl="0" eaLnBrk="1" latinLnBrk="0" hangingPunct="1">
              <a:defRPr sz="1800" kern="1200">
                <a:solidFill>
                  <a:schemeClr val="lt1"/>
                </a:solidFill>
                <a:latin typeface="+mn-lt"/>
                <a:ea typeface="+mn-ea"/>
                <a:cs typeface="+mn-cs"/>
              </a:defRPr>
            </a:lvl8pPr>
            <a:lvl9pPr marL="3657509" algn="l" defTabSz="914378" rtl="0" eaLnBrk="1" latinLnBrk="0" hangingPunct="1">
              <a:defRPr sz="1800" kern="1200">
                <a:solidFill>
                  <a:schemeClr val="lt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a:ln>
                  <a:noFill/>
                </a:ln>
                <a:solidFill>
                  <a:srgbClr val="FFFFFF"/>
                </a:solidFill>
                <a:effectLst/>
                <a:uLnTx/>
                <a:uFillTx/>
                <a:latin typeface="Calibri"/>
                <a:ea typeface="+mn-ea"/>
                <a:cs typeface="+mn-cs"/>
              </a:rPr>
              <a:t>40</a:t>
            </a:r>
            <a:endParaRPr kumimoji="0" lang="en-GB" sz="2000" b="1" i="0" u="none" strike="noStrike" kern="1200" cap="none" spc="0" normalizeH="0" baseline="0">
              <a:ln>
                <a:noFill/>
              </a:ln>
              <a:solidFill>
                <a:srgbClr val="FFFFFF"/>
              </a:solidFill>
              <a:effectLst/>
              <a:uLnTx/>
              <a:uFillTx/>
              <a:latin typeface="Calibri"/>
              <a:ea typeface="+mn-ea"/>
              <a:cs typeface="+mn-cs"/>
            </a:endParaRPr>
          </a:p>
        </p:txBody>
      </p:sp>
      <p:grpSp>
        <p:nvGrpSpPr>
          <p:cNvPr id="57" name="Group 56">
            <a:extLst>
              <a:ext uri="{FF2B5EF4-FFF2-40B4-BE49-F238E27FC236}">
                <a16:creationId xmlns:a16="http://schemas.microsoft.com/office/drawing/2014/main" xmlns="" id="{C2AD587E-92D3-4809-B08D-FC45E8C59532}"/>
              </a:ext>
            </a:extLst>
          </p:cNvPr>
          <p:cNvGrpSpPr/>
          <p:nvPr/>
        </p:nvGrpSpPr>
        <p:grpSpPr>
          <a:xfrm>
            <a:off x="5676957" y="2746518"/>
            <a:ext cx="3068203" cy="493554"/>
            <a:chOff x="1161413" y="1276518"/>
            <a:chExt cx="2912953" cy="493554"/>
          </a:xfrm>
        </p:grpSpPr>
        <p:sp>
          <p:nvSpPr>
            <p:cNvPr id="73" name="TextBox 104">
              <a:extLst>
                <a:ext uri="{FF2B5EF4-FFF2-40B4-BE49-F238E27FC236}">
                  <a16:creationId xmlns:a16="http://schemas.microsoft.com/office/drawing/2014/main" xmlns="" id="{515FB521-9F2F-4C60-9A2B-89B88B3CE4C1}"/>
                </a:ext>
              </a:extLst>
            </p:cNvPr>
            <p:cNvSpPr txBox="1"/>
            <p:nvPr/>
          </p:nvSpPr>
          <p:spPr>
            <a:xfrm>
              <a:off x="1161414" y="1429231"/>
              <a:ext cx="2912952" cy="193899"/>
            </a:xfrm>
            <a:prstGeom prst="rect">
              <a:avLst/>
            </a:prstGeom>
            <a:noFill/>
          </p:spPr>
          <p:txBody>
            <a:bodyPr wrap="square" lIns="0" tIns="0" rIns="0" bIns="0" rtlCol="0" anchor="ctr">
              <a:spAutoFit/>
            </a:bodyPr>
            <a:lst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marL="0" marR="0" lvl="0" indent="0" algn="l" defTabSz="914378"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a:ln>
                    <a:noFill/>
                  </a:ln>
                  <a:solidFill>
                    <a:srgbClr val="000000">
                      <a:lumMod val="75000"/>
                      <a:lumOff val="25000"/>
                    </a:srgbClr>
                  </a:solidFill>
                  <a:effectLst/>
                  <a:uLnTx/>
                  <a:uFillTx/>
                  <a:latin typeface="Calibri"/>
                  <a:ea typeface="+mn-ea"/>
                  <a:cs typeface="+mn-cs"/>
                </a:rPr>
                <a:t>Primary and secondary screens</a:t>
              </a:r>
            </a:p>
          </p:txBody>
        </p:sp>
        <p:cxnSp>
          <p:nvCxnSpPr>
            <p:cNvPr id="74" name="Straight Connector 73">
              <a:extLst>
                <a:ext uri="{FF2B5EF4-FFF2-40B4-BE49-F238E27FC236}">
                  <a16:creationId xmlns:a16="http://schemas.microsoft.com/office/drawing/2014/main" xmlns="" id="{39845B52-92D7-45B9-A3DC-3229B3D966F6}"/>
                </a:ext>
              </a:extLst>
            </p:cNvPr>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D3A28359-CD82-4996-AA92-FCF888FA2FC4}"/>
                </a:ext>
              </a:extLst>
            </p:cNvPr>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3" name="Oval 32">
            <a:extLst>
              <a:ext uri="{FF2B5EF4-FFF2-40B4-BE49-F238E27FC236}">
                <a16:creationId xmlns:a16="http://schemas.microsoft.com/office/drawing/2014/main" xmlns="" id="{9E60BBDC-FA7F-403E-8AF3-F06ECCD3F863}"/>
              </a:ext>
            </a:extLst>
          </p:cNvPr>
          <p:cNvSpPr/>
          <p:nvPr/>
        </p:nvSpPr>
        <p:spPr>
          <a:xfrm>
            <a:off x="398839" y="3501146"/>
            <a:ext cx="720000" cy="720000"/>
          </a:xfrm>
          <a:prstGeom prst="ellipse">
            <a:avLst/>
          </a:prstGeom>
          <a:solidFill>
            <a:schemeClr val="accent2"/>
          </a:solidFill>
          <a:ln/>
        </p:spPr>
        <p:style>
          <a:lnRef idx="3">
            <a:schemeClr val="lt1"/>
          </a:lnRef>
          <a:fillRef idx="1">
            <a:schemeClr val="accent1"/>
          </a:fillRef>
          <a:effectRef idx="1">
            <a:schemeClr val="accent1"/>
          </a:effectRef>
          <a:fontRef idx="minor">
            <a:schemeClr val="lt1"/>
          </a:fontRef>
        </p:style>
        <p:txBody>
          <a:bodyPr lIns="91438" tIns="45719" rIns="91438" bIns="45719" rtlCol="0" anchor="ctr"/>
          <a:lstStyle>
            <a:defPPr>
              <a:defRPr lang="cs-CZ"/>
            </a:defPPr>
            <a:lvl1pPr marL="0" algn="l" defTabSz="914378" rtl="0" eaLnBrk="1" latinLnBrk="0" hangingPunct="1">
              <a:defRPr sz="1800" kern="1200">
                <a:solidFill>
                  <a:schemeClr val="lt1"/>
                </a:solidFill>
                <a:latin typeface="+mn-lt"/>
                <a:ea typeface="+mn-ea"/>
                <a:cs typeface="+mn-cs"/>
              </a:defRPr>
            </a:lvl1pPr>
            <a:lvl2pPr marL="457189" algn="l" defTabSz="914378" rtl="0" eaLnBrk="1" latinLnBrk="0" hangingPunct="1">
              <a:defRPr sz="1800" kern="1200">
                <a:solidFill>
                  <a:schemeClr val="lt1"/>
                </a:solidFill>
                <a:latin typeface="+mn-lt"/>
                <a:ea typeface="+mn-ea"/>
                <a:cs typeface="+mn-cs"/>
              </a:defRPr>
            </a:lvl2pPr>
            <a:lvl3pPr marL="914378" algn="l" defTabSz="914378" rtl="0" eaLnBrk="1" latinLnBrk="0" hangingPunct="1">
              <a:defRPr sz="1800" kern="1200">
                <a:solidFill>
                  <a:schemeClr val="lt1"/>
                </a:solidFill>
                <a:latin typeface="+mn-lt"/>
                <a:ea typeface="+mn-ea"/>
                <a:cs typeface="+mn-cs"/>
              </a:defRPr>
            </a:lvl3pPr>
            <a:lvl4pPr marL="1371566" algn="l" defTabSz="914378" rtl="0" eaLnBrk="1" latinLnBrk="0" hangingPunct="1">
              <a:defRPr sz="1800" kern="1200">
                <a:solidFill>
                  <a:schemeClr val="lt1"/>
                </a:solidFill>
                <a:latin typeface="+mn-lt"/>
                <a:ea typeface="+mn-ea"/>
                <a:cs typeface="+mn-cs"/>
              </a:defRPr>
            </a:lvl4pPr>
            <a:lvl5pPr marL="1828754" algn="l" defTabSz="914378" rtl="0" eaLnBrk="1" latinLnBrk="0" hangingPunct="1">
              <a:defRPr sz="1800" kern="1200">
                <a:solidFill>
                  <a:schemeClr val="lt1"/>
                </a:solidFill>
                <a:latin typeface="+mn-lt"/>
                <a:ea typeface="+mn-ea"/>
                <a:cs typeface="+mn-cs"/>
              </a:defRPr>
            </a:lvl5pPr>
            <a:lvl6pPr marL="2285943" algn="l" defTabSz="914378" rtl="0" eaLnBrk="1" latinLnBrk="0" hangingPunct="1">
              <a:defRPr sz="1800" kern="1200">
                <a:solidFill>
                  <a:schemeClr val="lt1"/>
                </a:solidFill>
                <a:latin typeface="+mn-lt"/>
                <a:ea typeface="+mn-ea"/>
                <a:cs typeface="+mn-cs"/>
              </a:defRPr>
            </a:lvl6pPr>
            <a:lvl7pPr marL="2743132" algn="l" defTabSz="914378" rtl="0" eaLnBrk="1" latinLnBrk="0" hangingPunct="1">
              <a:defRPr sz="1800" kern="1200">
                <a:solidFill>
                  <a:schemeClr val="lt1"/>
                </a:solidFill>
                <a:latin typeface="+mn-lt"/>
                <a:ea typeface="+mn-ea"/>
                <a:cs typeface="+mn-cs"/>
              </a:defRPr>
            </a:lvl7pPr>
            <a:lvl8pPr marL="3200320" algn="l" defTabSz="914378" rtl="0" eaLnBrk="1" latinLnBrk="0" hangingPunct="1">
              <a:defRPr sz="1800" kern="1200">
                <a:solidFill>
                  <a:schemeClr val="lt1"/>
                </a:solidFill>
                <a:latin typeface="+mn-lt"/>
                <a:ea typeface="+mn-ea"/>
                <a:cs typeface="+mn-cs"/>
              </a:defRPr>
            </a:lvl8pPr>
            <a:lvl9pPr marL="3657509" algn="l" defTabSz="914378" rtl="0" eaLnBrk="1" latinLnBrk="0" hangingPunct="1">
              <a:defRPr sz="1800" kern="1200">
                <a:solidFill>
                  <a:schemeClr val="lt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a:ln>
                  <a:noFill/>
                </a:ln>
                <a:solidFill>
                  <a:srgbClr val="FFFFFF"/>
                </a:solidFill>
                <a:effectLst/>
                <a:uLnTx/>
                <a:uFillTx/>
                <a:latin typeface="Calibri"/>
                <a:ea typeface="+mn-ea"/>
                <a:cs typeface="+mn-cs"/>
              </a:rPr>
              <a:t>16</a:t>
            </a:r>
            <a:endParaRPr kumimoji="0" lang="en-GB" sz="2000" b="1" i="0" u="none" strike="noStrike" kern="1200" cap="none" spc="0" normalizeH="0" baseline="0">
              <a:ln>
                <a:noFill/>
              </a:ln>
              <a:solidFill>
                <a:srgbClr val="FFFFFF"/>
              </a:solidFill>
              <a:effectLst/>
              <a:uLnTx/>
              <a:uFillTx/>
              <a:latin typeface="Calibri"/>
              <a:ea typeface="+mn-ea"/>
              <a:cs typeface="+mn-cs"/>
            </a:endParaRPr>
          </a:p>
        </p:txBody>
      </p:sp>
      <p:grpSp>
        <p:nvGrpSpPr>
          <p:cNvPr id="34" name="Group 33">
            <a:extLst>
              <a:ext uri="{FF2B5EF4-FFF2-40B4-BE49-F238E27FC236}">
                <a16:creationId xmlns:a16="http://schemas.microsoft.com/office/drawing/2014/main" xmlns="" id="{3ECA17B8-3B91-41AD-98D2-FA3EB07AF88A}"/>
              </a:ext>
            </a:extLst>
          </p:cNvPr>
          <p:cNvGrpSpPr/>
          <p:nvPr/>
        </p:nvGrpSpPr>
        <p:grpSpPr>
          <a:xfrm>
            <a:off x="1287772" y="3614369"/>
            <a:ext cx="3068203" cy="493554"/>
            <a:chOff x="1161413" y="1276518"/>
            <a:chExt cx="2912953" cy="493554"/>
          </a:xfrm>
        </p:grpSpPr>
        <p:sp>
          <p:nvSpPr>
            <p:cNvPr id="35" name="TextBox 86">
              <a:extLst>
                <a:ext uri="{FF2B5EF4-FFF2-40B4-BE49-F238E27FC236}">
                  <a16:creationId xmlns:a16="http://schemas.microsoft.com/office/drawing/2014/main" xmlns="" id="{82679888-181A-4B98-9BD1-581C62344CE3}"/>
                </a:ext>
              </a:extLst>
            </p:cNvPr>
            <p:cNvSpPr txBox="1"/>
            <p:nvPr/>
          </p:nvSpPr>
          <p:spPr>
            <a:xfrm>
              <a:off x="1161414" y="1429231"/>
              <a:ext cx="2912952" cy="193899"/>
            </a:xfrm>
            <a:prstGeom prst="rect">
              <a:avLst/>
            </a:prstGeom>
            <a:noFill/>
          </p:spPr>
          <p:txBody>
            <a:bodyPr wrap="square" lIns="0" tIns="0" rIns="0" bIns="0" rtlCol="0" anchor="ctr">
              <a:spAutoFit/>
            </a:bodyPr>
            <a:lst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marL="0" marR="0" lvl="0" indent="0" algn="l" defTabSz="914378" rtl="0" eaLnBrk="1" fontAlgn="auto" latinLnBrk="0" hangingPunct="1">
                <a:lnSpc>
                  <a:spcPct val="90000"/>
                </a:lnSpc>
                <a:spcBef>
                  <a:spcPts val="0"/>
                </a:spcBef>
                <a:spcAft>
                  <a:spcPts val="0"/>
                </a:spcAft>
                <a:buClrTx/>
                <a:buSzTx/>
                <a:buFontTx/>
                <a:buNone/>
                <a:tabLst/>
                <a:defRPr/>
              </a:pPr>
              <a:r>
                <a:rPr lang="en-GB" sz="1400">
                  <a:solidFill>
                    <a:srgbClr val="000000">
                      <a:lumMod val="75000"/>
                      <a:lumOff val="25000"/>
                    </a:srgbClr>
                  </a:solidFill>
                  <a:latin typeface="Calibri"/>
                </a:rPr>
                <a:t>Watching situations </a:t>
              </a:r>
              <a:endParaRPr kumimoji="0" lang="en-GB" sz="1400" b="0" i="0" u="none" strike="noStrike" kern="1200" cap="none" spc="0" normalizeH="0" baseline="0">
                <a:ln>
                  <a:noFill/>
                </a:ln>
                <a:solidFill>
                  <a:srgbClr val="000000">
                    <a:lumMod val="75000"/>
                    <a:lumOff val="25000"/>
                  </a:srgbClr>
                </a:solidFill>
                <a:effectLst/>
                <a:uLnTx/>
                <a:uFillTx/>
                <a:latin typeface="Calibri"/>
                <a:ea typeface="+mn-ea"/>
                <a:cs typeface="+mn-cs"/>
              </a:endParaRPr>
            </a:p>
          </p:txBody>
        </p:sp>
        <p:cxnSp>
          <p:nvCxnSpPr>
            <p:cNvPr id="38" name="Straight Connector 37">
              <a:extLst>
                <a:ext uri="{FF2B5EF4-FFF2-40B4-BE49-F238E27FC236}">
                  <a16:creationId xmlns:a16="http://schemas.microsoft.com/office/drawing/2014/main" xmlns="" id="{3CBAB8C3-58C1-40C6-B6E9-FBEC45C46782}"/>
                </a:ext>
              </a:extLst>
            </p:cNvPr>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29B8686D-D8EB-40D8-8CD7-F0650220330F}"/>
                </a:ext>
              </a:extLst>
            </p:cNvPr>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xmlns="" id="{55CE78D7-EED4-4445-8E4C-E44579EF3AC5}"/>
              </a:ext>
            </a:extLst>
          </p:cNvPr>
          <p:cNvSpPr/>
          <p:nvPr/>
        </p:nvSpPr>
        <p:spPr>
          <a:xfrm>
            <a:off x="4788023" y="3506006"/>
            <a:ext cx="720000" cy="720000"/>
          </a:xfrm>
          <a:prstGeom prst="ellipse">
            <a:avLst/>
          </a:prstGeom>
          <a:solidFill>
            <a:schemeClr val="accent2"/>
          </a:solidFill>
          <a:ln/>
        </p:spPr>
        <p:style>
          <a:lnRef idx="3">
            <a:schemeClr val="lt1"/>
          </a:lnRef>
          <a:fillRef idx="1">
            <a:schemeClr val="accent4"/>
          </a:fillRef>
          <a:effectRef idx="1">
            <a:schemeClr val="accent4"/>
          </a:effectRef>
          <a:fontRef idx="minor">
            <a:schemeClr val="lt1"/>
          </a:fontRef>
        </p:style>
        <p:txBody>
          <a:bodyPr lIns="91438" tIns="45719" rIns="91438" bIns="45719" rtlCol="0" anchor="ctr"/>
          <a:lstStyle>
            <a:defPPr>
              <a:defRPr lang="cs-CZ"/>
            </a:defPPr>
            <a:lvl1pPr marL="0" algn="l" defTabSz="914378" rtl="0" eaLnBrk="1" latinLnBrk="0" hangingPunct="1">
              <a:defRPr sz="1800" kern="1200">
                <a:solidFill>
                  <a:schemeClr val="lt1"/>
                </a:solidFill>
                <a:latin typeface="+mn-lt"/>
                <a:ea typeface="+mn-ea"/>
                <a:cs typeface="+mn-cs"/>
              </a:defRPr>
            </a:lvl1pPr>
            <a:lvl2pPr marL="457189" algn="l" defTabSz="914378" rtl="0" eaLnBrk="1" latinLnBrk="0" hangingPunct="1">
              <a:defRPr sz="1800" kern="1200">
                <a:solidFill>
                  <a:schemeClr val="lt1"/>
                </a:solidFill>
                <a:latin typeface="+mn-lt"/>
                <a:ea typeface="+mn-ea"/>
                <a:cs typeface="+mn-cs"/>
              </a:defRPr>
            </a:lvl2pPr>
            <a:lvl3pPr marL="914378" algn="l" defTabSz="914378" rtl="0" eaLnBrk="1" latinLnBrk="0" hangingPunct="1">
              <a:defRPr sz="1800" kern="1200">
                <a:solidFill>
                  <a:schemeClr val="lt1"/>
                </a:solidFill>
                <a:latin typeface="+mn-lt"/>
                <a:ea typeface="+mn-ea"/>
                <a:cs typeface="+mn-cs"/>
              </a:defRPr>
            </a:lvl3pPr>
            <a:lvl4pPr marL="1371566" algn="l" defTabSz="914378" rtl="0" eaLnBrk="1" latinLnBrk="0" hangingPunct="1">
              <a:defRPr sz="1800" kern="1200">
                <a:solidFill>
                  <a:schemeClr val="lt1"/>
                </a:solidFill>
                <a:latin typeface="+mn-lt"/>
                <a:ea typeface="+mn-ea"/>
                <a:cs typeface="+mn-cs"/>
              </a:defRPr>
            </a:lvl4pPr>
            <a:lvl5pPr marL="1828754" algn="l" defTabSz="914378" rtl="0" eaLnBrk="1" latinLnBrk="0" hangingPunct="1">
              <a:defRPr sz="1800" kern="1200">
                <a:solidFill>
                  <a:schemeClr val="lt1"/>
                </a:solidFill>
                <a:latin typeface="+mn-lt"/>
                <a:ea typeface="+mn-ea"/>
                <a:cs typeface="+mn-cs"/>
              </a:defRPr>
            </a:lvl5pPr>
            <a:lvl6pPr marL="2285943" algn="l" defTabSz="914378" rtl="0" eaLnBrk="1" latinLnBrk="0" hangingPunct="1">
              <a:defRPr sz="1800" kern="1200">
                <a:solidFill>
                  <a:schemeClr val="lt1"/>
                </a:solidFill>
                <a:latin typeface="+mn-lt"/>
                <a:ea typeface="+mn-ea"/>
                <a:cs typeface="+mn-cs"/>
              </a:defRPr>
            </a:lvl6pPr>
            <a:lvl7pPr marL="2743132" algn="l" defTabSz="914378" rtl="0" eaLnBrk="1" latinLnBrk="0" hangingPunct="1">
              <a:defRPr sz="1800" kern="1200">
                <a:solidFill>
                  <a:schemeClr val="lt1"/>
                </a:solidFill>
                <a:latin typeface="+mn-lt"/>
                <a:ea typeface="+mn-ea"/>
                <a:cs typeface="+mn-cs"/>
              </a:defRPr>
            </a:lvl7pPr>
            <a:lvl8pPr marL="3200320" algn="l" defTabSz="914378" rtl="0" eaLnBrk="1" latinLnBrk="0" hangingPunct="1">
              <a:defRPr sz="1800" kern="1200">
                <a:solidFill>
                  <a:schemeClr val="lt1"/>
                </a:solidFill>
                <a:latin typeface="+mn-lt"/>
                <a:ea typeface="+mn-ea"/>
                <a:cs typeface="+mn-cs"/>
              </a:defRPr>
            </a:lvl8pPr>
            <a:lvl9pPr marL="3657509" algn="l" defTabSz="914378" rtl="0" eaLnBrk="1" latinLnBrk="0" hangingPunct="1">
              <a:defRPr sz="1800" kern="1200">
                <a:solidFill>
                  <a:schemeClr val="lt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a:ln>
                  <a:noFill/>
                </a:ln>
                <a:solidFill>
                  <a:srgbClr val="FFFFFF"/>
                </a:solidFill>
                <a:effectLst/>
                <a:uLnTx/>
                <a:uFillTx/>
                <a:latin typeface="Calibri"/>
                <a:ea typeface="+mn-ea"/>
                <a:cs typeface="+mn-cs"/>
              </a:rPr>
              <a:t>51</a:t>
            </a:r>
            <a:endParaRPr kumimoji="0" lang="en-GB" sz="2000" b="1" i="0" u="none" strike="noStrike" kern="1200" cap="none" spc="0" normalizeH="0" baseline="0">
              <a:ln>
                <a:noFill/>
              </a:ln>
              <a:solidFill>
                <a:srgbClr val="FFFFFF"/>
              </a:solidFill>
              <a:effectLst/>
              <a:uLnTx/>
              <a:uFillTx/>
              <a:latin typeface="Calibri"/>
              <a:ea typeface="+mn-ea"/>
              <a:cs typeface="+mn-cs"/>
            </a:endParaRPr>
          </a:p>
        </p:txBody>
      </p:sp>
      <p:grpSp>
        <p:nvGrpSpPr>
          <p:cNvPr id="41" name="Group 40">
            <a:extLst>
              <a:ext uri="{FF2B5EF4-FFF2-40B4-BE49-F238E27FC236}">
                <a16:creationId xmlns:a16="http://schemas.microsoft.com/office/drawing/2014/main" xmlns="" id="{93BF0446-0D90-4E23-B86C-3C81DA253EE4}"/>
              </a:ext>
            </a:extLst>
          </p:cNvPr>
          <p:cNvGrpSpPr/>
          <p:nvPr/>
        </p:nvGrpSpPr>
        <p:grpSpPr>
          <a:xfrm>
            <a:off x="5676956" y="3619229"/>
            <a:ext cx="3068203" cy="493554"/>
            <a:chOff x="1161413" y="1276518"/>
            <a:chExt cx="2912953" cy="493554"/>
          </a:xfrm>
        </p:grpSpPr>
        <p:sp>
          <p:nvSpPr>
            <p:cNvPr id="42" name="TextBox 104">
              <a:extLst>
                <a:ext uri="{FF2B5EF4-FFF2-40B4-BE49-F238E27FC236}">
                  <a16:creationId xmlns:a16="http://schemas.microsoft.com/office/drawing/2014/main" xmlns="" id="{21AC5620-CC0A-444F-921B-C8BDDD62C543}"/>
                </a:ext>
              </a:extLst>
            </p:cNvPr>
            <p:cNvSpPr txBox="1"/>
            <p:nvPr/>
          </p:nvSpPr>
          <p:spPr>
            <a:xfrm>
              <a:off x="1161414" y="1429231"/>
              <a:ext cx="2912952" cy="193899"/>
            </a:xfrm>
            <a:prstGeom prst="rect">
              <a:avLst/>
            </a:prstGeom>
            <a:noFill/>
          </p:spPr>
          <p:txBody>
            <a:bodyPr wrap="square" lIns="0" tIns="0" rIns="0" bIns="0" rtlCol="0" anchor="ctr">
              <a:spAutoFit/>
            </a:bodyPr>
            <a:lst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marL="0" marR="0" lvl="0" indent="0" algn="l" defTabSz="914378"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a:ln>
                    <a:noFill/>
                  </a:ln>
                  <a:solidFill>
                    <a:srgbClr val="000000">
                      <a:lumMod val="75000"/>
                      <a:lumOff val="25000"/>
                    </a:srgbClr>
                  </a:solidFill>
                  <a:effectLst/>
                  <a:uLnTx/>
                  <a:uFillTx/>
                  <a:latin typeface="Calibri"/>
                  <a:ea typeface="+mn-ea"/>
                  <a:cs typeface="+mn-cs"/>
                </a:rPr>
                <a:t>The secondary role of TV</a:t>
              </a:r>
            </a:p>
          </p:txBody>
        </p:sp>
        <p:cxnSp>
          <p:nvCxnSpPr>
            <p:cNvPr id="43" name="Straight Connector 42">
              <a:extLst>
                <a:ext uri="{FF2B5EF4-FFF2-40B4-BE49-F238E27FC236}">
                  <a16:creationId xmlns:a16="http://schemas.microsoft.com/office/drawing/2014/main" xmlns="" id="{87A50C0E-B62B-4CAF-B4D9-02956FE301D3}"/>
                </a:ext>
              </a:extLst>
            </p:cNvPr>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4B239972-94FD-4BF8-B159-B225DCCC3FB0}"/>
                </a:ext>
              </a:extLst>
            </p:cNvPr>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45" name="Picture 44">
            <a:extLst>
              <a:ext uri="{FF2B5EF4-FFF2-40B4-BE49-F238E27FC236}">
                <a16:creationId xmlns:a16="http://schemas.microsoft.com/office/drawing/2014/main" xmlns="" id="{37A288DF-46ED-4C04-8156-FD0CCA50DEF5}"/>
              </a:ext>
            </a:extLst>
          </p:cNvPr>
          <p:cNvPicPr>
            <a:picLocks noChangeAspect="1"/>
          </p:cNvPicPr>
          <p:nvPr/>
        </p:nvPicPr>
        <p:blipFill>
          <a:blip r:embed="rId2"/>
          <a:stretch>
            <a:fillRect/>
          </a:stretch>
        </p:blipFill>
        <p:spPr>
          <a:xfrm>
            <a:off x="7564578" y="4840516"/>
            <a:ext cx="1034081" cy="242440"/>
          </a:xfrm>
          <a:prstGeom prst="rect">
            <a:avLst/>
          </a:prstGeom>
        </p:spPr>
      </p:pic>
      <p:pic>
        <p:nvPicPr>
          <p:cNvPr id="47" name="Picture 46">
            <a:extLst>
              <a:ext uri="{FF2B5EF4-FFF2-40B4-BE49-F238E27FC236}">
                <a16:creationId xmlns:a16="http://schemas.microsoft.com/office/drawing/2014/main" xmlns="" id="{B1CD1500-3C17-4A9B-BBB9-BF40981C79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3119272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9"/>
          <p:cNvSpPr>
            <a:spLocks noGrp="1"/>
          </p:cNvSpPr>
          <p:nvPr>
            <p:ph type="body" sz="quarter" idx="4294967295"/>
          </p:nvPr>
        </p:nvSpPr>
        <p:spPr>
          <a:xfrm>
            <a:off x="212058" y="432440"/>
            <a:ext cx="8690248" cy="221610"/>
          </a:xfrm>
          <a:prstGeom prst="rect">
            <a:avLst/>
          </a:prstGeom>
        </p:spPr>
        <p:txBody>
          <a:bodyPr>
            <a:noAutofit/>
          </a:bodyPr>
          <a:lstStyle/>
          <a:p>
            <a:pPr marL="0" indent="0">
              <a:spcBef>
                <a:spcPts val="0"/>
              </a:spcBef>
            </a:pPr>
            <a:r>
              <a:rPr lang="en-GB" sz="1000" i="1" dirty="0">
                <a:solidFill>
                  <a:schemeClr val="bg1">
                    <a:lumMod val="50000"/>
                  </a:schemeClr>
                </a:solidFill>
              </a:rPr>
              <a:t>The main content you watched, belongs to which of the following categories?</a:t>
            </a:r>
          </a:p>
        </p:txBody>
      </p:sp>
      <p:sp>
        <p:nvSpPr>
          <p:cNvPr id="107" name="Szövegdoboz 135">
            <a:extLst>
              <a:ext uri="{FF2B5EF4-FFF2-40B4-BE49-F238E27FC236}">
                <a16:creationId xmlns:a16="http://schemas.microsoft.com/office/drawing/2014/main" xmlns="" id="{A8400FDB-C03B-4234-AD82-BAA1FF60783E}"/>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kumimoji="0" lang="en-GB" sz="900" b="0" i="0" u="none" strike="noStrike" kern="0" cap="none" spc="0" normalizeH="0" baseline="0" noProof="0" dirty="0">
                <a:ln>
                  <a:noFill/>
                </a:ln>
                <a:solidFill>
                  <a:srgbClr val="222223"/>
                </a:solidFill>
                <a:effectLst/>
                <a:uLnTx/>
                <a:uFillTx/>
                <a:latin typeface="Calibri"/>
              </a:rPr>
              <a:t>N=4.733 | </a:t>
            </a:r>
            <a:r>
              <a:rPr lang="en-GB" sz="900" kern="0" dirty="0">
                <a:solidFill>
                  <a:srgbClr val="222223"/>
                </a:solidFill>
              </a:rPr>
              <a:t>Base: all measured viewing situations</a:t>
            </a:r>
            <a:endParaRPr kumimoji="0" lang="en-GB" sz="900" b="0" i="0" u="none" strike="noStrike" kern="0" cap="none" spc="0" normalizeH="0" baseline="0" noProof="0" dirty="0">
              <a:ln>
                <a:noFill/>
              </a:ln>
              <a:solidFill>
                <a:srgbClr val="222223"/>
              </a:solidFill>
              <a:effectLst/>
              <a:uLnTx/>
              <a:uFillTx/>
              <a:latin typeface="Calibri"/>
            </a:endParaRPr>
          </a:p>
        </p:txBody>
      </p:sp>
      <p:sp>
        <p:nvSpPr>
          <p:cNvPr id="3" name="Title 2">
            <a:extLst>
              <a:ext uri="{FF2B5EF4-FFF2-40B4-BE49-F238E27FC236}">
                <a16:creationId xmlns:a16="http://schemas.microsoft.com/office/drawing/2014/main" xmlns="" id="{4CB0A37B-97DA-48A7-B58E-20EAFB895B4B}"/>
              </a:ext>
            </a:extLst>
          </p:cNvPr>
          <p:cNvSpPr>
            <a:spLocks noGrp="1"/>
          </p:cNvSpPr>
          <p:nvPr>
            <p:ph type="title"/>
          </p:nvPr>
        </p:nvSpPr>
        <p:spPr/>
        <p:txBody>
          <a:bodyPr>
            <a:normAutofit fontScale="90000"/>
          </a:bodyPr>
          <a:lstStyle/>
          <a:p>
            <a:r>
              <a:rPr lang="en-GB" dirty="0"/>
              <a:t>Watched content</a:t>
            </a:r>
          </a:p>
        </p:txBody>
      </p:sp>
      <p:sp>
        <p:nvSpPr>
          <p:cNvPr id="5" name="TextBox 10">
            <a:extLst>
              <a:ext uri="{FF2B5EF4-FFF2-40B4-BE49-F238E27FC236}">
                <a16:creationId xmlns:a16="http://schemas.microsoft.com/office/drawing/2014/main" xmlns="" id="{591F7EB5-2D95-4D64-B6DE-9205DB0853C3}"/>
              </a:ext>
            </a:extLst>
          </p:cNvPr>
          <p:cNvSpPr txBox="1"/>
          <p:nvPr/>
        </p:nvSpPr>
        <p:spPr>
          <a:xfrm>
            <a:off x="562962" y="1960196"/>
            <a:ext cx="1245353" cy="827169"/>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1232345" rtl="0" eaLnBrk="1" fontAlgn="auto" latinLnBrk="0" hangingPunct="1">
              <a:lnSpc>
                <a:spcPct val="90000"/>
              </a:lnSpc>
              <a:spcBef>
                <a:spcPts val="0"/>
              </a:spcBef>
              <a:spcAft>
                <a:spcPts val="0"/>
              </a:spcAft>
              <a:buClrTx/>
              <a:buSzTx/>
              <a:buFont typeface="Arial" pitchFamily="34" charset="0"/>
              <a:buNone/>
              <a:tabLst/>
              <a:defRPr/>
            </a:pPr>
            <a:r>
              <a:rPr kumimoji="0" lang="en-GB" sz="2667" b="1" i="0" u="none" strike="noStrike" kern="0" cap="none" spc="0" normalizeH="0" baseline="0" noProof="0" dirty="0">
                <a:ln>
                  <a:noFill/>
                </a:ln>
                <a:solidFill>
                  <a:schemeClr val="accent1"/>
                </a:solidFill>
                <a:effectLst/>
                <a:uLnTx/>
                <a:uFillTx/>
                <a:latin typeface="Calibri"/>
              </a:rPr>
              <a:t>33%</a:t>
            </a:r>
          </a:p>
          <a:p>
            <a:pPr lvl="0" defTabSz="1232345">
              <a:defRPr/>
            </a:pPr>
            <a:r>
              <a:rPr lang="en-GB" sz="1200" b="0" kern="0" dirty="0">
                <a:solidFill>
                  <a:srgbClr val="222223">
                    <a:lumMod val="75000"/>
                    <a:lumOff val="25000"/>
                  </a:srgbClr>
                </a:solidFill>
              </a:rPr>
              <a:t>Series</a:t>
            </a:r>
            <a:endParaRPr kumimoji="0" lang="en-GB" sz="120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6" name="Rectangle 11">
            <a:extLst>
              <a:ext uri="{FF2B5EF4-FFF2-40B4-BE49-F238E27FC236}">
                <a16:creationId xmlns:a16="http://schemas.microsoft.com/office/drawing/2014/main" xmlns="" id="{D7CCEC4B-9C23-4A5C-8BAA-355C556EDCDD}"/>
              </a:ext>
            </a:extLst>
          </p:cNvPr>
          <p:cNvSpPr/>
          <p:nvPr/>
        </p:nvSpPr>
        <p:spPr>
          <a:xfrm>
            <a:off x="1875435" y="1960196"/>
            <a:ext cx="949694" cy="827169"/>
          </a:xfrm>
          <a:prstGeom prst="rect">
            <a:avLst/>
          </a:prstGeom>
        </p:spPr>
        <p:txBody>
          <a:bodyPr vert="horz" lIns="0" tIns="0" rIns="0" bIns="0" rtlCol="0">
            <a:noAutofit/>
          </a:bodyPr>
          <a:lstStyle/>
          <a:p>
            <a:pPr marL="0" marR="0" lvl="0" indent="0" algn="ctr" defTabSz="1232345" rtl="0" eaLnBrk="1" fontAlgn="auto" latinLnBrk="0" hangingPunct="1">
              <a:lnSpc>
                <a:spcPct val="90000"/>
              </a:lnSpc>
              <a:spcBef>
                <a:spcPts val="0"/>
              </a:spcBef>
              <a:spcAft>
                <a:spcPts val="0"/>
              </a:spcAft>
              <a:buClrTx/>
              <a:buSzTx/>
              <a:buFontTx/>
              <a:buNone/>
              <a:tabLst/>
              <a:defRPr/>
            </a:pPr>
            <a:r>
              <a:rPr kumimoji="0" lang="en-GB"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rPr>
              <a:t>17%</a:t>
            </a:r>
          </a:p>
          <a:p>
            <a:pPr marL="0" marR="0" lvl="0" indent="0" algn="ctr" defTabSz="1232345" rtl="0" eaLnBrk="1" fontAlgn="auto" latinLnBrk="0" hangingPunct="1">
              <a:lnSpc>
                <a:spcPct val="9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Movie</a:t>
            </a:r>
          </a:p>
        </p:txBody>
      </p:sp>
      <p:sp>
        <p:nvSpPr>
          <p:cNvPr id="7" name="Rectangle 12">
            <a:extLst>
              <a:ext uri="{FF2B5EF4-FFF2-40B4-BE49-F238E27FC236}">
                <a16:creationId xmlns:a16="http://schemas.microsoft.com/office/drawing/2014/main" xmlns="" id="{7B126DCF-98F9-42F5-BB22-90ABDC1251B8}"/>
              </a:ext>
            </a:extLst>
          </p:cNvPr>
          <p:cNvSpPr/>
          <p:nvPr/>
        </p:nvSpPr>
        <p:spPr>
          <a:xfrm>
            <a:off x="3059832" y="1957454"/>
            <a:ext cx="949693" cy="827169"/>
          </a:xfrm>
          <a:prstGeom prst="rect">
            <a:avLst/>
          </a:prstGeom>
        </p:spPr>
        <p:txBody>
          <a:bodyPr vert="horz" lIns="0" tIns="0" rIns="0" bIns="0" rtlCol="0">
            <a:noAutofit/>
          </a:bodyPr>
          <a:lstStyle/>
          <a:p>
            <a:pPr marL="0" marR="0" lvl="0" indent="0" algn="ctr" defTabSz="1232345" rtl="0" eaLnBrk="1" fontAlgn="auto" latinLnBrk="0" hangingPunct="1">
              <a:lnSpc>
                <a:spcPct val="90000"/>
              </a:lnSpc>
              <a:spcBef>
                <a:spcPts val="0"/>
              </a:spcBef>
              <a:spcAft>
                <a:spcPts val="0"/>
              </a:spcAft>
              <a:buClrTx/>
              <a:buSzTx/>
              <a:buFontTx/>
              <a:buNone/>
              <a:tabLst/>
              <a:defRPr/>
            </a:pPr>
            <a:r>
              <a:rPr kumimoji="0" lang="en-GB" sz="2667" b="1" i="0" u="none" strike="noStrike" kern="0" cap="none" spc="0" normalizeH="0" baseline="0" noProof="0" dirty="0">
                <a:ln>
                  <a:noFill/>
                </a:ln>
                <a:solidFill>
                  <a:schemeClr val="accent1"/>
                </a:solidFill>
                <a:effectLst/>
                <a:uLnTx/>
                <a:uFillTx/>
                <a:latin typeface="Calibri"/>
                <a:cs typeface="Arial" panose="020B0604020202020204" pitchFamily="34" charset="0"/>
              </a:rPr>
              <a:t>13%</a:t>
            </a:r>
            <a:br>
              <a:rPr kumimoji="0" lang="en-GB" sz="2667" b="1" i="0" u="none" strike="noStrike" kern="0" cap="none" spc="0" normalizeH="0" baseline="0" noProof="0" dirty="0">
                <a:ln>
                  <a:noFill/>
                </a:ln>
                <a:solidFill>
                  <a:schemeClr val="accent1"/>
                </a:solidFill>
                <a:effectLst/>
                <a:uLnTx/>
                <a:uFillTx/>
                <a:latin typeface="Calibri"/>
                <a:cs typeface="Arial" panose="020B0604020202020204" pitchFamily="34" charset="0"/>
              </a:rPr>
            </a:br>
            <a:r>
              <a:rPr lang="en-GB" sz="1200" kern="0" dirty="0">
                <a:solidFill>
                  <a:srgbClr val="222223">
                    <a:lumMod val="75000"/>
                    <a:lumOff val="25000"/>
                  </a:srgbClr>
                </a:solidFill>
              </a:rPr>
              <a:t>News programme</a:t>
            </a:r>
            <a:endParaRPr kumimoji="0" lang="en-GB" sz="1200" b="0" i="0" u="none" strike="noStrike" kern="0" cap="none" spc="0" normalizeH="0" baseline="0" noProof="0" dirty="0">
              <a:ln>
                <a:noFill/>
              </a:ln>
              <a:solidFill>
                <a:srgbClr val="222223">
                  <a:lumMod val="75000"/>
                  <a:lumOff val="25000"/>
                </a:srgbClr>
              </a:solidFill>
              <a:effectLst/>
              <a:uLnTx/>
              <a:uFillTx/>
              <a:latin typeface="Calibri"/>
              <a:cs typeface="Arial" panose="020B0604020202020204" pitchFamily="34" charset="0"/>
            </a:endParaRPr>
          </a:p>
        </p:txBody>
      </p:sp>
      <p:sp>
        <p:nvSpPr>
          <p:cNvPr id="8" name="Rectangle 12">
            <a:extLst>
              <a:ext uri="{FF2B5EF4-FFF2-40B4-BE49-F238E27FC236}">
                <a16:creationId xmlns:a16="http://schemas.microsoft.com/office/drawing/2014/main" xmlns="" id="{F2C9B6BA-8916-4F62-8715-839889FEEA10}"/>
              </a:ext>
            </a:extLst>
          </p:cNvPr>
          <p:cNvSpPr/>
          <p:nvPr/>
        </p:nvSpPr>
        <p:spPr>
          <a:xfrm>
            <a:off x="4214025" y="1957454"/>
            <a:ext cx="1078055" cy="827169"/>
          </a:xfrm>
          <a:prstGeom prst="rect">
            <a:avLst/>
          </a:prstGeom>
        </p:spPr>
        <p:txBody>
          <a:bodyPr vert="horz" lIns="0" tIns="0" rIns="0" bIns="0" rtlCol="0">
            <a:noAutofit/>
          </a:bodyPr>
          <a:lstStyle/>
          <a:p>
            <a:pPr marL="0" marR="0" lvl="0" indent="0" algn="ctr" defTabSz="1232345" rtl="0" eaLnBrk="1" fontAlgn="auto" latinLnBrk="0" hangingPunct="1">
              <a:lnSpc>
                <a:spcPct val="90000"/>
              </a:lnSpc>
              <a:spcBef>
                <a:spcPts val="0"/>
              </a:spcBef>
              <a:spcAft>
                <a:spcPts val="0"/>
              </a:spcAft>
              <a:buClrTx/>
              <a:buSzTx/>
              <a:buFontTx/>
              <a:buNone/>
              <a:tabLst/>
              <a:defRPr/>
            </a:pPr>
            <a:r>
              <a:rPr kumimoji="0" lang="en-GB"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rPr>
              <a:t>7%</a:t>
            </a:r>
          </a:p>
          <a:p>
            <a:pPr marL="0" marR="0" lvl="0" indent="0" algn="ctr" defTabSz="1232345" rtl="0" eaLnBrk="1" fontAlgn="auto" latinLnBrk="0" hangingPunct="1">
              <a:lnSpc>
                <a:spcPct val="9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Sport</a:t>
            </a:r>
          </a:p>
        </p:txBody>
      </p:sp>
      <p:graphicFrame>
        <p:nvGraphicFramePr>
          <p:cNvPr id="9" name="Diagram 5">
            <a:extLst>
              <a:ext uri="{FF2B5EF4-FFF2-40B4-BE49-F238E27FC236}">
                <a16:creationId xmlns:a16="http://schemas.microsoft.com/office/drawing/2014/main" xmlns="" id="{03ABA6EE-75A0-462D-B57A-EBC73D68330C}"/>
              </a:ext>
            </a:extLst>
          </p:cNvPr>
          <p:cNvGraphicFramePr/>
          <p:nvPr>
            <p:extLst>
              <p:ext uri="{D42A27DB-BD31-4B8C-83A1-F6EECF244321}">
                <p14:modId xmlns:p14="http://schemas.microsoft.com/office/powerpoint/2010/main" val="3869238139"/>
              </p:ext>
            </p:extLst>
          </p:nvPr>
        </p:nvGraphicFramePr>
        <p:xfrm>
          <a:off x="579855" y="812578"/>
          <a:ext cx="1212754" cy="1185774"/>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112">
            <a:extLst>
              <a:ext uri="{FF2B5EF4-FFF2-40B4-BE49-F238E27FC236}">
                <a16:creationId xmlns:a16="http://schemas.microsoft.com/office/drawing/2014/main" xmlns="" id="{FD593D78-E2CD-4D43-9565-EDE2CAC2A4CB}"/>
              </a:ext>
            </a:extLst>
          </p:cNvPr>
          <p:cNvSpPr/>
          <p:nvPr/>
        </p:nvSpPr>
        <p:spPr bwMode="gray">
          <a:xfrm>
            <a:off x="701231" y="924435"/>
            <a:ext cx="970001" cy="962057"/>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GB" sz="1467"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11" name="Diagram 5">
            <a:extLst>
              <a:ext uri="{FF2B5EF4-FFF2-40B4-BE49-F238E27FC236}">
                <a16:creationId xmlns:a16="http://schemas.microsoft.com/office/drawing/2014/main" xmlns="" id="{A6009DEE-6C00-4E91-974A-BB25EE0640D8}"/>
              </a:ext>
            </a:extLst>
          </p:cNvPr>
          <p:cNvGraphicFramePr/>
          <p:nvPr>
            <p:extLst>
              <p:ext uri="{D42A27DB-BD31-4B8C-83A1-F6EECF244321}">
                <p14:modId xmlns:p14="http://schemas.microsoft.com/office/powerpoint/2010/main" val="1190646253"/>
              </p:ext>
            </p:extLst>
          </p:nvPr>
        </p:nvGraphicFramePr>
        <p:xfrm>
          <a:off x="1761572" y="812578"/>
          <a:ext cx="1212754" cy="1185774"/>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2">
            <a:extLst>
              <a:ext uri="{FF2B5EF4-FFF2-40B4-BE49-F238E27FC236}">
                <a16:creationId xmlns:a16="http://schemas.microsoft.com/office/drawing/2014/main" xmlns="" id="{5AD6F5CC-A0E9-40E1-972A-469A00755002}"/>
              </a:ext>
            </a:extLst>
          </p:cNvPr>
          <p:cNvSpPr/>
          <p:nvPr/>
        </p:nvSpPr>
        <p:spPr bwMode="gray">
          <a:xfrm>
            <a:off x="1882948" y="924435"/>
            <a:ext cx="970001" cy="962057"/>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GB" sz="1467"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13" name="Diagram 5">
            <a:extLst>
              <a:ext uri="{FF2B5EF4-FFF2-40B4-BE49-F238E27FC236}">
                <a16:creationId xmlns:a16="http://schemas.microsoft.com/office/drawing/2014/main" xmlns="" id="{41F50F9B-8E23-4D63-A170-C1C78EC6B82B}"/>
              </a:ext>
            </a:extLst>
          </p:cNvPr>
          <p:cNvGraphicFramePr/>
          <p:nvPr>
            <p:extLst>
              <p:ext uri="{D42A27DB-BD31-4B8C-83A1-F6EECF244321}">
                <p14:modId xmlns:p14="http://schemas.microsoft.com/office/powerpoint/2010/main" val="1570653611"/>
              </p:ext>
            </p:extLst>
          </p:nvPr>
        </p:nvGraphicFramePr>
        <p:xfrm>
          <a:off x="2929334" y="812578"/>
          <a:ext cx="1212754" cy="1185774"/>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12">
            <a:extLst>
              <a:ext uri="{FF2B5EF4-FFF2-40B4-BE49-F238E27FC236}">
                <a16:creationId xmlns:a16="http://schemas.microsoft.com/office/drawing/2014/main" xmlns="" id="{1A83B05C-D85E-4797-9D3E-9989AB995C60}"/>
              </a:ext>
            </a:extLst>
          </p:cNvPr>
          <p:cNvSpPr/>
          <p:nvPr/>
        </p:nvSpPr>
        <p:spPr bwMode="gray">
          <a:xfrm>
            <a:off x="3050710" y="915566"/>
            <a:ext cx="970001" cy="962057"/>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GB" sz="1467"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15" name="Diagram 5">
            <a:extLst>
              <a:ext uri="{FF2B5EF4-FFF2-40B4-BE49-F238E27FC236}">
                <a16:creationId xmlns:a16="http://schemas.microsoft.com/office/drawing/2014/main" xmlns="" id="{DCEBE44A-4736-40E7-ADC8-D44F2808D40E}"/>
              </a:ext>
            </a:extLst>
          </p:cNvPr>
          <p:cNvGraphicFramePr/>
          <p:nvPr>
            <p:extLst>
              <p:ext uri="{D42A27DB-BD31-4B8C-83A1-F6EECF244321}">
                <p14:modId xmlns:p14="http://schemas.microsoft.com/office/powerpoint/2010/main" val="1560839250"/>
              </p:ext>
            </p:extLst>
          </p:nvPr>
        </p:nvGraphicFramePr>
        <p:xfrm>
          <a:off x="4111050" y="812578"/>
          <a:ext cx="1212754" cy="1185774"/>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12">
            <a:extLst>
              <a:ext uri="{FF2B5EF4-FFF2-40B4-BE49-F238E27FC236}">
                <a16:creationId xmlns:a16="http://schemas.microsoft.com/office/drawing/2014/main" xmlns="" id="{D9168ABE-EA09-4A4F-8465-C0E3F88F3A5F}"/>
              </a:ext>
            </a:extLst>
          </p:cNvPr>
          <p:cNvSpPr/>
          <p:nvPr/>
        </p:nvSpPr>
        <p:spPr bwMode="gray">
          <a:xfrm>
            <a:off x="4232427" y="915566"/>
            <a:ext cx="970001" cy="962057"/>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GB" sz="1467"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TextBox 10">
            <a:extLst>
              <a:ext uri="{FF2B5EF4-FFF2-40B4-BE49-F238E27FC236}">
                <a16:creationId xmlns:a16="http://schemas.microsoft.com/office/drawing/2014/main" xmlns="" id="{701480FC-22B9-456B-A2C1-AB5E7537BE3F}"/>
              </a:ext>
            </a:extLst>
          </p:cNvPr>
          <p:cNvSpPr txBox="1"/>
          <p:nvPr/>
        </p:nvSpPr>
        <p:spPr>
          <a:xfrm>
            <a:off x="562962" y="3825868"/>
            <a:ext cx="1245353" cy="827169"/>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1232345" rtl="0" eaLnBrk="1" fontAlgn="auto" latinLnBrk="0" hangingPunct="1">
              <a:lnSpc>
                <a:spcPct val="90000"/>
              </a:lnSpc>
              <a:spcBef>
                <a:spcPts val="0"/>
              </a:spcBef>
              <a:spcAft>
                <a:spcPts val="0"/>
              </a:spcAft>
              <a:buClrTx/>
              <a:buSzTx/>
              <a:buFont typeface="Arial" pitchFamily="34" charset="0"/>
              <a:buNone/>
              <a:tabLst/>
              <a:defRPr/>
            </a:pPr>
            <a:r>
              <a:rPr kumimoji="0" lang="en-GB" sz="2667" b="1" i="0" u="none" strike="noStrike" kern="0" cap="none" spc="0" normalizeH="0" baseline="0" noProof="0" dirty="0">
                <a:ln>
                  <a:noFill/>
                </a:ln>
                <a:solidFill>
                  <a:schemeClr val="accent1"/>
                </a:solidFill>
                <a:effectLst/>
                <a:uLnTx/>
                <a:uFillTx/>
                <a:latin typeface="Calibri"/>
              </a:rPr>
              <a:t>6%</a:t>
            </a:r>
          </a:p>
          <a:p>
            <a:pPr lvl="0" defTabSz="1232345">
              <a:defRPr/>
            </a:pPr>
            <a:r>
              <a:rPr lang="en-GB" sz="1200" b="0" kern="0" dirty="0">
                <a:solidFill>
                  <a:srgbClr val="222223">
                    <a:lumMod val="75000"/>
                    <a:lumOff val="25000"/>
                  </a:srgbClr>
                </a:solidFill>
              </a:rPr>
              <a:t>Documentary</a:t>
            </a:r>
            <a:endParaRPr kumimoji="0" lang="en-GB" sz="120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8" name="Rectangle 11">
            <a:extLst>
              <a:ext uri="{FF2B5EF4-FFF2-40B4-BE49-F238E27FC236}">
                <a16:creationId xmlns:a16="http://schemas.microsoft.com/office/drawing/2014/main" xmlns="" id="{5F81CB78-B43D-4FE7-BFD3-4AF3064D4C77}"/>
              </a:ext>
            </a:extLst>
          </p:cNvPr>
          <p:cNvSpPr/>
          <p:nvPr/>
        </p:nvSpPr>
        <p:spPr>
          <a:xfrm>
            <a:off x="1875435" y="3825868"/>
            <a:ext cx="949694" cy="827169"/>
          </a:xfrm>
          <a:prstGeom prst="rect">
            <a:avLst/>
          </a:prstGeom>
        </p:spPr>
        <p:txBody>
          <a:bodyPr vert="horz" lIns="0" tIns="0" rIns="0" bIns="0" rtlCol="0">
            <a:noAutofit/>
          </a:bodyPr>
          <a:lstStyle/>
          <a:p>
            <a:pPr marL="0" marR="0" lvl="0" indent="0" algn="ctr" defTabSz="1232345" rtl="0" eaLnBrk="1" fontAlgn="auto" latinLnBrk="0" hangingPunct="1">
              <a:lnSpc>
                <a:spcPct val="90000"/>
              </a:lnSpc>
              <a:spcBef>
                <a:spcPts val="0"/>
              </a:spcBef>
              <a:spcAft>
                <a:spcPts val="0"/>
              </a:spcAft>
              <a:buClrTx/>
              <a:buSzTx/>
              <a:buFontTx/>
              <a:buNone/>
              <a:tabLst/>
              <a:defRPr/>
            </a:pPr>
            <a:r>
              <a:rPr kumimoji="0" lang="en-GB" sz="2667" b="1" i="0" u="none" strike="noStrike" kern="0" cap="none" spc="0" normalizeH="0" baseline="0" noProof="0" dirty="0">
                <a:ln>
                  <a:noFill/>
                </a:ln>
                <a:solidFill>
                  <a:schemeClr val="accent1"/>
                </a:solidFill>
                <a:effectLst/>
                <a:uLnTx/>
                <a:uFillTx/>
                <a:latin typeface="Calibri"/>
                <a:cs typeface="Arial" panose="020B0604020202020204" pitchFamily="34" charset="0"/>
              </a:rPr>
              <a:t>6%</a:t>
            </a:r>
          </a:p>
          <a:p>
            <a:pPr lvl="0" algn="ctr" defTabSz="1232345">
              <a:lnSpc>
                <a:spcPct val="90000"/>
              </a:lnSpc>
              <a:defRPr/>
            </a:pPr>
            <a:r>
              <a:rPr lang="en-GB" sz="1200" kern="0" dirty="0">
                <a:solidFill>
                  <a:srgbClr val="222223">
                    <a:lumMod val="75000"/>
                    <a:lumOff val="25000"/>
                  </a:srgbClr>
                </a:solidFill>
                <a:cs typeface="Arial" panose="020B0604020202020204" pitchFamily="34" charset="0"/>
              </a:rPr>
              <a:t>Quiz shows</a:t>
            </a:r>
          </a:p>
          <a:p>
            <a:pPr marL="0" marR="0" lvl="0" indent="0" algn="ctr" defTabSz="1232345" rtl="0" eaLnBrk="1" fontAlgn="auto" latinLnBrk="0" hangingPunct="1">
              <a:lnSpc>
                <a:spcPct val="9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222223">
                  <a:lumMod val="75000"/>
                  <a:lumOff val="25000"/>
                </a:srgbClr>
              </a:solidFill>
              <a:effectLst/>
              <a:uLnTx/>
              <a:uFillTx/>
              <a:latin typeface="Calibri"/>
              <a:cs typeface="Arial" panose="020B0604020202020204" pitchFamily="34" charset="0"/>
            </a:endParaRPr>
          </a:p>
        </p:txBody>
      </p:sp>
      <p:sp>
        <p:nvSpPr>
          <p:cNvPr id="19" name="Rectangle 12">
            <a:extLst>
              <a:ext uri="{FF2B5EF4-FFF2-40B4-BE49-F238E27FC236}">
                <a16:creationId xmlns:a16="http://schemas.microsoft.com/office/drawing/2014/main" xmlns="" id="{3D85D635-6E3E-4910-A923-B06550805107}"/>
              </a:ext>
            </a:extLst>
          </p:cNvPr>
          <p:cNvSpPr/>
          <p:nvPr/>
        </p:nvSpPr>
        <p:spPr>
          <a:xfrm>
            <a:off x="3075148" y="3824252"/>
            <a:ext cx="949693" cy="827169"/>
          </a:xfrm>
          <a:prstGeom prst="rect">
            <a:avLst/>
          </a:prstGeom>
        </p:spPr>
        <p:txBody>
          <a:bodyPr vert="horz" lIns="0" tIns="0" rIns="0" bIns="0" rtlCol="0">
            <a:noAutofit/>
          </a:bodyPr>
          <a:lstStyle/>
          <a:p>
            <a:pPr marL="0" marR="0" lvl="0" indent="0" algn="ctr" defTabSz="1232345" rtl="0" eaLnBrk="1" fontAlgn="auto" latinLnBrk="0" hangingPunct="1">
              <a:lnSpc>
                <a:spcPct val="90000"/>
              </a:lnSpc>
              <a:spcBef>
                <a:spcPts val="0"/>
              </a:spcBef>
              <a:spcAft>
                <a:spcPts val="0"/>
              </a:spcAft>
              <a:buClrTx/>
              <a:buSzTx/>
              <a:buFontTx/>
              <a:buNone/>
              <a:tabLst/>
              <a:defRPr/>
            </a:pPr>
            <a:r>
              <a:rPr kumimoji="0" lang="en-GB" sz="2667" b="1" i="0" u="none" strike="noStrike" kern="0" cap="none" spc="0" normalizeH="0" baseline="0" noProof="0" dirty="0">
                <a:ln>
                  <a:noFill/>
                </a:ln>
                <a:solidFill>
                  <a:schemeClr val="accent1"/>
                </a:solidFill>
                <a:effectLst/>
                <a:uLnTx/>
                <a:uFillTx/>
                <a:latin typeface="Calibri"/>
                <a:cs typeface="Arial" panose="020B0604020202020204" pitchFamily="34" charset="0"/>
              </a:rPr>
              <a:t>5%</a:t>
            </a:r>
          </a:p>
          <a:p>
            <a:pPr lvl="0" algn="ctr" defTabSz="1232345">
              <a:lnSpc>
                <a:spcPct val="90000"/>
              </a:lnSpc>
              <a:defRPr/>
            </a:pPr>
            <a:r>
              <a:rPr lang="en-GB" sz="1200" kern="0" dirty="0">
                <a:solidFill>
                  <a:srgbClr val="222223">
                    <a:lumMod val="75000"/>
                    <a:lumOff val="25000"/>
                  </a:srgbClr>
                </a:solidFill>
              </a:rPr>
              <a:t>Reality shows</a:t>
            </a:r>
            <a:endParaRPr lang="en-GB" sz="1200" kern="0" dirty="0">
              <a:solidFill>
                <a:srgbClr val="222223">
                  <a:lumMod val="75000"/>
                  <a:lumOff val="25000"/>
                </a:srgbClr>
              </a:solidFill>
              <a:cs typeface="Arial" panose="020B0604020202020204" pitchFamily="34" charset="0"/>
            </a:endParaRPr>
          </a:p>
        </p:txBody>
      </p:sp>
      <p:graphicFrame>
        <p:nvGraphicFramePr>
          <p:cNvPr id="20" name="Diagram 5">
            <a:extLst>
              <a:ext uri="{FF2B5EF4-FFF2-40B4-BE49-F238E27FC236}">
                <a16:creationId xmlns:a16="http://schemas.microsoft.com/office/drawing/2014/main" xmlns="" id="{DA737C14-0871-442A-A771-3E8FFDA8D274}"/>
              </a:ext>
            </a:extLst>
          </p:cNvPr>
          <p:cNvGraphicFramePr/>
          <p:nvPr>
            <p:extLst>
              <p:ext uri="{D42A27DB-BD31-4B8C-83A1-F6EECF244321}">
                <p14:modId xmlns:p14="http://schemas.microsoft.com/office/powerpoint/2010/main" val="3097291435"/>
              </p:ext>
            </p:extLst>
          </p:nvPr>
        </p:nvGraphicFramePr>
        <p:xfrm>
          <a:off x="579855" y="2678250"/>
          <a:ext cx="1212754" cy="1185774"/>
        </p:xfrm>
        <a:graphic>
          <a:graphicData uri="http://schemas.openxmlformats.org/drawingml/2006/chart">
            <c:chart xmlns:c="http://schemas.openxmlformats.org/drawingml/2006/chart" xmlns:r="http://schemas.openxmlformats.org/officeDocument/2006/relationships" r:id="rId6"/>
          </a:graphicData>
        </a:graphic>
      </p:graphicFrame>
      <p:sp>
        <p:nvSpPr>
          <p:cNvPr id="21" name="Rectangle 112">
            <a:extLst>
              <a:ext uri="{FF2B5EF4-FFF2-40B4-BE49-F238E27FC236}">
                <a16:creationId xmlns:a16="http://schemas.microsoft.com/office/drawing/2014/main" xmlns="" id="{4DDD14B4-432A-4EDA-B88C-D6CA8E24C17B}"/>
              </a:ext>
            </a:extLst>
          </p:cNvPr>
          <p:cNvSpPr/>
          <p:nvPr/>
        </p:nvSpPr>
        <p:spPr bwMode="gray">
          <a:xfrm>
            <a:off x="701231" y="2790107"/>
            <a:ext cx="970001" cy="962057"/>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GB" sz="1467"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22" name="Diagram 5">
            <a:extLst>
              <a:ext uri="{FF2B5EF4-FFF2-40B4-BE49-F238E27FC236}">
                <a16:creationId xmlns:a16="http://schemas.microsoft.com/office/drawing/2014/main" xmlns="" id="{97FE01C6-2750-4B45-8185-F59F719A99FD}"/>
              </a:ext>
            </a:extLst>
          </p:cNvPr>
          <p:cNvGraphicFramePr/>
          <p:nvPr>
            <p:extLst>
              <p:ext uri="{D42A27DB-BD31-4B8C-83A1-F6EECF244321}">
                <p14:modId xmlns:p14="http://schemas.microsoft.com/office/powerpoint/2010/main" val="4109683837"/>
              </p:ext>
            </p:extLst>
          </p:nvPr>
        </p:nvGraphicFramePr>
        <p:xfrm>
          <a:off x="1761572" y="2678250"/>
          <a:ext cx="1212754" cy="1185774"/>
        </p:xfrm>
        <a:graphic>
          <a:graphicData uri="http://schemas.openxmlformats.org/drawingml/2006/chart">
            <c:chart xmlns:c="http://schemas.openxmlformats.org/drawingml/2006/chart" xmlns:r="http://schemas.openxmlformats.org/officeDocument/2006/relationships" r:id="rId7"/>
          </a:graphicData>
        </a:graphic>
      </p:graphicFrame>
      <p:sp>
        <p:nvSpPr>
          <p:cNvPr id="23" name="Rectangle 112">
            <a:extLst>
              <a:ext uri="{FF2B5EF4-FFF2-40B4-BE49-F238E27FC236}">
                <a16:creationId xmlns:a16="http://schemas.microsoft.com/office/drawing/2014/main" xmlns="" id="{488E4C88-8044-4556-982E-B8E5E937E2AE}"/>
              </a:ext>
            </a:extLst>
          </p:cNvPr>
          <p:cNvSpPr/>
          <p:nvPr/>
        </p:nvSpPr>
        <p:spPr bwMode="gray">
          <a:xfrm>
            <a:off x="1882948" y="2790107"/>
            <a:ext cx="970001" cy="962057"/>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GB" sz="1467"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24" name="Diagram 5">
            <a:extLst>
              <a:ext uri="{FF2B5EF4-FFF2-40B4-BE49-F238E27FC236}">
                <a16:creationId xmlns:a16="http://schemas.microsoft.com/office/drawing/2014/main" xmlns="" id="{BAD64EEF-D91E-4696-8CEE-3243DF188E7A}"/>
              </a:ext>
            </a:extLst>
          </p:cNvPr>
          <p:cNvGraphicFramePr/>
          <p:nvPr>
            <p:extLst>
              <p:ext uri="{D42A27DB-BD31-4B8C-83A1-F6EECF244321}">
                <p14:modId xmlns:p14="http://schemas.microsoft.com/office/powerpoint/2010/main" val="313132163"/>
              </p:ext>
            </p:extLst>
          </p:nvPr>
        </p:nvGraphicFramePr>
        <p:xfrm>
          <a:off x="2929334" y="2678250"/>
          <a:ext cx="1212754" cy="1185774"/>
        </p:xfrm>
        <a:graphic>
          <a:graphicData uri="http://schemas.openxmlformats.org/drawingml/2006/chart">
            <c:chart xmlns:c="http://schemas.openxmlformats.org/drawingml/2006/chart" xmlns:r="http://schemas.openxmlformats.org/officeDocument/2006/relationships" r:id="rId8"/>
          </a:graphicData>
        </a:graphic>
      </p:graphicFrame>
      <p:sp>
        <p:nvSpPr>
          <p:cNvPr id="25" name="Rectangle 112">
            <a:extLst>
              <a:ext uri="{FF2B5EF4-FFF2-40B4-BE49-F238E27FC236}">
                <a16:creationId xmlns:a16="http://schemas.microsoft.com/office/drawing/2014/main" xmlns="" id="{E8919AEC-0062-4713-9199-5F20037F423F}"/>
              </a:ext>
            </a:extLst>
          </p:cNvPr>
          <p:cNvSpPr/>
          <p:nvPr/>
        </p:nvSpPr>
        <p:spPr bwMode="gray">
          <a:xfrm>
            <a:off x="3050710" y="2790107"/>
            <a:ext cx="970001" cy="962057"/>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GB" sz="1467" b="0" i="0" u="none" strike="noStrike" kern="0" cap="none" spc="0" normalizeH="0" baseline="0" noProof="0" dirty="0">
              <a:ln>
                <a:noFill/>
              </a:ln>
              <a:solidFill>
                <a:prstClr val="white"/>
              </a:solidFill>
              <a:effectLst/>
              <a:uLnTx/>
              <a:uFillTx/>
              <a:latin typeface="Calibri"/>
              <a:ea typeface="+mn-ea"/>
              <a:cs typeface="+mn-cs"/>
            </a:endParaRPr>
          </a:p>
        </p:txBody>
      </p:sp>
      <p:grpSp>
        <p:nvGrpSpPr>
          <p:cNvPr id="26" name="Group 25">
            <a:extLst>
              <a:ext uri="{FF2B5EF4-FFF2-40B4-BE49-F238E27FC236}">
                <a16:creationId xmlns:a16="http://schemas.microsoft.com/office/drawing/2014/main" xmlns="" id="{EE26E846-217B-4B05-8608-E23EAF654135}"/>
              </a:ext>
            </a:extLst>
          </p:cNvPr>
          <p:cNvGrpSpPr/>
          <p:nvPr/>
        </p:nvGrpSpPr>
        <p:grpSpPr>
          <a:xfrm>
            <a:off x="4111050" y="2678250"/>
            <a:ext cx="1212754" cy="1973170"/>
            <a:chOff x="4355976" y="2807038"/>
            <a:chExt cx="1296471" cy="2109379"/>
          </a:xfrm>
        </p:grpSpPr>
        <p:sp>
          <p:nvSpPr>
            <p:cNvPr id="27" name="Rectangle 12">
              <a:extLst>
                <a:ext uri="{FF2B5EF4-FFF2-40B4-BE49-F238E27FC236}">
                  <a16:creationId xmlns:a16="http://schemas.microsoft.com/office/drawing/2014/main" xmlns="" id="{FB894B94-B086-420F-AE7A-57A6A7818E3B}"/>
                </a:ext>
              </a:extLst>
            </p:cNvPr>
            <p:cNvSpPr/>
            <p:nvPr/>
          </p:nvSpPr>
          <p:spPr>
            <a:xfrm>
              <a:off x="4507790" y="4032148"/>
              <a:ext cx="992840" cy="884269"/>
            </a:xfrm>
            <a:prstGeom prst="rect">
              <a:avLst/>
            </a:prstGeom>
          </p:spPr>
          <p:txBody>
            <a:bodyPr vert="horz" lIns="0" tIns="0" rIns="0" bIns="0" rtlCol="0">
              <a:noAutofit/>
            </a:bodyPr>
            <a:lstStyle/>
            <a:p>
              <a:pPr marL="0" marR="0" lvl="0" indent="0" algn="ctr" defTabSz="1232345" rtl="0" eaLnBrk="1" fontAlgn="auto" latinLnBrk="0" hangingPunct="1">
                <a:lnSpc>
                  <a:spcPct val="90000"/>
                </a:lnSpc>
                <a:spcBef>
                  <a:spcPts val="0"/>
                </a:spcBef>
                <a:spcAft>
                  <a:spcPts val="0"/>
                </a:spcAft>
                <a:buClrTx/>
                <a:buSzTx/>
                <a:buFontTx/>
                <a:buNone/>
                <a:tabLst/>
                <a:defRPr/>
              </a:pPr>
              <a:r>
                <a:rPr kumimoji="0" lang="en-GB" sz="2667" b="1" i="0" u="none" strike="noStrike" kern="0" cap="none" spc="0" normalizeH="0" baseline="0" noProof="0" dirty="0">
                  <a:ln>
                    <a:noFill/>
                  </a:ln>
                  <a:solidFill>
                    <a:schemeClr val="accent1"/>
                  </a:solidFill>
                  <a:effectLst/>
                  <a:uLnTx/>
                  <a:uFillTx/>
                  <a:latin typeface="Calibri"/>
                  <a:cs typeface="Arial" panose="020B0604020202020204" pitchFamily="34" charset="0"/>
                </a:rPr>
                <a:t>4%</a:t>
              </a:r>
            </a:p>
            <a:p>
              <a:pPr algn="ctr" defTabSz="1232345">
                <a:lnSpc>
                  <a:spcPct val="90000"/>
                </a:lnSpc>
                <a:defRPr/>
              </a:pPr>
              <a:r>
                <a:rPr lang="en-GB" sz="1200" kern="0" dirty="0">
                  <a:solidFill>
                    <a:srgbClr val="222223">
                      <a:lumMod val="75000"/>
                      <a:lumOff val="25000"/>
                    </a:srgbClr>
                  </a:solidFill>
                  <a:cs typeface="Arial" panose="020B0604020202020204" pitchFamily="34" charset="0"/>
                </a:rPr>
                <a:t>Gastronomy</a:t>
              </a:r>
            </a:p>
            <a:p>
              <a:pPr marL="0" marR="0" lvl="0" indent="0" algn="ctr" defTabSz="1232345" rtl="0" eaLnBrk="1" fontAlgn="auto" latinLnBrk="0" hangingPunct="1">
                <a:lnSpc>
                  <a:spcPct val="9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222223">
                    <a:lumMod val="75000"/>
                    <a:lumOff val="25000"/>
                  </a:srgbClr>
                </a:solidFill>
                <a:effectLst/>
                <a:uLnTx/>
                <a:uFillTx/>
                <a:latin typeface="Calibri"/>
                <a:cs typeface="Arial" panose="020B0604020202020204" pitchFamily="34" charset="0"/>
              </a:endParaRPr>
            </a:p>
          </p:txBody>
        </p:sp>
        <p:graphicFrame>
          <p:nvGraphicFramePr>
            <p:cNvPr id="28" name="Diagram 5">
              <a:extLst>
                <a:ext uri="{FF2B5EF4-FFF2-40B4-BE49-F238E27FC236}">
                  <a16:creationId xmlns:a16="http://schemas.microsoft.com/office/drawing/2014/main" xmlns="" id="{195F8840-AE6B-4609-A357-7BE99A986E0C}"/>
                </a:ext>
              </a:extLst>
            </p:cNvPr>
            <p:cNvGraphicFramePr/>
            <p:nvPr>
              <p:extLst>
                <p:ext uri="{D42A27DB-BD31-4B8C-83A1-F6EECF244321}">
                  <p14:modId xmlns:p14="http://schemas.microsoft.com/office/powerpoint/2010/main" val="1286217130"/>
                </p:ext>
              </p:extLst>
            </p:nvPr>
          </p:nvGraphicFramePr>
          <p:xfrm>
            <a:off x="4355976" y="2807038"/>
            <a:ext cx="1296471" cy="1267628"/>
          </p:xfrm>
          <a:graphic>
            <a:graphicData uri="http://schemas.openxmlformats.org/drawingml/2006/chart">
              <c:chart xmlns:c="http://schemas.openxmlformats.org/drawingml/2006/chart" xmlns:r="http://schemas.openxmlformats.org/officeDocument/2006/relationships" r:id="rId9"/>
            </a:graphicData>
          </a:graphic>
        </p:graphicFrame>
        <p:sp>
          <p:nvSpPr>
            <p:cNvPr id="29" name="Rectangle 112">
              <a:extLst>
                <a:ext uri="{FF2B5EF4-FFF2-40B4-BE49-F238E27FC236}">
                  <a16:creationId xmlns:a16="http://schemas.microsoft.com/office/drawing/2014/main" xmlns="" id="{9E18CC1E-12F8-4BB0-AB7A-72878E59FD48}"/>
                </a:ext>
              </a:extLst>
            </p:cNvPr>
            <p:cNvSpPr/>
            <p:nvPr/>
          </p:nvSpPr>
          <p:spPr bwMode="gray">
            <a:xfrm>
              <a:off x="4485731" y="2926617"/>
              <a:ext cx="1036960" cy="1028468"/>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GB" sz="1467"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0" name="Rectangle 12">
            <a:extLst>
              <a:ext uri="{FF2B5EF4-FFF2-40B4-BE49-F238E27FC236}">
                <a16:creationId xmlns:a16="http://schemas.microsoft.com/office/drawing/2014/main" xmlns="" id="{5FEDA90D-EA9B-4F75-A5FF-47B7857F8E1B}"/>
              </a:ext>
            </a:extLst>
          </p:cNvPr>
          <p:cNvSpPr/>
          <p:nvPr/>
        </p:nvSpPr>
        <p:spPr>
          <a:xfrm>
            <a:off x="5533188" y="3824251"/>
            <a:ext cx="928729" cy="827169"/>
          </a:xfrm>
          <a:prstGeom prst="rect">
            <a:avLst/>
          </a:prstGeom>
        </p:spPr>
        <p:txBody>
          <a:bodyPr vert="horz" lIns="0" tIns="0" rIns="0" bIns="0" rtlCol="0">
            <a:noAutofit/>
          </a:bodyPr>
          <a:lstStyle/>
          <a:p>
            <a:pPr marL="0" marR="0" lvl="0" indent="0" algn="ctr" defTabSz="1232345" rtl="0" eaLnBrk="1" fontAlgn="auto" latinLnBrk="0" hangingPunct="1">
              <a:lnSpc>
                <a:spcPct val="90000"/>
              </a:lnSpc>
              <a:spcBef>
                <a:spcPts val="0"/>
              </a:spcBef>
              <a:spcAft>
                <a:spcPts val="0"/>
              </a:spcAft>
              <a:buClrTx/>
              <a:buSzTx/>
              <a:buFontTx/>
              <a:buNone/>
              <a:tabLst/>
              <a:defRPr/>
            </a:pPr>
            <a:r>
              <a:rPr kumimoji="0" lang="en-GB" sz="2667" b="1" i="0" u="none" strike="noStrike" kern="0" cap="none" spc="0" normalizeH="0" baseline="0" noProof="0" dirty="0">
                <a:ln>
                  <a:noFill/>
                </a:ln>
                <a:solidFill>
                  <a:schemeClr val="bg1">
                    <a:lumMod val="50000"/>
                  </a:schemeClr>
                </a:solidFill>
                <a:effectLst/>
                <a:uLnTx/>
                <a:uFillTx/>
                <a:latin typeface="Calibri"/>
                <a:ea typeface="+mn-ea"/>
                <a:cs typeface="Arial" panose="020B0604020202020204" pitchFamily="34" charset="0"/>
              </a:rPr>
              <a:t>10%</a:t>
            </a:r>
          </a:p>
          <a:p>
            <a:pPr marL="0" marR="0" lvl="0" indent="0" algn="ctr" defTabSz="1232345" rtl="0" eaLnBrk="1" fontAlgn="auto" latinLnBrk="0" hangingPunct="1">
              <a:lnSpc>
                <a:spcPct val="9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222223">
                    <a:lumMod val="75000"/>
                    <a:lumOff val="25000"/>
                  </a:srgbClr>
                </a:solidFill>
                <a:effectLst/>
                <a:uLnTx/>
                <a:uFillTx/>
                <a:latin typeface="Calibri"/>
                <a:ea typeface="+mn-ea"/>
              </a:rPr>
              <a:t>Other</a:t>
            </a:r>
            <a:endParaRPr kumimoji="0" lang="en-GB"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graphicFrame>
        <p:nvGraphicFramePr>
          <p:cNvPr id="31" name="Diagram 5">
            <a:extLst>
              <a:ext uri="{FF2B5EF4-FFF2-40B4-BE49-F238E27FC236}">
                <a16:creationId xmlns:a16="http://schemas.microsoft.com/office/drawing/2014/main" xmlns="" id="{49F076F2-7760-4C23-9D71-E0509AA6DA3E}"/>
              </a:ext>
            </a:extLst>
          </p:cNvPr>
          <p:cNvGraphicFramePr/>
          <p:nvPr>
            <p:extLst>
              <p:ext uri="{D42A27DB-BD31-4B8C-83A1-F6EECF244321}">
                <p14:modId xmlns:p14="http://schemas.microsoft.com/office/powerpoint/2010/main" val="2848624709"/>
              </p:ext>
            </p:extLst>
          </p:nvPr>
        </p:nvGraphicFramePr>
        <p:xfrm>
          <a:off x="5411801" y="2678249"/>
          <a:ext cx="1212754" cy="1185774"/>
        </p:xfrm>
        <a:graphic>
          <a:graphicData uri="http://schemas.openxmlformats.org/drawingml/2006/chart">
            <c:chart xmlns:c="http://schemas.openxmlformats.org/drawingml/2006/chart" xmlns:r="http://schemas.openxmlformats.org/officeDocument/2006/relationships" r:id="rId10"/>
          </a:graphicData>
        </a:graphic>
      </p:graphicFrame>
      <p:sp>
        <p:nvSpPr>
          <p:cNvPr id="32" name="Rectangle 112">
            <a:extLst>
              <a:ext uri="{FF2B5EF4-FFF2-40B4-BE49-F238E27FC236}">
                <a16:creationId xmlns:a16="http://schemas.microsoft.com/office/drawing/2014/main" xmlns="" id="{429142DB-7946-4A2C-95AC-7D05FFC086A1}"/>
              </a:ext>
            </a:extLst>
          </p:cNvPr>
          <p:cNvSpPr/>
          <p:nvPr/>
        </p:nvSpPr>
        <p:spPr bwMode="gray">
          <a:xfrm>
            <a:off x="5538932" y="2801522"/>
            <a:ext cx="958491" cy="950642"/>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GB" sz="1467" b="0" i="0" u="none" strike="noStrike" kern="0" cap="none" spc="0" normalizeH="0" baseline="0" noProof="0" dirty="0">
              <a:ln>
                <a:noFill/>
              </a:ln>
              <a:solidFill>
                <a:prstClr val="white"/>
              </a:solidFill>
              <a:effectLst/>
              <a:uLnTx/>
              <a:uFillTx/>
              <a:latin typeface="Calibri"/>
              <a:ea typeface="+mn-ea"/>
              <a:cs typeface="+mn-cs"/>
            </a:endParaRPr>
          </a:p>
        </p:txBody>
      </p:sp>
      <p:sp>
        <p:nvSpPr>
          <p:cNvPr id="33" name="Cím 30">
            <a:extLst>
              <a:ext uri="{FF2B5EF4-FFF2-40B4-BE49-F238E27FC236}">
                <a16:creationId xmlns:a16="http://schemas.microsoft.com/office/drawing/2014/main" xmlns="" id="{9AC8788A-2823-40C4-BAA7-CB0835B13992}"/>
              </a:ext>
            </a:extLst>
          </p:cNvPr>
          <p:cNvSpPr txBox="1">
            <a:spLocks/>
          </p:cNvSpPr>
          <p:nvPr/>
        </p:nvSpPr>
        <p:spPr>
          <a:xfrm>
            <a:off x="5994492" y="1060118"/>
            <a:ext cx="2849266" cy="1440160"/>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Third of the recorded events were related to TV series, film comes after with one sixth of mentions. The category of documentaries, that usually is in the top 3 in studies done by self-declaration, only received 6% of the mentions. </a:t>
            </a:r>
            <a:endParaRPr kumimoji="0" lang="en-GB" sz="1050" b="0" i="0" u="none" strike="noStrike" kern="0" cap="none" spc="0" normalizeH="0" baseline="0" noProof="0" dirty="0">
              <a:ln>
                <a:noFill/>
              </a:ln>
              <a:solidFill>
                <a:srgbClr val="58595B"/>
              </a:solidFill>
              <a:effectLst/>
              <a:uLnTx/>
              <a:uFillTx/>
              <a:latin typeface="Calibri"/>
            </a:endParaRPr>
          </a:p>
        </p:txBody>
      </p:sp>
      <p:pic>
        <p:nvPicPr>
          <p:cNvPr id="34" name="Picture 33">
            <a:extLst>
              <a:ext uri="{FF2B5EF4-FFF2-40B4-BE49-F238E27FC236}">
                <a16:creationId xmlns:a16="http://schemas.microsoft.com/office/drawing/2014/main" xmlns="" id="{63D771CA-977B-41D5-B5D2-028DE1C5979A}"/>
              </a:ext>
            </a:extLst>
          </p:cNvPr>
          <p:cNvPicPr>
            <a:picLocks noChangeAspect="1"/>
          </p:cNvPicPr>
          <p:nvPr/>
        </p:nvPicPr>
        <p:blipFill>
          <a:blip r:embed="rId11"/>
          <a:stretch>
            <a:fillRect/>
          </a:stretch>
        </p:blipFill>
        <p:spPr>
          <a:xfrm>
            <a:off x="7564578" y="4840516"/>
            <a:ext cx="1034081" cy="242440"/>
          </a:xfrm>
          <a:prstGeom prst="rect">
            <a:avLst/>
          </a:prstGeom>
        </p:spPr>
      </p:pic>
      <p:pic>
        <p:nvPicPr>
          <p:cNvPr id="35" name="Picture 34">
            <a:extLst>
              <a:ext uri="{FF2B5EF4-FFF2-40B4-BE49-F238E27FC236}">
                <a16:creationId xmlns:a16="http://schemas.microsoft.com/office/drawing/2014/main" xmlns="" id="{E16517D3-4D70-435B-BC6F-03FE6508990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3950648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9"/>
          <p:cNvSpPr>
            <a:spLocks noGrp="1"/>
          </p:cNvSpPr>
          <p:nvPr>
            <p:ph type="body" sz="quarter" idx="4294967295"/>
          </p:nvPr>
        </p:nvSpPr>
        <p:spPr>
          <a:xfrm>
            <a:off x="212058" y="432440"/>
            <a:ext cx="8690248" cy="221610"/>
          </a:xfrm>
          <a:prstGeom prst="rect">
            <a:avLst/>
          </a:prstGeom>
        </p:spPr>
        <p:txBody>
          <a:bodyPr>
            <a:noAutofit/>
          </a:bodyPr>
          <a:lstStyle/>
          <a:p>
            <a:pPr marL="0" indent="0">
              <a:spcBef>
                <a:spcPts val="0"/>
              </a:spcBef>
            </a:pPr>
            <a:r>
              <a:rPr lang="en-GB" sz="1000" i="1">
                <a:solidFill>
                  <a:schemeClr val="bg1">
                    <a:lumMod val="50000"/>
                  </a:schemeClr>
                </a:solidFill>
              </a:rPr>
              <a:t>Genre/categories– answers for the open ended questions, toplist</a:t>
            </a:r>
            <a:endParaRPr lang="en-GB" sz="1000" i="1" dirty="0">
              <a:solidFill>
                <a:schemeClr val="bg1">
                  <a:lumMod val="50000"/>
                </a:schemeClr>
              </a:solidFill>
            </a:endParaRPr>
          </a:p>
        </p:txBody>
      </p:sp>
      <p:sp>
        <p:nvSpPr>
          <p:cNvPr id="107" name="Szövegdoboz 135">
            <a:extLst>
              <a:ext uri="{FF2B5EF4-FFF2-40B4-BE49-F238E27FC236}">
                <a16:creationId xmlns:a16="http://schemas.microsoft.com/office/drawing/2014/main" xmlns="" id="{A8400FDB-C03B-4234-AD82-BAA1FF60783E}"/>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kumimoji="0" lang="en-GB" sz="900" b="0" i="0" u="none" strike="noStrike" kern="0" cap="none" spc="0" normalizeH="0" baseline="0" noProof="0">
                <a:ln>
                  <a:noFill/>
                </a:ln>
                <a:solidFill>
                  <a:srgbClr val="222223"/>
                </a:solidFill>
                <a:effectLst/>
                <a:uLnTx/>
                <a:uFillTx/>
                <a:latin typeface="Calibri"/>
                <a:ea typeface="+mn-ea"/>
                <a:cs typeface="+mn-cs"/>
              </a:rPr>
              <a:t>N=4.733 | </a:t>
            </a:r>
            <a:r>
              <a:rPr lang="en-GB" sz="900" kern="0">
                <a:solidFill>
                  <a:srgbClr val="222223"/>
                </a:solidFill>
              </a:rPr>
              <a:t>Base: all measured viewing situations</a:t>
            </a:r>
            <a:endParaRPr kumimoji="0" lang="en-GB"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3" name="Title 2">
            <a:extLst>
              <a:ext uri="{FF2B5EF4-FFF2-40B4-BE49-F238E27FC236}">
                <a16:creationId xmlns:a16="http://schemas.microsoft.com/office/drawing/2014/main" xmlns="" id="{4CB0A37B-97DA-48A7-B58E-20EAFB895B4B}"/>
              </a:ext>
            </a:extLst>
          </p:cNvPr>
          <p:cNvSpPr>
            <a:spLocks noGrp="1"/>
          </p:cNvSpPr>
          <p:nvPr>
            <p:ph type="title"/>
          </p:nvPr>
        </p:nvSpPr>
        <p:spPr>
          <a:xfrm>
            <a:off x="212058" y="6357"/>
            <a:ext cx="8680422" cy="469722"/>
          </a:xfrm>
        </p:spPr>
        <p:txBody>
          <a:bodyPr>
            <a:normAutofit fontScale="90000"/>
          </a:bodyPr>
          <a:lstStyle/>
          <a:p>
            <a:r>
              <a:rPr lang="en-GB" dirty="0"/>
              <a:t>Titles</a:t>
            </a:r>
          </a:p>
        </p:txBody>
      </p:sp>
      <p:sp>
        <p:nvSpPr>
          <p:cNvPr id="34" name="Shape 25">
            <a:extLst>
              <a:ext uri="{FF2B5EF4-FFF2-40B4-BE49-F238E27FC236}">
                <a16:creationId xmlns:a16="http://schemas.microsoft.com/office/drawing/2014/main" xmlns="" id="{0B79F656-57DD-405F-A302-403557E2B865}"/>
              </a:ext>
            </a:extLst>
          </p:cNvPr>
          <p:cNvSpPr/>
          <p:nvPr/>
        </p:nvSpPr>
        <p:spPr>
          <a:xfrm>
            <a:off x="0" y="872082"/>
            <a:ext cx="9144000" cy="3571876"/>
          </a:xfrm>
          <a:prstGeom prst="rect">
            <a:avLst/>
          </a:prstGeom>
          <a:solidFill>
            <a:schemeClr val="accent1"/>
          </a:solidFill>
          <a:ln w="12700" cap="flat">
            <a:noFill/>
            <a:miter lim="400000"/>
          </a:ln>
          <a:effectLst/>
        </p:spPr>
        <p:txBody>
          <a:bodyPr wrap="square" lIns="0" tIns="0" rIns="0" bIns="0" numCol="1" anchor="t">
            <a:noAutofit/>
          </a:bodyPr>
          <a:lstStyle/>
          <a:p>
            <a:endParaRPr sz="1050"/>
          </a:p>
        </p:txBody>
      </p:sp>
      <p:sp>
        <p:nvSpPr>
          <p:cNvPr id="69" name="Shape 29">
            <a:extLst>
              <a:ext uri="{FF2B5EF4-FFF2-40B4-BE49-F238E27FC236}">
                <a16:creationId xmlns:a16="http://schemas.microsoft.com/office/drawing/2014/main" xmlns="" id="{F7685B6D-7673-41EF-8A1E-8DFFEB93218A}"/>
              </a:ext>
            </a:extLst>
          </p:cNvPr>
          <p:cNvSpPr/>
          <p:nvPr/>
        </p:nvSpPr>
        <p:spPr>
          <a:xfrm>
            <a:off x="451868" y="1059582"/>
            <a:ext cx="625079" cy="625079"/>
          </a:xfrm>
          <a:prstGeom prst="ellipse">
            <a:avLst/>
          </a:prstGeom>
          <a:solidFill>
            <a:srgbClr val="FFFFFF"/>
          </a:solidFill>
          <a:ln w="12700" cap="flat">
            <a:noFill/>
            <a:miter lim="400000"/>
          </a:ln>
          <a:effectLst/>
        </p:spPr>
        <p:txBody>
          <a:bodyPr wrap="square" lIns="0" tIns="0" rIns="0" bIns="0" numCol="1" anchor="t">
            <a:noAutofit/>
          </a:bodyPr>
          <a:lstStyle/>
          <a:p>
            <a:endParaRPr lang="en-GB" sz="1050" dirty="0"/>
          </a:p>
        </p:txBody>
      </p:sp>
      <p:grpSp>
        <p:nvGrpSpPr>
          <p:cNvPr id="66" name="Group 34">
            <a:extLst>
              <a:ext uri="{FF2B5EF4-FFF2-40B4-BE49-F238E27FC236}">
                <a16:creationId xmlns:a16="http://schemas.microsoft.com/office/drawing/2014/main" xmlns="" id="{5249339D-E9DE-4238-926A-054FE1D7A1EA}"/>
              </a:ext>
            </a:extLst>
          </p:cNvPr>
          <p:cNvGrpSpPr/>
          <p:nvPr/>
        </p:nvGrpSpPr>
        <p:grpSpPr>
          <a:xfrm>
            <a:off x="179509" y="1874691"/>
            <a:ext cx="1205513" cy="1435899"/>
            <a:chOff x="-4" y="0"/>
            <a:chExt cx="1714504" cy="2042164"/>
          </a:xfrm>
        </p:grpSpPr>
        <p:sp>
          <p:nvSpPr>
            <p:cNvPr id="67" name="Shape 32">
              <a:extLst>
                <a:ext uri="{FF2B5EF4-FFF2-40B4-BE49-F238E27FC236}">
                  <a16:creationId xmlns:a16="http://schemas.microsoft.com/office/drawing/2014/main" xmlns="" id="{627763B5-411D-4B48-B35B-588295FB07F7}"/>
                </a:ext>
              </a:extLst>
            </p:cNvPr>
            <p:cNvSpPr/>
            <p:nvPr/>
          </p:nvSpPr>
          <p:spPr>
            <a:xfrm>
              <a:off x="-4" y="900386"/>
              <a:ext cx="1714501" cy="11417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spcBef>
                  <a:spcPts val="0"/>
                </a:spcBef>
              </a:pPr>
              <a:r>
                <a:rPr lang="en-GB" sz="1000"/>
                <a:t>Agymenők</a:t>
              </a:r>
            </a:p>
            <a:p>
              <a:pPr>
                <a:spcBef>
                  <a:spcPts val="0"/>
                </a:spcBef>
              </a:pPr>
              <a:r>
                <a:rPr lang="en-GB" sz="1000"/>
                <a:t>Family Guy</a:t>
              </a:r>
            </a:p>
            <a:p>
              <a:pPr>
                <a:spcBef>
                  <a:spcPts val="0"/>
                </a:spcBef>
              </a:pPr>
              <a:r>
                <a:rPr lang="en-GB" sz="1000"/>
                <a:t>Modern család</a:t>
              </a:r>
              <a:endParaRPr lang="en-GB" sz="1000">
                <a:solidFill>
                  <a:srgbClr val="000000"/>
                </a:solidFill>
                <a:latin typeface="Arial CE" panose="020B0604020202020204" pitchFamily="34" charset="0"/>
              </a:endParaRPr>
            </a:p>
            <a:p>
              <a:pPr>
                <a:spcBef>
                  <a:spcPts val="0"/>
                </a:spcBef>
              </a:pPr>
              <a:r>
                <a:rPr lang="en-GB" sz="1000"/>
                <a:t>Jóbarátok</a:t>
              </a:r>
            </a:p>
            <a:p>
              <a:pPr>
                <a:spcBef>
                  <a:spcPts val="0"/>
                </a:spcBef>
              </a:pPr>
              <a:r>
                <a:rPr lang="en-GB" sz="1000"/>
                <a:t>Két pasi - meg egy kicsi</a:t>
              </a:r>
              <a:endParaRPr lang="en-GB" sz="1000">
                <a:solidFill>
                  <a:srgbClr val="000000"/>
                </a:solidFill>
                <a:latin typeface="Arial CE" panose="020B0604020202020204" pitchFamily="34" charset="0"/>
              </a:endParaRPr>
            </a:p>
            <a:p>
              <a:pPr>
                <a:spcBef>
                  <a:spcPts val="0"/>
                </a:spcBef>
              </a:pPr>
              <a:r>
                <a:rPr lang="en-GB" sz="1000"/>
                <a:t>Így jártam anyátokkal</a:t>
              </a:r>
              <a:endParaRPr lang="en-GB" sz="1000">
                <a:solidFill>
                  <a:srgbClr val="000000"/>
                </a:solidFill>
                <a:latin typeface="Arial CE" panose="020B0604020202020204" pitchFamily="34" charset="0"/>
              </a:endParaRPr>
            </a:p>
            <a:p>
              <a:pPr>
                <a:spcBef>
                  <a:spcPts val="0"/>
                </a:spcBef>
              </a:pPr>
              <a:r>
                <a:rPr lang="en-GB" sz="1000"/>
                <a:t>Csengetett Mylord</a:t>
              </a:r>
              <a:endParaRPr lang="en-GB" sz="1000">
                <a:solidFill>
                  <a:srgbClr val="000000"/>
                </a:solidFill>
                <a:latin typeface="Arial CE" panose="020B0604020202020204" pitchFamily="34" charset="0"/>
              </a:endParaRPr>
            </a:p>
            <a:p>
              <a:endParaRPr lang="en-GB" sz="1000">
                <a:solidFill>
                  <a:srgbClr val="000000"/>
                </a:solidFill>
                <a:latin typeface="Arial CE" panose="020B0604020202020204" pitchFamily="34" charset="0"/>
              </a:endParaRPr>
            </a:p>
            <a:p>
              <a:endParaRPr lang="en-GB" sz="1000" dirty="0"/>
            </a:p>
          </p:txBody>
        </p:sp>
        <p:sp>
          <p:nvSpPr>
            <p:cNvPr id="68" name="Shape 33">
              <a:extLst>
                <a:ext uri="{FF2B5EF4-FFF2-40B4-BE49-F238E27FC236}">
                  <a16:creationId xmlns:a16="http://schemas.microsoft.com/office/drawing/2014/main" xmlns="" id="{9A852B8E-098C-4D8B-A8FC-C987C5DCE0B1}"/>
                </a:ext>
              </a:extLst>
            </p:cNvPr>
            <p:cNvSpPr/>
            <p:nvPr/>
          </p:nvSpPr>
          <p:spPr>
            <a:xfrm>
              <a:off x="0" y="0"/>
              <a:ext cx="1714500" cy="760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100000"/>
                </a:lnSpc>
                <a:defRPr sz="2500">
                  <a:solidFill>
                    <a:srgbClr val="FFFFFF"/>
                  </a:solidFill>
                  <a:latin typeface="Helvetica Neue Light"/>
                  <a:ea typeface="Helvetica Neue Light"/>
                  <a:cs typeface="Helvetica Neue Light"/>
                  <a:sym typeface="Helvetica Neue Light"/>
                </a:defRPr>
              </a:lvl1pPr>
            </a:lstStyle>
            <a:p>
              <a:r>
                <a:rPr lang="en-GB" sz="1400"/>
                <a:t>Sitcom</a:t>
              </a:r>
              <a:endParaRPr lang="en-GB" sz="1400" dirty="0"/>
            </a:p>
          </p:txBody>
        </p:sp>
      </p:grpSp>
      <p:sp>
        <p:nvSpPr>
          <p:cNvPr id="63" name="Shape 36">
            <a:extLst>
              <a:ext uri="{FF2B5EF4-FFF2-40B4-BE49-F238E27FC236}">
                <a16:creationId xmlns:a16="http://schemas.microsoft.com/office/drawing/2014/main" xmlns="" id="{DEA64E4D-F389-4755-B24A-2F67B7C7B612}"/>
              </a:ext>
            </a:extLst>
          </p:cNvPr>
          <p:cNvSpPr/>
          <p:nvPr/>
        </p:nvSpPr>
        <p:spPr>
          <a:xfrm>
            <a:off x="2005023" y="1059582"/>
            <a:ext cx="625079" cy="625079"/>
          </a:xfrm>
          <a:prstGeom prst="ellipse">
            <a:avLst/>
          </a:prstGeom>
          <a:solidFill>
            <a:srgbClr val="FFFFFF"/>
          </a:solidFill>
          <a:ln w="12700" cap="flat">
            <a:noFill/>
            <a:miter lim="400000"/>
          </a:ln>
          <a:effectLst/>
        </p:spPr>
        <p:txBody>
          <a:bodyPr wrap="square" lIns="0" tIns="0" rIns="0" bIns="0" numCol="1" anchor="t">
            <a:noAutofit/>
          </a:bodyPr>
          <a:lstStyle/>
          <a:p>
            <a:endParaRPr lang="en-GB" sz="1050" dirty="0"/>
          </a:p>
        </p:txBody>
      </p:sp>
      <p:grpSp>
        <p:nvGrpSpPr>
          <p:cNvPr id="60" name="Group 41">
            <a:extLst>
              <a:ext uri="{FF2B5EF4-FFF2-40B4-BE49-F238E27FC236}">
                <a16:creationId xmlns:a16="http://schemas.microsoft.com/office/drawing/2014/main" xmlns="" id="{0C364542-B473-482B-B9C5-F4036C175A9E}"/>
              </a:ext>
            </a:extLst>
          </p:cNvPr>
          <p:cNvGrpSpPr/>
          <p:nvPr/>
        </p:nvGrpSpPr>
        <p:grpSpPr>
          <a:xfrm>
            <a:off x="1714806" y="1874661"/>
            <a:ext cx="1206370" cy="1417121"/>
            <a:chOff x="-3883" y="-11520"/>
            <a:chExt cx="1715722" cy="2015458"/>
          </a:xfrm>
        </p:grpSpPr>
        <p:sp>
          <p:nvSpPr>
            <p:cNvPr id="61" name="Shape 39">
              <a:extLst>
                <a:ext uri="{FF2B5EF4-FFF2-40B4-BE49-F238E27FC236}">
                  <a16:creationId xmlns:a16="http://schemas.microsoft.com/office/drawing/2014/main" xmlns="" id="{9075502D-1CAC-49FF-A242-FF1BDA821430}"/>
                </a:ext>
              </a:extLst>
            </p:cNvPr>
            <p:cNvSpPr/>
            <p:nvPr/>
          </p:nvSpPr>
          <p:spPr>
            <a:xfrm>
              <a:off x="-3883" y="862160"/>
              <a:ext cx="1714501" cy="11417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fontAlgn="t">
                <a:spcBef>
                  <a:spcPts val="0"/>
                </a:spcBef>
              </a:pPr>
              <a:r>
                <a:rPr lang="en-GB" sz="1000"/>
                <a:t>Barátok közt</a:t>
              </a:r>
            </a:p>
            <a:p>
              <a:pPr fontAlgn="t">
                <a:spcBef>
                  <a:spcPts val="0"/>
                </a:spcBef>
              </a:pPr>
              <a:r>
                <a:rPr lang="en-GB" sz="1000"/>
                <a:t>A mi kis falunk</a:t>
              </a:r>
            </a:p>
            <a:p>
              <a:pPr fontAlgn="t">
                <a:spcBef>
                  <a:spcPts val="0"/>
                </a:spcBef>
              </a:pPr>
              <a:r>
                <a:rPr lang="en-GB" sz="1000"/>
                <a:t>Jóban-rosszban</a:t>
              </a:r>
            </a:p>
            <a:p>
              <a:pPr fontAlgn="t">
                <a:spcBef>
                  <a:spcPts val="0"/>
                </a:spcBef>
              </a:pPr>
              <a:r>
                <a:rPr lang="en-GB" sz="1000"/>
                <a:t>Dr. Csont</a:t>
              </a:r>
            </a:p>
            <a:p>
              <a:pPr fontAlgn="t">
                <a:spcBef>
                  <a:spcPts val="0"/>
                </a:spcBef>
              </a:pPr>
              <a:r>
                <a:rPr lang="en-GB" sz="1000"/>
                <a:t>Szulejmán</a:t>
              </a:r>
            </a:p>
            <a:p>
              <a:pPr fontAlgn="t">
                <a:spcBef>
                  <a:spcPts val="0"/>
                </a:spcBef>
              </a:pPr>
              <a:r>
                <a:rPr lang="en-GB" sz="1000"/>
                <a:t>NCIS</a:t>
              </a:r>
            </a:p>
            <a:p>
              <a:pPr fontAlgn="t">
                <a:spcBef>
                  <a:spcPts val="0"/>
                </a:spcBef>
              </a:pPr>
              <a:r>
                <a:rPr lang="en-GB" sz="1000"/>
                <a:t>Columbo</a:t>
              </a:r>
            </a:p>
            <a:p>
              <a:pPr fontAlgn="t">
                <a:spcBef>
                  <a:spcPts val="0"/>
                </a:spcBef>
              </a:pPr>
              <a:r>
                <a:rPr lang="en-GB" sz="1000"/>
                <a:t>Gyilkos elmék</a:t>
              </a:r>
            </a:p>
            <a:p>
              <a:pPr fontAlgn="t">
                <a:spcBef>
                  <a:spcPts val="0"/>
                </a:spcBef>
              </a:pPr>
              <a:endParaRPr lang="en-GB" sz="1000" dirty="0"/>
            </a:p>
          </p:txBody>
        </p:sp>
        <p:sp>
          <p:nvSpPr>
            <p:cNvPr id="62" name="Shape 40">
              <a:extLst>
                <a:ext uri="{FF2B5EF4-FFF2-40B4-BE49-F238E27FC236}">
                  <a16:creationId xmlns:a16="http://schemas.microsoft.com/office/drawing/2014/main" xmlns="" id="{ED923914-6F08-4ED4-A2E8-D6A6133FF539}"/>
                </a:ext>
              </a:extLst>
            </p:cNvPr>
            <p:cNvSpPr/>
            <p:nvPr/>
          </p:nvSpPr>
          <p:spPr>
            <a:xfrm>
              <a:off x="-2661" y="-11520"/>
              <a:ext cx="1714500" cy="760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100000"/>
                </a:lnSpc>
                <a:defRPr sz="2500">
                  <a:solidFill>
                    <a:srgbClr val="FFFFFF"/>
                  </a:solidFill>
                  <a:latin typeface="Helvetica Neue Light"/>
                  <a:ea typeface="Helvetica Neue Light"/>
                  <a:cs typeface="Helvetica Neue Light"/>
                  <a:sym typeface="Helvetica Neue Light"/>
                </a:defRPr>
              </a:lvl1pPr>
            </a:lstStyle>
            <a:p>
              <a:r>
                <a:rPr lang="en-GB" sz="1400"/>
                <a:t>Series</a:t>
              </a:r>
              <a:endParaRPr lang="en-GB" sz="1400" dirty="0"/>
            </a:p>
          </p:txBody>
        </p:sp>
      </p:grpSp>
      <p:sp>
        <p:nvSpPr>
          <p:cNvPr id="57" name="Shape 43">
            <a:extLst>
              <a:ext uri="{FF2B5EF4-FFF2-40B4-BE49-F238E27FC236}">
                <a16:creationId xmlns:a16="http://schemas.microsoft.com/office/drawing/2014/main" xmlns="" id="{4433F3BA-EC9C-4088-A2E5-871D0C289A10}"/>
              </a:ext>
            </a:extLst>
          </p:cNvPr>
          <p:cNvSpPr/>
          <p:nvPr/>
        </p:nvSpPr>
        <p:spPr>
          <a:xfrm>
            <a:off x="3550462" y="1059582"/>
            <a:ext cx="625079" cy="625079"/>
          </a:xfrm>
          <a:prstGeom prst="ellipse">
            <a:avLst/>
          </a:prstGeom>
          <a:solidFill>
            <a:srgbClr val="FFFFFF"/>
          </a:solidFill>
          <a:ln w="12700" cap="flat">
            <a:noFill/>
            <a:miter lim="400000"/>
          </a:ln>
          <a:effectLst/>
        </p:spPr>
        <p:txBody>
          <a:bodyPr wrap="square" lIns="0" tIns="0" rIns="0" bIns="0" numCol="1" anchor="t">
            <a:noAutofit/>
          </a:bodyPr>
          <a:lstStyle/>
          <a:p>
            <a:endParaRPr lang="en-GB" sz="1050" dirty="0"/>
          </a:p>
        </p:txBody>
      </p:sp>
      <p:grpSp>
        <p:nvGrpSpPr>
          <p:cNvPr id="54" name="Group 48">
            <a:extLst>
              <a:ext uri="{FF2B5EF4-FFF2-40B4-BE49-F238E27FC236}">
                <a16:creationId xmlns:a16="http://schemas.microsoft.com/office/drawing/2014/main" xmlns="" id="{F4081FD0-010B-46F0-B4F2-BA97D215D8FA}"/>
              </a:ext>
            </a:extLst>
          </p:cNvPr>
          <p:cNvGrpSpPr/>
          <p:nvPr/>
        </p:nvGrpSpPr>
        <p:grpSpPr>
          <a:xfrm>
            <a:off x="3255562" y="1872161"/>
            <a:ext cx="1205509" cy="1429024"/>
            <a:chOff x="0" y="9820"/>
            <a:chExt cx="1714500" cy="2032386"/>
          </a:xfrm>
        </p:grpSpPr>
        <p:sp>
          <p:nvSpPr>
            <p:cNvPr id="55" name="Shape 46">
              <a:extLst>
                <a:ext uri="{FF2B5EF4-FFF2-40B4-BE49-F238E27FC236}">
                  <a16:creationId xmlns:a16="http://schemas.microsoft.com/office/drawing/2014/main" xmlns="" id="{9C59AEB9-F2C7-40FA-A2A2-0DACE98A2BEF}"/>
                </a:ext>
              </a:extLst>
            </p:cNvPr>
            <p:cNvSpPr/>
            <p:nvPr/>
          </p:nvSpPr>
          <p:spPr>
            <a:xfrm>
              <a:off x="0" y="900428"/>
              <a:ext cx="1714500" cy="11417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spcBef>
                  <a:spcPts val="0"/>
                </a:spcBef>
              </a:pPr>
              <a:r>
                <a:rPr lang="en-GB" sz="1000" dirty="0"/>
                <a:t>Star Wars</a:t>
              </a:r>
            </a:p>
            <a:p>
              <a:pPr>
                <a:spcBef>
                  <a:spcPts val="0"/>
                </a:spcBef>
              </a:pPr>
              <a:r>
                <a:rPr lang="en-GB" sz="1000" dirty="0" err="1"/>
                <a:t>Jurassik</a:t>
              </a:r>
              <a:r>
                <a:rPr lang="en-GB" sz="1000" dirty="0"/>
                <a:t> World / Park</a:t>
              </a:r>
            </a:p>
            <a:p>
              <a:pPr>
                <a:spcBef>
                  <a:spcPts val="0"/>
                </a:spcBef>
              </a:pPr>
              <a:r>
                <a:rPr lang="en-GB" sz="1000" dirty="0" err="1"/>
                <a:t>Kincs</a:t>
              </a:r>
              <a:r>
                <a:rPr lang="en-GB" sz="1000" dirty="0"/>
                <a:t> </a:t>
              </a:r>
              <a:r>
                <a:rPr lang="en-GB" sz="1000" dirty="0" err="1"/>
                <a:t>ami</a:t>
              </a:r>
              <a:r>
                <a:rPr lang="en-GB" sz="1000" dirty="0"/>
                <a:t> </a:t>
              </a:r>
              <a:r>
                <a:rPr lang="en-GB" sz="1000" dirty="0" err="1"/>
                <a:t>nincs</a:t>
              </a:r>
              <a:endParaRPr lang="en-GB" sz="1000" dirty="0"/>
            </a:p>
            <a:p>
              <a:pPr>
                <a:spcBef>
                  <a:spcPts val="0"/>
                </a:spcBef>
              </a:pPr>
              <a:r>
                <a:rPr lang="en-GB" sz="1000" dirty="0" err="1"/>
                <a:t>Valami</a:t>
              </a:r>
              <a:r>
                <a:rPr lang="en-GB" sz="1000" dirty="0"/>
                <a:t> Amerika</a:t>
              </a:r>
            </a:p>
            <a:p>
              <a:pPr>
                <a:spcBef>
                  <a:spcPts val="0"/>
                </a:spcBef>
              </a:pPr>
              <a:r>
                <a:rPr lang="en-GB" sz="1000" dirty="0" err="1"/>
                <a:t>Halálos</a:t>
              </a:r>
              <a:r>
                <a:rPr lang="en-GB" sz="1000" dirty="0"/>
                <a:t> </a:t>
              </a:r>
              <a:r>
                <a:rPr lang="en-GB" sz="1000" dirty="0" err="1"/>
                <a:t>iramban</a:t>
              </a:r>
              <a:endParaRPr lang="en-GB" sz="1000" dirty="0"/>
            </a:p>
            <a:p>
              <a:pPr>
                <a:spcBef>
                  <a:spcPts val="0"/>
                </a:spcBef>
              </a:pPr>
              <a:r>
                <a:rPr lang="en-GB" sz="1000" dirty="0" err="1"/>
                <a:t>Másnaposok</a:t>
              </a:r>
              <a:endParaRPr lang="en-GB" sz="1000" dirty="0"/>
            </a:p>
            <a:p>
              <a:pPr>
                <a:spcBef>
                  <a:spcPts val="0"/>
                </a:spcBef>
              </a:pPr>
              <a:r>
                <a:rPr lang="en-GB" sz="1000" dirty="0"/>
                <a:t>Jumanji</a:t>
              </a:r>
            </a:p>
            <a:p>
              <a:pPr>
                <a:spcBef>
                  <a:spcPts val="0"/>
                </a:spcBef>
              </a:pPr>
              <a:r>
                <a:rPr lang="en-GB" sz="1000" dirty="0" err="1"/>
                <a:t>Meseautó</a:t>
              </a:r>
              <a:endParaRPr lang="en-GB" sz="1000" dirty="0"/>
            </a:p>
          </p:txBody>
        </p:sp>
        <p:sp>
          <p:nvSpPr>
            <p:cNvPr id="56" name="Shape 47">
              <a:extLst>
                <a:ext uri="{FF2B5EF4-FFF2-40B4-BE49-F238E27FC236}">
                  <a16:creationId xmlns:a16="http://schemas.microsoft.com/office/drawing/2014/main" xmlns="" id="{BD22FCB8-C827-4A2C-B05D-53C4BB2CD2DB}"/>
                </a:ext>
              </a:extLst>
            </p:cNvPr>
            <p:cNvSpPr/>
            <p:nvPr/>
          </p:nvSpPr>
          <p:spPr>
            <a:xfrm>
              <a:off x="0" y="9820"/>
              <a:ext cx="1714500" cy="760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100000"/>
                </a:lnSpc>
                <a:defRPr sz="2500">
                  <a:solidFill>
                    <a:srgbClr val="FFFFFF"/>
                  </a:solidFill>
                  <a:latin typeface="Helvetica Neue Light"/>
                  <a:ea typeface="Helvetica Neue Light"/>
                  <a:cs typeface="Helvetica Neue Light"/>
                  <a:sym typeface="Helvetica Neue Light"/>
                </a:defRPr>
              </a:lvl1pPr>
            </a:lstStyle>
            <a:p>
              <a:r>
                <a:rPr lang="en-GB" sz="1400"/>
                <a:t>Movie</a:t>
              </a:r>
              <a:endParaRPr lang="en-GB" sz="1400" dirty="0"/>
            </a:p>
          </p:txBody>
        </p:sp>
      </p:grpSp>
      <p:sp>
        <p:nvSpPr>
          <p:cNvPr id="51" name="Shape 50">
            <a:extLst>
              <a:ext uri="{FF2B5EF4-FFF2-40B4-BE49-F238E27FC236}">
                <a16:creationId xmlns:a16="http://schemas.microsoft.com/office/drawing/2014/main" xmlns="" id="{822197DD-98E6-4944-95DC-D85D2077A190}"/>
              </a:ext>
            </a:extLst>
          </p:cNvPr>
          <p:cNvSpPr/>
          <p:nvPr/>
        </p:nvSpPr>
        <p:spPr>
          <a:xfrm>
            <a:off x="5083802" y="1059582"/>
            <a:ext cx="625079" cy="625079"/>
          </a:xfrm>
          <a:prstGeom prst="ellipse">
            <a:avLst/>
          </a:prstGeom>
          <a:solidFill>
            <a:srgbClr val="FFFFFF"/>
          </a:solidFill>
          <a:ln w="12700" cap="flat">
            <a:noFill/>
            <a:miter lim="400000"/>
          </a:ln>
          <a:effectLst/>
        </p:spPr>
        <p:txBody>
          <a:bodyPr wrap="square" lIns="0" tIns="0" rIns="0" bIns="0" numCol="1" anchor="t">
            <a:noAutofit/>
          </a:bodyPr>
          <a:lstStyle/>
          <a:p>
            <a:endParaRPr lang="en-GB" sz="1050" dirty="0"/>
          </a:p>
        </p:txBody>
      </p:sp>
      <p:grpSp>
        <p:nvGrpSpPr>
          <p:cNvPr id="48" name="Group 55">
            <a:extLst>
              <a:ext uri="{FF2B5EF4-FFF2-40B4-BE49-F238E27FC236}">
                <a16:creationId xmlns:a16="http://schemas.microsoft.com/office/drawing/2014/main" xmlns="" id="{CC6001D1-0AB0-4368-A4C9-2C7BC4C7CCD1}"/>
              </a:ext>
            </a:extLst>
          </p:cNvPr>
          <p:cNvGrpSpPr/>
          <p:nvPr/>
        </p:nvGrpSpPr>
        <p:grpSpPr>
          <a:xfrm>
            <a:off x="4793587" y="1867900"/>
            <a:ext cx="1205511" cy="1442690"/>
            <a:chOff x="0" y="-9616"/>
            <a:chExt cx="1714501" cy="2051822"/>
          </a:xfrm>
        </p:grpSpPr>
        <p:sp>
          <p:nvSpPr>
            <p:cNvPr id="49" name="Shape 53">
              <a:extLst>
                <a:ext uri="{FF2B5EF4-FFF2-40B4-BE49-F238E27FC236}">
                  <a16:creationId xmlns:a16="http://schemas.microsoft.com/office/drawing/2014/main" xmlns="" id="{531CF7FE-BD76-4CFF-AF86-20B59C3C30E8}"/>
                </a:ext>
              </a:extLst>
            </p:cNvPr>
            <p:cNvSpPr/>
            <p:nvPr/>
          </p:nvSpPr>
          <p:spPr>
            <a:xfrm>
              <a:off x="0" y="900428"/>
              <a:ext cx="1714501" cy="11417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spcBef>
                  <a:spcPts val="0"/>
                </a:spcBef>
              </a:pPr>
              <a:r>
                <a:rPr lang="en-GB" sz="1000"/>
                <a:t>Nyerő páros</a:t>
              </a:r>
            </a:p>
            <a:p>
              <a:pPr>
                <a:spcBef>
                  <a:spcPts val="0"/>
                </a:spcBef>
              </a:pPr>
              <a:r>
                <a:rPr lang="en-GB" sz="1000"/>
                <a:t>MasterChef VIP</a:t>
              </a:r>
            </a:p>
            <a:p>
              <a:pPr>
                <a:spcBef>
                  <a:spcPts val="0"/>
                </a:spcBef>
              </a:pPr>
              <a:r>
                <a:rPr lang="en-GB" sz="1000"/>
                <a:t>Survivor</a:t>
              </a:r>
            </a:p>
            <a:p>
              <a:pPr>
                <a:spcBef>
                  <a:spcPts val="0"/>
                </a:spcBef>
              </a:pPr>
              <a:r>
                <a:rPr lang="en-GB" sz="1000"/>
                <a:t>Sütimester</a:t>
              </a:r>
              <a:endParaRPr lang="en-GB" sz="1000" dirty="0"/>
            </a:p>
          </p:txBody>
        </p:sp>
        <p:sp>
          <p:nvSpPr>
            <p:cNvPr id="50" name="Shape 54">
              <a:extLst>
                <a:ext uri="{FF2B5EF4-FFF2-40B4-BE49-F238E27FC236}">
                  <a16:creationId xmlns:a16="http://schemas.microsoft.com/office/drawing/2014/main" xmlns="" id="{79FAFD05-412E-4CEF-B97E-6C656F89EF4B}"/>
                </a:ext>
              </a:extLst>
            </p:cNvPr>
            <p:cNvSpPr/>
            <p:nvPr/>
          </p:nvSpPr>
          <p:spPr>
            <a:xfrm>
              <a:off x="1" y="-9616"/>
              <a:ext cx="1714500" cy="760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100000"/>
                </a:lnSpc>
                <a:defRPr sz="2500">
                  <a:solidFill>
                    <a:srgbClr val="FFFFFF"/>
                  </a:solidFill>
                  <a:latin typeface="Helvetica Neue Light"/>
                  <a:ea typeface="Helvetica Neue Light"/>
                  <a:cs typeface="Helvetica Neue Light"/>
                  <a:sym typeface="Helvetica Neue Light"/>
                </a:defRPr>
              </a:lvl1pPr>
            </a:lstStyle>
            <a:p>
              <a:r>
                <a:rPr lang="en-GB" sz="1400"/>
                <a:t>Reality</a:t>
              </a:r>
              <a:endParaRPr lang="en-GB" sz="1400" dirty="0"/>
            </a:p>
          </p:txBody>
        </p:sp>
      </p:grpSp>
      <p:sp>
        <p:nvSpPr>
          <p:cNvPr id="45" name="Shape 57">
            <a:extLst>
              <a:ext uri="{FF2B5EF4-FFF2-40B4-BE49-F238E27FC236}">
                <a16:creationId xmlns:a16="http://schemas.microsoft.com/office/drawing/2014/main" xmlns="" id="{B448E917-E692-4752-BFC7-347FA70B08E2}"/>
              </a:ext>
            </a:extLst>
          </p:cNvPr>
          <p:cNvSpPr/>
          <p:nvPr/>
        </p:nvSpPr>
        <p:spPr>
          <a:xfrm>
            <a:off x="6614606" y="1059582"/>
            <a:ext cx="625079" cy="625079"/>
          </a:xfrm>
          <a:prstGeom prst="ellipse">
            <a:avLst/>
          </a:prstGeom>
          <a:solidFill>
            <a:srgbClr val="FFFFFF"/>
          </a:solidFill>
          <a:ln w="12700" cap="flat">
            <a:noFill/>
            <a:miter lim="400000"/>
          </a:ln>
          <a:effectLst/>
        </p:spPr>
        <p:txBody>
          <a:bodyPr wrap="square" lIns="0" tIns="0" rIns="0" bIns="0" numCol="1" anchor="t">
            <a:noAutofit/>
          </a:bodyPr>
          <a:lstStyle/>
          <a:p>
            <a:endParaRPr lang="en-GB" sz="1050" dirty="0"/>
          </a:p>
        </p:txBody>
      </p:sp>
      <p:grpSp>
        <p:nvGrpSpPr>
          <p:cNvPr id="42" name="Group 62">
            <a:extLst>
              <a:ext uri="{FF2B5EF4-FFF2-40B4-BE49-F238E27FC236}">
                <a16:creationId xmlns:a16="http://schemas.microsoft.com/office/drawing/2014/main" xmlns="" id="{84329B32-C054-4FAF-8EDD-370633CAB4E5}"/>
              </a:ext>
            </a:extLst>
          </p:cNvPr>
          <p:cNvGrpSpPr/>
          <p:nvPr/>
        </p:nvGrpSpPr>
        <p:grpSpPr>
          <a:xfrm>
            <a:off x="6331612" y="1863745"/>
            <a:ext cx="1205509" cy="1428037"/>
            <a:chOff x="0" y="11223"/>
            <a:chExt cx="1714500" cy="2030983"/>
          </a:xfrm>
        </p:grpSpPr>
        <p:sp>
          <p:nvSpPr>
            <p:cNvPr id="43" name="Shape 60">
              <a:extLst>
                <a:ext uri="{FF2B5EF4-FFF2-40B4-BE49-F238E27FC236}">
                  <a16:creationId xmlns:a16="http://schemas.microsoft.com/office/drawing/2014/main" xmlns="" id="{A3814646-78F8-4D25-B6DE-4F600B158AC1}"/>
                </a:ext>
              </a:extLst>
            </p:cNvPr>
            <p:cNvSpPr/>
            <p:nvPr/>
          </p:nvSpPr>
          <p:spPr>
            <a:xfrm>
              <a:off x="0" y="900428"/>
              <a:ext cx="1714500" cy="11417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spcBef>
                  <a:spcPts val="0"/>
                </a:spcBef>
              </a:pPr>
              <a:r>
                <a:rPr lang="en-GB" sz="1000"/>
                <a:t>Híradó</a:t>
              </a:r>
            </a:p>
            <a:p>
              <a:pPr>
                <a:spcBef>
                  <a:spcPts val="0"/>
                </a:spcBef>
              </a:pPr>
              <a:r>
                <a:rPr lang="en-GB" sz="1000"/>
                <a:t>Tények</a:t>
              </a:r>
            </a:p>
            <a:p>
              <a:pPr>
                <a:spcBef>
                  <a:spcPts val="0"/>
                </a:spcBef>
              </a:pPr>
              <a:r>
                <a:rPr lang="en-GB" sz="1000"/>
                <a:t>Egyenes beszéd</a:t>
              </a:r>
            </a:p>
            <a:p>
              <a:pPr>
                <a:spcBef>
                  <a:spcPts val="0"/>
                </a:spcBef>
              </a:pPr>
              <a:r>
                <a:rPr lang="en-GB" sz="1000"/>
                <a:t>Fókusz</a:t>
              </a:r>
            </a:p>
            <a:p>
              <a:pPr>
                <a:spcBef>
                  <a:spcPts val="0"/>
                </a:spcBef>
              </a:pPr>
              <a:r>
                <a:rPr lang="en-GB" sz="1000"/>
                <a:t>Heti napló</a:t>
              </a:r>
            </a:p>
            <a:p>
              <a:pPr>
                <a:spcBef>
                  <a:spcPts val="0"/>
                </a:spcBef>
              </a:pPr>
              <a:r>
                <a:rPr lang="en-GB" sz="1000"/>
                <a:t>Házon kívül</a:t>
              </a:r>
              <a:endParaRPr lang="en-GB" sz="1000" dirty="0"/>
            </a:p>
          </p:txBody>
        </p:sp>
        <p:sp>
          <p:nvSpPr>
            <p:cNvPr id="44" name="Shape 61">
              <a:extLst>
                <a:ext uri="{FF2B5EF4-FFF2-40B4-BE49-F238E27FC236}">
                  <a16:creationId xmlns:a16="http://schemas.microsoft.com/office/drawing/2014/main" xmlns="" id="{D0DD5FC9-95B0-448B-9F35-88A46D40C7C1}"/>
                </a:ext>
              </a:extLst>
            </p:cNvPr>
            <p:cNvSpPr/>
            <p:nvPr/>
          </p:nvSpPr>
          <p:spPr>
            <a:xfrm>
              <a:off x="0" y="11223"/>
              <a:ext cx="1714500" cy="760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100000"/>
                </a:lnSpc>
                <a:defRPr sz="2500">
                  <a:solidFill>
                    <a:srgbClr val="FFFFFF"/>
                  </a:solidFill>
                  <a:latin typeface="Helvetica Neue Light"/>
                  <a:ea typeface="Helvetica Neue Light"/>
                  <a:cs typeface="Helvetica Neue Light"/>
                  <a:sym typeface="Helvetica Neue Light"/>
                </a:defRPr>
              </a:lvl1pPr>
            </a:lstStyle>
            <a:p>
              <a:r>
                <a:rPr lang="en-GB" sz="1400"/>
                <a:t>News, reports</a:t>
              </a:r>
              <a:endParaRPr lang="en-GB" sz="1400" dirty="0"/>
            </a:p>
          </p:txBody>
        </p:sp>
      </p:grpSp>
      <p:sp>
        <p:nvSpPr>
          <p:cNvPr id="72" name="Shape 57">
            <a:extLst>
              <a:ext uri="{FF2B5EF4-FFF2-40B4-BE49-F238E27FC236}">
                <a16:creationId xmlns:a16="http://schemas.microsoft.com/office/drawing/2014/main" xmlns="" id="{7F716CD4-FCCA-49FA-AA87-422350E3C67F}"/>
              </a:ext>
            </a:extLst>
          </p:cNvPr>
          <p:cNvSpPr/>
          <p:nvPr/>
        </p:nvSpPr>
        <p:spPr>
          <a:xfrm>
            <a:off x="8095354" y="1059582"/>
            <a:ext cx="625079" cy="625079"/>
          </a:xfrm>
          <a:prstGeom prst="ellipse">
            <a:avLst/>
          </a:prstGeom>
          <a:solidFill>
            <a:srgbClr val="FFFFFF"/>
          </a:solidFill>
          <a:ln w="12700" cap="flat">
            <a:noFill/>
            <a:miter lim="400000"/>
          </a:ln>
          <a:effectLst/>
        </p:spPr>
        <p:txBody>
          <a:bodyPr wrap="square" lIns="0" tIns="0" rIns="0" bIns="0" numCol="1" anchor="t">
            <a:noAutofit/>
          </a:bodyPr>
          <a:lstStyle/>
          <a:p>
            <a:endParaRPr lang="en-GB" sz="1050" dirty="0"/>
          </a:p>
        </p:txBody>
      </p:sp>
      <p:grpSp>
        <p:nvGrpSpPr>
          <p:cNvPr id="74" name="Group 62">
            <a:extLst>
              <a:ext uri="{FF2B5EF4-FFF2-40B4-BE49-F238E27FC236}">
                <a16:creationId xmlns:a16="http://schemas.microsoft.com/office/drawing/2014/main" xmlns="" id="{E0BAF7D0-91BD-4149-872F-4D4783D1A504}"/>
              </a:ext>
            </a:extLst>
          </p:cNvPr>
          <p:cNvGrpSpPr/>
          <p:nvPr/>
        </p:nvGrpSpPr>
        <p:grpSpPr>
          <a:xfrm>
            <a:off x="7812360" y="1863745"/>
            <a:ext cx="1205509" cy="1428037"/>
            <a:chOff x="0" y="11223"/>
            <a:chExt cx="1714500" cy="2030983"/>
          </a:xfrm>
        </p:grpSpPr>
        <p:sp>
          <p:nvSpPr>
            <p:cNvPr id="75" name="Shape 60">
              <a:extLst>
                <a:ext uri="{FF2B5EF4-FFF2-40B4-BE49-F238E27FC236}">
                  <a16:creationId xmlns:a16="http://schemas.microsoft.com/office/drawing/2014/main" xmlns="" id="{1A5CC2C7-A82A-4FAA-9603-30CF78313C1A}"/>
                </a:ext>
              </a:extLst>
            </p:cNvPr>
            <p:cNvSpPr/>
            <p:nvPr/>
          </p:nvSpPr>
          <p:spPr>
            <a:xfrm>
              <a:off x="0" y="900428"/>
              <a:ext cx="1714500" cy="11417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spcBef>
                  <a:spcPts val="0"/>
                </a:spcBef>
              </a:pPr>
              <a:r>
                <a:rPr lang="en-GB" sz="1000"/>
                <a:t>Nyerő páros</a:t>
              </a:r>
            </a:p>
            <a:p>
              <a:pPr>
                <a:spcBef>
                  <a:spcPts val="0"/>
                </a:spcBef>
              </a:pPr>
              <a:r>
                <a:rPr lang="en-GB" sz="1000"/>
                <a:t>Barátok közt</a:t>
              </a:r>
            </a:p>
            <a:p>
              <a:pPr>
                <a:spcBef>
                  <a:spcPts val="0"/>
                </a:spcBef>
              </a:pPr>
              <a:r>
                <a:rPr lang="en-GB" sz="1000"/>
                <a:t>Éjjel-nappal Budapest</a:t>
              </a:r>
            </a:p>
            <a:p>
              <a:pPr>
                <a:spcBef>
                  <a:spcPts val="0"/>
                </a:spcBef>
              </a:pPr>
              <a:r>
                <a:rPr lang="en-GB" sz="1000"/>
                <a:t>Piramis</a:t>
              </a:r>
            </a:p>
            <a:p>
              <a:pPr>
                <a:spcBef>
                  <a:spcPts val="0"/>
                </a:spcBef>
              </a:pPr>
              <a:r>
                <a:rPr lang="en-GB" sz="1000"/>
                <a:t>MasterChef VIP</a:t>
              </a:r>
            </a:p>
            <a:p>
              <a:pPr>
                <a:spcBef>
                  <a:spcPts val="0"/>
                </a:spcBef>
              </a:pPr>
              <a:r>
                <a:rPr lang="en-GB" sz="1000"/>
                <a:t>A mi kis falunk</a:t>
              </a:r>
            </a:p>
            <a:p>
              <a:pPr>
                <a:spcBef>
                  <a:spcPts val="0"/>
                </a:spcBef>
              </a:pPr>
              <a:r>
                <a:rPr lang="en-GB" sz="1000"/>
                <a:t>Jóban-rosszban</a:t>
              </a:r>
            </a:p>
            <a:p>
              <a:pPr>
                <a:spcBef>
                  <a:spcPts val="0"/>
                </a:spcBef>
              </a:pPr>
              <a:r>
                <a:rPr lang="en-GB" sz="1000"/>
                <a:t>Showder Klub</a:t>
              </a:r>
              <a:endParaRPr lang="en-GB" sz="1000" dirty="0"/>
            </a:p>
          </p:txBody>
        </p:sp>
        <p:sp>
          <p:nvSpPr>
            <p:cNvPr id="76" name="Shape 61">
              <a:extLst>
                <a:ext uri="{FF2B5EF4-FFF2-40B4-BE49-F238E27FC236}">
                  <a16:creationId xmlns:a16="http://schemas.microsoft.com/office/drawing/2014/main" xmlns="" id="{DDE722C3-C56F-4D00-8274-B383B4B57E55}"/>
                </a:ext>
              </a:extLst>
            </p:cNvPr>
            <p:cNvSpPr/>
            <p:nvPr/>
          </p:nvSpPr>
          <p:spPr>
            <a:xfrm>
              <a:off x="0" y="11223"/>
              <a:ext cx="1714500" cy="760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100000"/>
                </a:lnSpc>
                <a:defRPr sz="2500">
                  <a:solidFill>
                    <a:srgbClr val="FFFFFF"/>
                  </a:solidFill>
                  <a:latin typeface="Helvetica Neue Light"/>
                  <a:ea typeface="Helvetica Neue Light"/>
                  <a:cs typeface="Helvetica Neue Light"/>
                  <a:sym typeface="Helvetica Neue Light"/>
                </a:defRPr>
              </a:lvl1pPr>
            </a:lstStyle>
            <a:p>
              <a:r>
                <a:rPr lang="en-GB" sz="1400"/>
                <a:t>OP/LP</a:t>
              </a:r>
              <a:endParaRPr lang="en-GB" sz="1400" dirty="0"/>
            </a:p>
          </p:txBody>
        </p:sp>
      </p:grpSp>
      <p:pic>
        <p:nvPicPr>
          <p:cNvPr id="4" name="Graphic 3" descr="Radio microphone">
            <a:extLst>
              <a:ext uri="{FF2B5EF4-FFF2-40B4-BE49-F238E27FC236}">
                <a16:creationId xmlns:a16="http://schemas.microsoft.com/office/drawing/2014/main" xmlns="" id="{0027C968-D932-4FAA-B79D-61CACCACDAC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99505" y="1137260"/>
            <a:ext cx="469722" cy="469722"/>
          </a:xfrm>
          <a:prstGeom prst="rect">
            <a:avLst/>
          </a:prstGeom>
        </p:spPr>
      </p:pic>
      <p:pic>
        <p:nvPicPr>
          <p:cNvPr id="10" name="Graphic 9" descr="Clapper board">
            <a:extLst>
              <a:ext uri="{FF2B5EF4-FFF2-40B4-BE49-F238E27FC236}">
                <a16:creationId xmlns:a16="http://schemas.microsoft.com/office/drawing/2014/main" xmlns="" id="{5FF00B42-F533-4B01-969F-01FC1760F5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180253" y="1129491"/>
            <a:ext cx="469722" cy="469722"/>
          </a:xfrm>
          <a:prstGeom prst="rect">
            <a:avLst/>
          </a:prstGeom>
        </p:spPr>
      </p:pic>
      <p:pic>
        <p:nvPicPr>
          <p:cNvPr id="12" name="Graphic 11" descr="Film strip">
            <a:extLst>
              <a:ext uri="{FF2B5EF4-FFF2-40B4-BE49-F238E27FC236}">
                <a16:creationId xmlns:a16="http://schemas.microsoft.com/office/drawing/2014/main" xmlns="" id="{AB659EC5-0A50-4815-B77E-CBF806C0B65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082700" y="1129491"/>
            <a:ext cx="469722" cy="469722"/>
          </a:xfrm>
          <a:prstGeom prst="rect">
            <a:avLst/>
          </a:prstGeom>
        </p:spPr>
      </p:pic>
      <p:pic>
        <p:nvPicPr>
          <p:cNvPr id="14" name="Graphic 13" descr="Fishbowl">
            <a:extLst>
              <a:ext uri="{FF2B5EF4-FFF2-40B4-BE49-F238E27FC236}">
                <a16:creationId xmlns:a16="http://schemas.microsoft.com/office/drawing/2014/main" xmlns="" id="{4F3FC42D-FD33-4D0D-9C65-C3C3D36CA98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161480" y="1133646"/>
            <a:ext cx="469722" cy="469722"/>
          </a:xfrm>
          <a:prstGeom prst="rect">
            <a:avLst/>
          </a:prstGeom>
        </p:spPr>
      </p:pic>
      <p:pic>
        <p:nvPicPr>
          <p:cNvPr id="18" name="Graphic 17" descr="Video camera">
            <a:extLst>
              <a:ext uri="{FF2B5EF4-FFF2-40B4-BE49-F238E27FC236}">
                <a16:creationId xmlns:a16="http://schemas.microsoft.com/office/drawing/2014/main" xmlns="" id="{58CBCE61-6A3B-4BD8-A63C-2A8D18C2EFC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571027" y="1044974"/>
            <a:ext cx="568925" cy="568925"/>
          </a:xfrm>
          <a:prstGeom prst="rect">
            <a:avLst/>
          </a:prstGeom>
        </p:spPr>
      </p:pic>
      <p:pic>
        <p:nvPicPr>
          <p:cNvPr id="20" name="Graphic 19" descr="Atom">
            <a:extLst>
              <a:ext uri="{FF2B5EF4-FFF2-40B4-BE49-F238E27FC236}">
                <a16:creationId xmlns:a16="http://schemas.microsoft.com/office/drawing/2014/main" xmlns="" id="{DEFB82C4-7F2E-4118-BE33-7837B8642E5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479944" y="1079889"/>
            <a:ext cx="568925" cy="568925"/>
          </a:xfrm>
          <a:prstGeom prst="rect">
            <a:avLst/>
          </a:prstGeom>
        </p:spPr>
      </p:pic>
      <p:sp>
        <p:nvSpPr>
          <p:cNvPr id="36" name="Cím 30">
            <a:extLst>
              <a:ext uri="{FF2B5EF4-FFF2-40B4-BE49-F238E27FC236}">
                <a16:creationId xmlns:a16="http://schemas.microsoft.com/office/drawing/2014/main" xmlns="" id="{F8333E46-BD1F-490A-8426-A6720DDBEA06}"/>
              </a:ext>
            </a:extLst>
          </p:cNvPr>
          <p:cNvSpPr txBox="1">
            <a:spLocks/>
          </p:cNvSpPr>
          <p:nvPr/>
        </p:nvSpPr>
        <p:spPr>
          <a:xfrm>
            <a:off x="1835696" y="4536896"/>
            <a:ext cx="6881714" cy="371772"/>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a:solidFill>
                  <a:srgbClr val="58595B"/>
                </a:solidFill>
                <a:latin typeface="Calibri"/>
              </a:rPr>
              <a:t>There were significant mentions as well for: Bajnokok Ligája, Forma 1 nagydíj, Honfoglaló</a:t>
            </a:r>
            <a:endParaRPr kumimoji="0" lang="en-GB"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pic>
        <p:nvPicPr>
          <p:cNvPr id="38" name="Picture 37">
            <a:extLst>
              <a:ext uri="{FF2B5EF4-FFF2-40B4-BE49-F238E27FC236}">
                <a16:creationId xmlns:a16="http://schemas.microsoft.com/office/drawing/2014/main" xmlns="" id="{AA94DC98-DB46-4E36-B5C7-1A906E183EAE}"/>
              </a:ext>
            </a:extLst>
          </p:cNvPr>
          <p:cNvPicPr>
            <a:picLocks noChangeAspect="1"/>
          </p:cNvPicPr>
          <p:nvPr/>
        </p:nvPicPr>
        <p:blipFill>
          <a:blip r:embed="rId14"/>
          <a:stretch>
            <a:fillRect/>
          </a:stretch>
        </p:blipFill>
        <p:spPr>
          <a:xfrm>
            <a:off x="7564578" y="4840516"/>
            <a:ext cx="1034081" cy="242440"/>
          </a:xfrm>
          <a:prstGeom prst="rect">
            <a:avLst/>
          </a:prstGeom>
        </p:spPr>
      </p:pic>
      <p:pic>
        <p:nvPicPr>
          <p:cNvPr id="39" name="Picture 38">
            <a:extLst>
              <a:ext uri="{FF2B5EF4-FFF2-40B4-BE49-F238E27FC236}">
                <a16:creationId xmlns:a16="http://schemas.microsoft.com/office/drawing/2014/main" xmlns="" id="{195336C6-2E33-43EF-9492-CA2ACA71F7B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1969172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9"/>
          <p:cNvSpPr>
            <a:spLocks noGrp="1"/>
          </p:cNvSpPr>
          <p:nvPr>
            <p:ph type="body" sz="quarter" idx="4294967295"/>
          </p:nvPr>
        </p:nvSpPr>
        <p:spPr>
          <a:xfrm>
            <a:off x="212058" y="432440"/>
            <a:ext cx="8690248" cy="221610"/>
          </a:xfrm>
          <a:prstGeom prst="rect">
            <a:avLst/>
          </a:prstGeom>
        </p:spPr>
        <p:txBody>
          <a:bodyPr>
            <a:noAutofit/>
          </a:bodyPr>
          <a:lstStyle/>
          <a:p>
            <a:pPr marL="0" indent="0">
              <a:spcBef>
                <a:spcPts val="0"/>
              </a:spcBef>
            </a:pPr>
            <a:r>
              <a:rPr lang="en-GB" sz="1000" i="1">
                <a:solidFill>
                  <a:schemeClr val="bg1">
                    <a:lumMod val="50000"/>
                  </a:schemeClr>
                </a:solidFill>
              </a:rPr>
              <a:t>Who were you watching this programme with?</a:t>
            </a:r>
            <a:endParaRPr lang="en-GB" sz="1000" i="1" dirty="0">
              <a:solidFill>
                <a:schemeClr val="bg1">
                  <a:lumMod val="50000"/>
                </a:schemeClr>
              </a:solidFill>
            </a:endParaRPr>
          </a:p>
        </p:txBody>
      </p:sp>
      <p:sp>
        <p:nvSpPr>
          <p:cNvPr id="107" name="Szövegdoboz 135">
            <a:extLst>
              <a:ext uri="{FF2B5EF4-FFF2-40B4-BE49-F238E27FC236}">
                <a16:creationId xmlns:a16="http://schemas.microsoft.com/office/drawing/2014/main" xmlns="" id="{A8400FDB-C03B-4234-AD82-BAA1FF60783E}"/>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kumimoji="0" lang="en-GB" sz="900" b="0" i="0" u="none" strike="noStrike" kern="0" cap="none" spc="0" normalizeH="0" baseline="0" noProof="0">
                <a:ln>
                  <a:noFill/>
                </a:ln>
                <a:solidFill>
                  <a:srgbClr val="222223"/>
                </a:solidFill>
                <a:effectLst/>
                <a:uLnTx/>
                <a:uFillTx/>
                <a:latin typeface="Calibri"/>
                <a:ea typeface="+mn-ea"/>
                <a:cs typeface="+mn-cs"/>
              </a:rPr>
              <a:t>N=4.733 | </a:t>
            </a:r>
            <a:r>
              <a:rPr lang="en-GB" sz="900" kern="0">
                <a:solidFill>
                  <a:srgbClr val="222223"/>
                </a:solidFill>
              </a:rPr>
              <a:t>Base: all measured viewing situations</a:t>
            </a:r>
            <a:endParaRPr kumimoji="0" lang="en-GB"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3" name="Title 2">
            <a:extLst>
              <a:ext uri="{FF2B5EF4-FFF2-40B4-BE49-F238E27FC236}">
                <a16:creationId xmlns:a16="http://schemas.microsoft.com/office/drawing/2014/main" xmlns="" id="{4CB0A37B-97DA-48A7-B58E-20EAFB895B4B}"/>
              </a:ext>
            </a:extLst>
          </p:cNvPr>
          <p:cNvSpPr>
            <a:spLocks noGrp="1"/>
          </p:cNvSpPr>
          <p:nvPr>
            <p:ph type="title"/>
          </p:nvPr>
        </p:nvSpPr>
        <p:spPr/>
        <p:txBody>
          <a:bodyPr>
            <a:normAutofit fontScale="90000"/>
          </a:bodyPr>
          <a:lstStyle/>
          <a:p>
            <a:r>
              <a:rPr lang="en-GB"/>
              <a:t>Social watching</a:t>
            </a:r>
            <a:endParaRPr lang="en-GB" dirty="0"/>
          </a:p>
        </p:txBody>
      </p:sp>
      <p:grpSp>
        <p:nvGrpSpPr>
          <p:cNvPr id="7" name="Group 6">
            <a:extLst>
              <a:ext uri="{FF2B5EF4-FFF2-40B4-BE49-F238E27FC236}">
                <a16:creationId xmlns:a16="http://schemas.microsoft.com/office/drawing/2014/main" xmlns="" id="{ED904C43-2B26-4990-AB32-BAF1670E72E4}"/>
              </a:ext>
            </a:extLst>
          </p:cNvPr>
          <p:cNvGrpSpPr/>
          <p:nvPr/>
        </p:nvGrpSpPr>
        <p:grpSpPr>
          <a:xfrm>
            <a:off x="3571632" y="1504650"/>
            <a:ext cx="1213229" cy="1282379"/>
            <a:chOff x="425473" y="2073751"/>
            <a:chExt cx="1238764" cy="1080120"/>
          </a:xfrm>
        </p:grpSpPr>
        <p:graphicFrame>
          <p:nvGraphicFramePr>
            <p:cNvPr id="8" name="Object 5">
              <a:extLst>
                <a:ext uri="{FF2B5EF4-FFF2-40B4-BE49-F238E27FC236}">
                  <a16:creationId xmlns:a16="http://schemas.microsoft.com/office/drawing/2014/main" xmlns="" id="{93A36DDD-AAFF-4890-825F-FC7FF10B8CF7}"/>
                </a:ext>
              </a:extLst>
            </p:cNvPr>
            <p:cNvGraphicFramePr>
              <a:graphicFrameLocks noChangeAspect="1"/>
            </p:cNvGraphicFramePr>
            <p:nvPr>
              <p:extLst>
                <p:ext uri="{D42A27DB-BD31-4B8C-83A1-F6EECF244321}">
                  <p14:modId xmlns:p14="http://schemas.microsoft.com/office/powerpoint/2010/main" val="2616570961"/>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2"/>
            </a:graphicData>
          </a:graphic>
        </p:graphicFrame>
        <p:sp>
          <p:nvSpPr>
            <p:cNvPr id="9" name="Chord 8">
              <a:extLst>
                <a:ext uri="{FF2B5EF4-FFF2-40B4-BE49-F238E27FC236}">
                  <a16:creationId xmlns:a16="http://schemas.microsoft.com/office/drawing/2014/main" xmlns="" id="{B122EDAE-E0C9-4F20-ADF8-E211279F8B3D}"/>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13400" rtlCol="0" anchor="t" anchorCtr="0"/>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ysClr val="window" lastClr="FFFFFF"/>
                  </a:solidFill>
                  <a:effectLst/>
                  <a:uLnTx/>
                  <a:uFillTx/>
                  <a:latin typeface="Calibri"/>
                  <a:ea typeface="+mn-ea"/>
                  <a:cs typeface="+mn-cs"/>
                </a:rPr>
                <a:t>48%</a:t>
              </a:r>
              <a:endParaRPr kumimoji="0" lang="en-GB" sz="105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0" name="Rectangle 23">
            <a:extLst>
              <a:ext uri="{FF2B5EF4-FFF2-40B4-BE49-F238E27FC236}">
                <a16:creationId xmlns:a16="http://schemas.microsoft.com/office/drawing/2014/main" xmlns="" id="{6508967A-B416-486D-ABC8-EF5820359375}"/>
              </a:ext>
            </a:extLst>
          </p:cNvPr>
          <p:cNvSpPr/>
          <p:nvPr/>
        </p:nvSpPr>
        <p:spPr>
          <a:xfrm>
            <a:off x="3226063" y="2205757"/>
            <a:ext cx="2024697" cy="379774"/>
          </a:xfrm>
          <a:prstGeom prst="rect">
            <a:avLst/>
          </a:prstGeom>
        </p:spPr>
        <p:txBody>
          <a:bodyPr vert="horz" lIns="0" tIns="0" rIns="0" bIns="0" rtlCol="0">
            <a:noAutofit/>
          </a:bodyPr>
          <a:lstStyle/>
          <a:p>
            <a:pPr marL="0" marR="0" lvl="0" indent="0" algn="ctr" defTabSz="693194" rtl="0" eaLnBrk="1" fontAlgn="auto" latinLnBrk="0" hangingPunct="1">
              <a:lnSpc>
                <a:spcPct val="90000"/>
              </a:lnSpc>
              <a:spcBef>
                <a:spcPts val="0"/>
              </a:spcBef>
              <a:spcAft>
                <a:spcPts val="0"/>
              </a:spcAft>
              <a:buClrTx/>
              <a:buSzTx/>
              <a:buFontTx/>
              <a:buNone/>
              <a:tabLst/>
              <a:defRPr/>
            </a:pPr>
            <a:r>
              <a:rPr kumimoji="0" lang="en-GB" sz="1050" b="0" i="0" u="none" strike="noStrike" kern="0" cap="none" spc="0" normalizeH="0" baseline="0" noProof="0">
                <a:ln>
                  <a:noFill/>
                </a:ln>
                <a:solidFill>
                  <a:srgbClr val="404040"/>
                </a:solidFill>
                <a:effectLst/>
                <a:uLnTx/>
                <a:uFillTx/>
                <a:latin typeface="Calibri"/>
                <a:ea typeface="+mn-ea"/>
                <a:cs typeface="+mn-cs"/>
              </a:rPr>
              <a:t>Alone</a:t>
            </a:r>
            <a:endParaRPr kumimoji="0" lang="en-GB" sz="1050" b="0" i="0" u="none" strike="noStrike" kern="0" cap="none" spc="0" normalizeH="0" baseline="0" noProof="0" dirty="0">
              <a:ln>
                <a:noFill/>
              </a:ln>
              <a:solidFill>
                <a:srgbClr val="404040"/>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xmlns="" id="{47E7EBB8-E1E0-49A8-99F6-60F3842D7851}"/>
              </a:ext>
            </a:extLst>
          </p:cNvPr>
          <p:cNvGrpSpPr/>
          <p:nvPr/>
        </p:nvGrpSpPr>
        <p:grpSpPr>
          <a:xfrm>
            <a:off x="5292080" y="1501518"/>
            <a:ext cx="1213229" cy="1282379"/>
            <a:chOff x="425473" y="2073751"/>
            <a:chExt cx="1238764" cy="1080120"/>
          </a:xfrm>
        </p:grpSpPr>
        <p:graphicFrame>
          <p:nvGraphicFramePr>
            <p:cNvPr id="12" name="Object 5">
              <a:extLst>
                <a:ext uri="{FF2B5EF4-FFF2-40B4-BE49-F238E27FC236}">
                  <a16:creationId xmlns:a16="http://schemas.microsoft.com/office/drawing/2014/main" xmlns="" id="{0233F06E-CA60-4022-BFC2-F777487B59ED}"/>
                </a:ext>
              </a:extLst>
            </p:cNvPr>
            <p:cNvGraphicFramePr>
              <a:graphicFrameLocks noChangeAspect="1"/>
            </p:cNvGraphicFramePr>
            <p:nvPr>
              <p:extLst>
                <p:ext uri="{D42A27DB-BD31-4B8C-83A1-F6EECF244321}">
                  <p14:modId xmlns:p14="http://schemas.microsoft.com/office/powerpoint/2010/main" val="2485609430"/>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3"/>
            </a:graphicData>
          </a:graphic>
        </p:graphicFrame>
        <p:sp>
          <p:nvSpPr>
            <p:cNvPr id="13" name="Chord 12">
              <a:extLst>
                <a:ext uri="{FF2B5EF4-FFF2-40B4-BE49-F238E27FC236}">
                  <a16:creationId xmlns:a16="http://schemas.microsoft.com/office/drawing/2014/main" xmlns="" id="{8905C3C6-DC4D-48A8-A459-2671BB71D33B}"/>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13400" rtlCol="0" anchor="t" anchorCtr="0"/>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ysClr val="window" lastClr="FFFFFF"/>
                  </a:solidFill>
                  <a:effectLst/>
                  <a:uLnTx/>
                  <a:uFillTx/>
                  <a:latin typeface="Calibri"/>
                  <a:ea typeface="+mn-ea"/>
                  <a:cs typeface="+mn-cs"/>
                </a:rPr>
                <a:t>36%</a:t>
              </a:r>
              <a:endParaRPr kumimoji="0" lang="en-GB" sz="105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4" name="Rectangle 23">
            <a:extLst>
              <a:ext uri="{FF2B5EF4-FFF2-40B4-BE49-F238E27FC236}">
                <a16:creationId xmlns:a16="http://schemas.microsoft.com/office/drawing/2014/main" xmlns="" id="{7FE3EE91-40AC-41D7-B114-EEA629B7AE80}"/>
              </a:ext>
            </a:extLst>
          </p:cNvPr>
          <p:cNvSpPr/>
          <p:nvPr/>
        </p:nvSpPr>
        <p:spPr>
          <a:xfrm>
            <a:off x="5250761" y="2216358"/>
            <a:ext cx="1428785" cy="379774"/>
          </a:xfrm>
          <a:prstGeom prst="rect">
            <a:avLst/>
          </a:prstGeom>
        </p:spPr>
        <p:txBody>
          <a:bodyPr vert="horz" lIns="0" tIns="0" rIns="0" bIns="0" rtlCol="0">
            <a:noAutofit/>
          </a:bodyPr>
          <a:lstStyle/>
          <a:p>
            <a:pPr marL="0" marR="0" lvl="0" indent="0" algn="ctr" defTabSz="693194" rtl="0" eaLnBrk="1" fontAlgn="auto" latinLnBrk="0" hangingPunct="1">
              <a:lnSpc>
                <a:spcPct val="90000"/>
              </a:lnSpc>
              <a:spcBef>
                <a:spcPts val="0"/>
              </a:spcBef>
              <a:spcAft>
                <a:spcPts val="0"/>
              </a:spcAft>
              <a:buClrTx/>
              <a:buSzTx/>
              <a:buFontTx/>
              <a:buNone/>
              <a:tabLst/>
              <a:defRPr/>
            </a:pPr>
            <a:r>
              <a:rPr kumimoji="0" lang="en-GB" sz="1050" b="0" i="0" u="none" strike="noStrike" kern="0" cap="none" spc="0" normalizeH="0" baseline="0" noProof="0">
                <a:ln>
                  <a:noFill/>
                </a:ln>
                <a:solidFill>
                  <a:srgbClr val="404040"/>
                </a:solidFill>
                <a:effectLst/>
                <a:uLnTx/>
                <a:uFillTx/>
                <a:latin typeface="Calibri"/>
                <a:ea typeface="+mn-ea"/>
                <a:cs typeface="+mn-cs"/>
              </a:rPr>
              <a:t>Partner</a:t>
            </a:r>
            <a:endParaRPr kumimoji="0" lang="en-GB" sz="1050" b="0" i="0" u="none" strike="noStrike" kern="0" cap="none" spc="0" normalizeH="0" baseline="0" noProof="0" dirty="0">
              <a:ln>
                <a:noFill/>
              </a:ln>
              <a:solidFill>
                <a:srgbClr val="404040"/>
              </a:solidFill>
              <a:effectLst/>
              <a:uLnTx/>
              <a:uFillTx/>
              <a:latin typeface="Calibri"/>
              <a:ea typeface="+mn-ea"/>
              <a:cs typeface="+mn-cs"/>
            </a:endParaRPr>
          </a:p>
        </p:txBody>
      </p:sp>
      <p:grpSp>
        <p:nvGrpSpPr>
          <p:cNvPr id="15" name="Group 14">
            <a:extLst>
              <a:ext uri="{FF2B5EF4-FFF2-40B4-BE49-F238E27FC236}">
                <a16:creationId xmlns:a16="http://schemas.microsoft.com/office/drawing/2014/main" xmlns="" id="{9A69AC54-B029-47EC-B74B-9E0B3D41B1D4}"/>
              </a:ext>
            </a:extLst>
          </p:cNvPr>
          <p:cNvGrpSpPr/>
          <p:nvPr/>
        </p:nvGrpSpPr>
        <p:grpSpPr>
          <a:xfrm>
            <a:off x="7021183" y="1495979"/>
            <a:ext cx="1213229" cy="1282379"/>
            <a:chOff x="425473" y="2073751"/>
            <a:chExt cx="1238764" cy="1080120"/>
          </a:xfrm>
        </p:grpSpPr>
        <p:graphicFrame>
          <p:nvGraphicFramePr>
            <p:cNvPr id="16" name="Object 5">
              <a:extLst>
                <a:ext uri="{FF2B5EF4-FFF2-40B4-BE49-F238E27FC236}">
                  <a16:creationId xmlns:a16="http://schemas.microsoft.com/office/drawing/2014/main" xmlns="" id="{7D2B381A-7FCF-4146-B47A-3B80316197E7}"/>
                </a:ext>
              </a:extLst>
            </p:cNvPr>
            <p:cNvGraphicFramePr>
              <a:graphicFrameLocks noChangeAspect="1"/>
            </p:cNvGraphicFramePr>
            <p:nvPr>
              <p:extLst>
                <p:ext uri="{D42A27DB-BD31-4B8C-83A1-F6EECF244321}">
                  <p14:modId xmlns:p14="http://schemas.microsoft.com/office/powerpoint/2010/main" val="4034352971"/>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4"/>
            </a:graphicData>
          </a:graphic>
        </p:graphicFrame>
        <p:sp>
          <p:nvSpPr>
            <p:cNvPr id="17" name="Chord 16">
              <a:extLst>
                <a:ext uri="{FF2B5EF4-FFF2-40B4-BE49-F238E27FC236}">
                  <a16:creationId xmlns:a16="http://schemas.microsoft.com/office/drawing/2014/main" xmlns="" id="{00E77713-6513-4C77-ABB0-CC88B6FA46FB}"/>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13400" rtlCol="0" anchor="t" anchorCtr="0"/>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ysClr val="window" lastClr="FFFFFF"/>
                  </a:solidFill>
                  <a:effectLst/>
                  <a:uLnTx/>
                  <a:uFillTx/>
                  <a:latin typeface="Calibri"/>
                  <a:ea typeface="+mn-ea"/>
                  <a:cs typeface="+mn-cs"/>
                </a:rPr>
                <a:t>12%</a:t>
              </a:r>
              <a:endParaRPr kumimoji="0" lang="en-GB" sz="105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8" name="Rectangle 23">
            <a:extLst>
              <a:ext uri="{FF2B5EF4-FFF2-40B4-BE49-F238E27FC236}">
                <a16:creationId xmlns:a16="http://schemas.microsoft.com/office/drawing/2014/main" xmlns="" id="{0012F2A0-BD85-4BC8-AE6E-7AF08E98C36C}"/>
              </a:ext>
            </a:extLst>
          </p:cNvPr>
          <p:cNvSpPr/>
          <p:nvPr/>
        </p:nvSpPr>
        <p:spPr>
          <a:xfrm>
            <a:off x="7073512" y="2205757"/>
            <a:ext cx="1197376" cy="379774"/>
          </a:xfrm>
          <a:prstGeom prst="rect">
            <a:avLst/>
          </a:prstGeom>
        </p:spPr>
        <p:txBody>
          <a:bodyPr vert="horz" lIns="0" tIns="0" rIns="0" bIns="0" rtlCol="0">
            <a:noAutofit/>
          </a:bodyPr>
          <a:lstStyle/>
          <a:p>
            <a:pPr marL="0" marR="0" lvl="0" indent="0" algn="ctr" defTabSz="693194" rtl="0" eaLnBrk="1" fontAlgn="auto" latinLnBrk="0" hangingPunct="1">
              <a:lnSpc>
                <a:spcPct val="90000"/>
              </a:lnSpc>
              <a:spcBef>
                <a:spcPts val="0"/>
              </a:spcBef>
              <a:spcAft>
                <a:spcPts val="0"/>
              </a:spcAft>
              <a:buClrTx/>
              <a:buSzTx/>
              <a:buFontTx/>
              <a:buNone/>
              <a:tabLst/>
              <a:defRPr/>
            </a:pPr>
            <a:r>
              <a:rPr kumimoji="0" lang="en-GB" sz="1050" b="0" i="0" u="none" strike="noStrike" kern="0" cap="none" spc="0" normalizeH="0" baseline="0" noProof="0">
                <a:ln>
                  <a:noFill/>
                </a:ln>
                <a:solidFill>
                  <a:srgbClr val="404040"/>
                </a:solidFill>
                <a:effectLst/>
                <a:uLnTx/>
                <a:uFillTx/>
                <a:latin typeface="Calibri"/>
                <a:ea typeface="+mn-ea"/>
                <a:cs typeface="+mn-cs"/>
              </a:rPr>
              <a:t>Child</a:t>
            </a:r>
            <a:endParaRPr kumimoji="0" lang="en-GB" sz="1050" b="0" i="0" u="none" strike="noStrike" kern="0" cap="none" spc="0" normalizeH="0" baseline="0" noProof="0" dirty="0">
              <a:ln>
                <a:noFill/>
              </a:ln>
              <a:solidFill>
                <a:srgbClr val="404040"/>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xmlns="" id="{4E1F69E9-CACC-434D-974C-D0BE85CE44B8}"/>
              </a:ext>
            </a:extLst>
          </p:cNvPr>
          <p:cNvGrpSpPr/>
          <p:nvPr/>
        </p:nvGrpSpPr>
        <p:grpSpPr>
          <a:xfrm>
            <a:off x="3571632" y="2477477"/>
            <a:ext cx="1213229" cy="1282379"/>
            <a:chOff x="425473" y="2073751"/>
            <a:chExt cx="1238764" cy="1080120"/>
          </a:xfrm>
        </p:grpSpPr>
        <p:graphicFrame>
          <p:nvGraphicFramePr>
            <p:cNvPr id="20" name="Object 5">
              <a:extLst>
                <a:ext uri="{FF2B5EF4-FFF2-40B4-BE49-F238E27FC236}">
                  <a16:creationId xmlns:a16="http://schemas.microsoft.com/office/drawing/2014/main" xmlns="" id="{C5D4141E-7A8B-459F-AD0F-DFC61552EF30}"/>
                </a:ext>
              </a:extLst>
            </p:cNvPr>
            <p:cNvGraphicFramePr>
              <a:graphicFrameLocks noChangeAspect="1"/>
            </p:cNvGraphicFramePr>
            <p:nvPr>
              <p:extLst>
                <p:ext uri="{D42A27DB-BD31-4B8C-83A1-F6EECF244321}">
                  <p14:modId xmlns:p14="http://schemas.microsoft.com/office/powerpoint/2010/main" val="1598527869"/>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5"/>
            </a:graphicData>
          </a:graphic>
        </p:graphicFrame>
        <p:sp>
          <p:nvSpPr>
            <p:cNvPr id="21" name="Chord 20">
              <a:extLst>
                <a:ext uri="{FF2B5EF4-FFF2-40B4-BE49-F238E27FC236}">
                  <a16:creationId xmlns:a16="http://schemas.microsoft.com/office/drawing/2014/main" xmlns="" id="{7F31B817-C9CD-49D9-B9CD-F3E56ADBFFDD}"/>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13400" rtlCol="0" anchor="t" anchorCtr="0"/>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ysClr val="window" lastClr="FFFFFF"/>
                  </a:solidFill>
                  <a:effectLst/>
                  <a:uLnTx/>
                  <a:uFillTx/>
                  <a:latin typeface="Calibri"/>
                  <a:ea typeface="+mn-ea"/>
                  <a:cs typeface="+mn-cs"/>
                </a:rPr>
                <a:t>6%</a:t>
              </a:r>
              <a:endParaRPr kumimoji="0" lang="en-GB" sz="105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22" name="Group 21">
            <a:extLst>
              <a:ext uri="{FF2B5EF4-FFF2-40B4-BE49-F238E27FC236}">
                <a16:creationId xmlns:a16="http://schemas.microsoft.com/office/drawing/2014/main" xmlns="" id="{21C1499A-21C6-4096-B85C-779CD208F3A9}"/>
              </a:ext>
            </a:extLst>
          </p:cNvPr>
          <p:cNvGrpSpPr/>
          <p:nvPr/>
        </p:nvGrpSpPr>
        <p:grpSpPr>
          <a:xfrm>
            <a:off x="5292080" y="2474345"/>
            <a:ext cx="1213229" cy="1282379"/>
            <a:chOff x="425473" y="2073751"/>
            <a:chExt cx="1238764" cy="1080120"/>
          </a:xfrm>
        </p:grpSpPr>
        <p:graphicFrame>
          <p:nvGraphicFramePr>
            <p:cNvPr id="23" name="Object 5">
              <a:extLst>
                <a:ext uri="{FF2B5EF4-FFF2-40B4-BE49-F238E27FC236}">
                  <a16:creationId xmlns:a16="http://schemas.microsoft.com/office/drawing/2014/main" xmlns="" id="{9D331560-7936-4905-BF21-12A98E306E4E}"/>
                </a:ext>
              </a:extLst>
            </p:cNvPr>
            <p:cNvGraphicFramePr>
              <a:graphicFrameLocks noChangeAspect="1"/>
            </p:cNvGraphicFramePr>
            <p:nvPr>
              <p:extLst>
                <p:ext uri="{D42A27DB-BD31-4B8C-83A1-F6EECF244321}">
                  <p14:modId xmlns:p14="http://schemas.microsoft.com/office/powerpoint/2010/main" val="3060133423"/>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6"/>
            </a:graphicData>
          </a:graphic>
        </p:graphicFrame>
        <p:sp>
          <p:nvSpPr>
            <p:cNvPr id="24" name="Chord 23">
              <a:extLst>
                <a:ext uri="{FF2B5EF4-FFF2-40B4-BE49-F238E27FC236}">
                  <a16:creationId xmlns:a16="http://schemas.microsoft.com/office/drawing/2014/main" xmlns="" id="{0D384340-23DF-45C1-BA62-4A332AD723EB}"/>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13400" rtlCol="0" anchor="t" anchorCtr="0"/>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ysClr val="window" lastClr="FFFFFF"/>
                  </a:solidFill>
                  <a:effectLst/>
                  <a:uLnTx/>
                  <a:uFillTx/>
                  <a:latin typeface="Calibri"/>
                  <a:ea typeface="+mn-ea"/>
                  <a:cs typeface="+mn-cs"/>
                </a:rPr>
                <a:t>2%</a:t>
              </a:r>
              <a:endParaRPr kumimoji="0" lang="en-GB" sz="105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25" name="Group 24">
            <a:extLst>
              <a:ext uri="{FF2B5EF4-FFF2-40B4-BE49-F238E27FC236}">
                <a16:creationId xmlns:a16="http://schemas.microsoft.com/office/drawing/2014/main" xmlns="" id="{05A901AB-12E3-4358-812D-8AAC7CFD2D43}"/>
              </a:ext>
            </a:extLst>
          </p:cNvPr>
          <p:cNvGrpSpPr/>
          <p:nvPr/>
        </p:nvGrpSpPr>
        <p:grpSpPr>
          <a:xfrm>
            <a:off x="7021183" y="2468805"/>
            <a:ext cx="1213229" cy="1282379"/>
            <a:chOff x="425473" y="2073751"/>
            <a:chExt cx="1238764" cy="1080120"/>
          </a:xfrm>
        </p:grpSpPr>
        <p:graphicFrame>
          <p:nvGraphicFramePr>
            <p:cNvPr id="26" name="Object 5">
              <a:extLst>
                <a:ext uri="{FF2B5EF4-FFF2-40B4-BE49-F238E27FC236}">
                  <a16:creationId xmlns:a16="http://schemas.microsoft.com/office/drawing/2014/main" xmlns="" id="{5561CA29-414D-43EB-8FED-AE8B1ED56478}"/>
                </a:ext>
              </a:extLst>
            </p:cNvPr>
            <p:cNvGraphicFramePr>
              <a:graphicFrameLocks noChangeAspect="1"/>
            </p:cNvGraphicFramePr>
            <p:nvPr>
              <p:extLst>
                <p:ext uri="{D42A27DB-BD31-4B8C-83A1-F6EECF244321}">
                  <p14:modId xmlns:p14="http://schemas.microsoft.com/office/powerpoint/2010/main" val="604763021"/>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7"/>
            </a:graphicData>
          </a:graphic>
        </p:graphicFrame>
        <p:sp>
          <p:nvSpPr>
            <p:cNvPr id="27" name="Chord 26">
              <a:extLst>
                <a:ext uri="{FF2B5EF4-FFF2-40B4-BE49-F238E27FC236}">
                  <a16:creationId xmlns:a16="http://schemas.microsoft.com/office/drawing/2014/main" xmlns="" id="{1D40748E-79A9-4F2A-B108-A23DB751C14A}"/>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13400" rtlCol="0" anchor="t" anchorCtr="0"/>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ysClr val="window" lastClr="FFFFFF"/>
                  </a:solidFill>
                  <a:effectLst/>
                  <a:uLnTx/>
                  <a:uFillTx/>
                  <a:latin typeface="Calibri"/>
                  <a:ea typeface="+mn-ea"/>
                  <a:cs typeface="+mn-cs"/>
                </a:rPr>
                <a:t>1%</a:t>
              </a:r>
              <a:endParaRPr kumimoji="0" lang="en-GB" sz="105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28" name="Rectangle 23">
            <a:extLst>
              <a:ext uri="{FF2B5EF4-FFF2-40B4-BE49-F238E27FC236}">
                <a16:creationId xmlns:a16="http://schemas.microsoft.com/office/drawing/2014/main" xmlns="" id="{B969727C-6107-4237-B8EE-91B81B3FD989}"/>
              </a:ext>
            </a:extLst>
          </p:cNvPr>
          <p:cNvSpPr/>
          <p:nvPr/>
        </p:nvSpPr>
        <p:spPr>
          <a:xfrm>
            <a:off x="3504153" y="3206861"/>
            <a:ext cx="1355958" cy="379774"/>
          </a:xfrm>
          <a:prstGeom prst="rect">
            <a:avLst/>
          </a:prstGeom>
        </p:spPr>
        <p:txBody>
          <a:bodyPr vert="horz" lIns="0" tIns="0" rIns="0" bIns="0" rtlCol="0">
            <a:noAutofit/>
          </a:bodyPr>
          <a:lstStyle/>
          <a:p>
            <a:pPr marL="0" marR="0" lvl="0" indent="0" algn="ctr" defTabSz="693194" rtl="0" eaLnBrk="1" fontAlgn="auto" latinLnBrk="0" hangingPunct="1">
              <a:lnSpc>
                <a:spcPct val="90000"/>
              </a:lnSpc>
              <a:spcBef>
                <a:spcPts val="0"/>
              </a:spcBef>
              <a:spcAft>
                <a:spcPts val="0"/>
              </a:spcAft>
              <a:buClrTx/>
              <a:buSzTx/>
              <a:buFontTx/>
              <a:buNone/>
              <a:tabLst/>
              <a:defRPr/>
            </a:pPr>
            <a:r>
              <a:rPr kumimoji="0" lang="en-GB" sz="1050" b="0" i="0" u="none" strike="noStrike" kern="0" cap="none" spc="0" normalizeH="0" baseline="0" noProof="0">
                <a:ln>
                  <a:noFill/>
                </a:ln>
                <a:solidFill>
                  <a:srgbClr val="404040"/>
                </a:solidFill>
                <a:effectLst/>
                <a:uLnTx/>
                <a:uFillTx/>
                <a:latin typeface="Calibri"/>
                <a:ea typeface="+mn-ea"/>
                <a:cs typeface="+mn-cs"/>
              </a:rPr>
              <a:t>Parent</a:t>
            </a:r>
            <a:endParaRPr kumimoji="0" lang="en-GB" sz="1050" b="0" i="0" u="none" strike="noStrike" kern="0" cap="none" spc="0" normalizeH="0" baseline="0" noProof="0" dirty="0">
              <a:ln>
                <a:noFill/>
              </a:ln>
              <a:solidFill>
                <a:srgbClr val="404040"/>
              </a:solidFill>
              <a:effectLst/>
              <a:uLnTx/>
              <a:uFillTx/>
              <a:latin typeface="Calibri"/>
              <a:ea typeface="+mn-ea"/>
              <a:cs typeface="+mn-cs"/>
            </a:endParaRPr>
          </a:p>
        </p:txBody>
      </p:sp>
      <p:sp>
        <p:nvSpPr>
          <p:cNvPr id="29" name="Rectangle 23">
            <a:extLst>
              <a:ext uri="{FF2B5EF4-FFF2-40B4-BE49-F238E27FC236}">
                <a16:creationId xmlns:a16="http://schemas.microsoft.com/office/drawing/2014/main" xmlns="" id="{1267F0B9-8F95-4621-B638-233EBE2B08F5}"/>
              </a:ext>
            </a:extLst>
          </p:cNvPr>
          <p:cNvSpPr/>
          <p:nvPr/>
        </p:nvSpPr>
        <p:spPr>
          <a:xfrm>
            <a:off x="5250761" y="3206863"/>
            <a:ext cx="1428785" cy="379774"/>
          </a:xfrm>
          <a:prstGeom prst="rect">
            <a:avLst/>
          </a:prstGeom>
        </p:spPr>
        <p:txBody>
          <a:bodyPr vert="horz" lIns="0" tIns="0" rIns="0" bIns="0" rtlCol="0">
            <a:noAutofit/>
          </a:bodyPr>
          <a:lstStyle/>
          <a:p>
            <a:pPr marL="0" marR="0" lvl="0" indent="0" algn="ctr" defTabSz="693194" rtl="0" eaLnBrk="1" fontAlgn="auto" latinLnBrk="0" hangingPunct="1">
              <a:lnSpc>
                <a:spcPct val="90000"/>
              </a:lnSpc>
              <a:spcBef>
                <a:spcPts val="0"/>
              </a:spcBef>
              <a:spcAft>
                <a:spcPts val="0"/>
              </a:spcAft>
              <a:buClrTx/>
              <a:buSzTx/>
              <a:buFontTx/>
              <a:buNone/>
              <a:tabLst/>
              <a:defRPr/>
            </a:pPr>
            <a:r>
              <a:rPr kumimoji="0" lang="en-GB" sz="1050" b="0" i="0" u="none" strike="noStrike" kern="0" cap="none" spc="0" normalizeH="0" baseline="0" noProof="0">
                <a:ln>
                  <a:noFill/>
                </a:ln>
                <a:solidFill>
                  <a:srgbClr val="404040"/>
                </a:solidFill>
                <a:effectLst/>
                <a:uLnTx/>
                <a:uFillTx/>
                <a:latin typeface="Calibri"/>
                <a:ea typeface="+mn-ea"/>
                <a:cs typeface="+mn-cs"/>
              </a:rPr>
              <a:t>Frinds, flatmates</a:t>
            </a:r>
            <a:endParaRPr kumimoji="0" lang="en-GB" sz="1050" b="0" i="0" u="none" strike="noStrike" kern="0" cap="none" spc="0" normalizeH="0" baseline="0" noProof="0" dirty="0">
              <a:ln>
                <a:noFill/>
              </a:ln>
              <a:solidFill>
                <a:srgbClr val="404040"/>
              </a:solidFill>
              <a:effectLst/>
              <a:uLnTx/>
              <a:uFillTx/>
              <a:latin typeface="Calibri"/>
              <a:ea typeface="+mn-ea"/>
              <a:cs typeface="+mn-cs"/>
            </a:endParaRPr>
          </a:p>
        </p:txBody>
      </p:sp>
      <p:sp>
        <p:nvSpPr>
          <p:cNvPr id="30" name="Rectangle 23">
            <a:extLst>
              <a:ext uri="{FF2B5EF4-FFF2-40B4-BE49-F238E27FC236}">
                <a16:creationId xmlns:a16="http://schemas.microsoft.com/office/drawing/2014/main" xmlns="" id="{93A7FBFF-2F78-4AD5-9F9F-4BE48F09489D}"/>
              </a:ext>
            </a:extLst>
          </p:cNvPr>
          <p:cNvSpPr/>
          <p:nvPr/>
        </p:nvSpPr>
        <p:spPr>
          <a:xfrm>
            <a:off x="7184260" y="3206862"/>
            <a:ext cx="975879" cy="379774"/>
          </a:xfrm>
          <a:prstGeom prst="rect">
            <a:avLst/>
          </a:prstGeom>
        </p:spPr>
        <p:txBody>
          <a:bodyPr vert="horz" lIns="0" tIns="0" rIns="0" bIns="0" rtlCol="0">
            <a:noAutofit/>
          </a:bodyPr>
          <a:lstStyle/>
          <a:p>
            <a:pPr marL="0" marR="0" lvl="0" indent="0" algn="ctr" defTabSz="693194" rtl="0" eaLnBrk="1" fontAlgn="auto" latinLnBrk="0" hangingPunct="1">
              <a:lnSpc>
                <a:spcPct val="90000"/>
              </a:lnSpc>
              <a:spcBef>
                <a:spcPts val="0"/>
              </a:spcBef>
              <a:spcAft>
                <a:spcPts val="0"/>
              </a:spcAft>
              <a:buClrTx/>
              <a:buSzTx/>
              <a:buFontTx/>
              <a:buNone/>
              <a:tabLst/>
              <a:defRPr/>
            </a:pPr>
            <a:r>
              <a:rPr kumimoji="0" lang="en-GB" sz="1050" b="0" i="0" u="none" strike="noStrike" kern="0" cap="none" spc="0" normalizeH="0" baseline="0" noProof="0">
                <a:ln>
                  <a:noFill/>
                </a:ln>
                <a:solidFill>
                  <a:srgbClr val="404040"/>
                </a:solidFill>
                <a:effectLst/>
                <a:uLnTx/>
                <a:uFillTx/>
                <a:latin typeface="Calibri"/>
                <a:ea typeface="+mn-ea"/>
                <a:cs typeface="+mn-cs"/>
              </a:rPr>
              <a:t>Other</a:t>
            </a:r>
            <a:endParaRPr kumimoji="0" lang="en-GB" sz="1050" b="0" i="0" u="none" strike="noStrike" kern="0" cap="none" spc="0" normalizeH="0" baseline="0" noProof="0" dirty="0">
              <a:ln>
                <a:noFill/>
              </a:ln>
              <a:solidFill>
                <a:srgbClr val="404040"/>
              </a:solidFill>
              <a:effectLst/>
              <a:uLnTx/>
              <a:uFillTx/>
              <a:latin typeface="Calibri"/>
              <a:ea typeface="+mn-ea"/>
              <a:cs typeface="+mn-cs"/>
            </a:endParaRPr>
          </a:p>
        </p:txBody>
      </p:sp>
      <p:sp>
        <p:nvSpPr>
          <p:cNvPr id="31" name="Arc 30">
            <a:extLst>
              <a:ext uri="{FF2B5EF4-FFF2-40B4-BE49-F238E27FC236}">
                <a16:creationId xmlns:a16="http://schemas.microsoft.com/office/drawing/2014/main" xmlns="" id="{EEBF5C69-F488-4E9E-A802-1C4BAE48DB9A}"/>
              </a:ext>
            </a:extLst>
          </p:cNvPr>
          <p:cNvSpPr>
            <a:spLocks noChangeAspect="1"/>
          </p:cNvSpPr>
          <p:nvPr/>
        </p:nvSpPr>
        <p:spPr bwMode="auto">
          <a:xfrm>
            <a:off x="1188766" y="1779662"/>
            <a:ext cx="1036533" cy="1036533"/>
          </a:xfrm>
          <a:prstGeom prst="arc">
            <a:avLst>
              <a:gd name="adj1" fmla="val 16175991"/>
              <a:gd name="adj2" fmla="val 4831047"/>
            </a:avLst>
          </a:prstGeom>
          <a:noFill/>
          <a:ln w="228600" cap="flat" cmpd="sng" algn="ctr">
            <a:solidFill>
              <a:schemeClr val="accent4"/>
            </a:solidFill>
            <a:prstDash val="solid"/>
            <a:round/>
            <a:headEnd type="none" w="med" len="med"/>
            <a:tailEnd type="triangle" w="sm" len="sm"/>
          </a:ln>
          <a:effectLst/>
        </p:spPr>
        <p:txBody>
          <a:bodyPr rtlCol="0" anchor="ctr"/>
          <a:lstStyle/>
          <a:p>
            <a:pPr algn="ctr"/>
            <a:endParaRPr lang="en-GB" dirty="0"/>
          </a:p>
        </p:txBody>
      </p:sp>
      <p:sp>
        <p:nvSpPr>
          <p:cNvPr id="32" name="Arc 31">
            <a:extLst>
              <a:ext uri="{FF2B5EF4-FFF2-40B4-BE49-F238E27FC236}">
                <a16:creationId xmlns:a16="http://schemas.microsoft.com/office/drawing/2014/main" xmlns="" id="{0C380211-0864-4781-8E96-2E277CA6809B}"/>
              </a:ext>
            </a:extLst>
          </p:cNvPr>
          <p:cNvSpPr>
            <a:spLocks noChangeAspect="1"/>
          </p:cNvSpPr>
          <p:nvPr/>
        </p:nvSpPr>
        <p:spPr bwMode="auto">
          <a:xfrm flipH="1">
            <a:off x="1188766" y="1779662"/>
            <a:ext cx="1036533" cy="1036533"/>
          </a:xfrm>
          <a:prstGeom prst="arc">
            <a:avLst>
              <a:gd name="adj1" fmla="val 16160081"/>
              <a:gd name="adj2" fmla="val 5884506"/>
            </a:avLst>
          </a:prstGeom>
          <a:noFill/>
          <a:ln w="228600" cap="flat" cmpd="sng" algn="ctr">
            <a:solidFill>
              <a:srgbClr val="FF4343"/>
            </a:solidFill>
            <a:prstDash val="solid"/>
            <a:round/>
            <a:headEnd type="none" w="med" len="med"/>
            <a:tailEnd type="triangle" w="sm" len="sm"/>
          </a:ln>
          <a:effectLst/>
        </p:spPr>
        <p:txBody>
          <a:bodyPr rtlCol="0" anchor="ctr"/>
          <a:lstStyle/>
          <a:p>
            <a:pPr algn="ctr"/>
            <a:endParaRPr lang="en-GB" dirty="0"/>
          </a:p>
        </p:txBody>
      </p:sp>
      <p:sp>
        <p:nvSpPr>
          <p:cNvPr id="33" name="TextBox 32">
            <a:extLst>
              <a:ext uri="{FF2B5EF4-FFF2-40B4-BE49-F238E27FC236}">
                <a16:creationId xmlns:a16="http://schemas.microsoft.com/office/drawing/2014/main" xmlns="" id="{862D45E3-1726-45C1-9B50-22979C77F213}"/>
              </a:ext>
            </a:extLst>
          </p:cNvPr>
          <p:cNvSpPr txBox="1"/>
          <p:nvPr/>
        </p:nvSpPr>
        <p:spPr>
          <a:xfrm>
            <a:off x="611596" y="2992328"/>
            <a:ext cx="865622" cy="515526"/>
          </a:xfrm>
          <a:prstGeom prst="rect">
            <a:avLst/>
          </a:prstGeom>
          <a:noFill/>
        </p:spPr>
        <p:txBody>
          <a:bodyPr wrap="none" lIns="0" tIns="0" rIns="0" bIns="0" rtlCol="0" anchor="ctr">
            <a:spAutoFit/>
          </a:bodyPr>
          <a:lstStyle/>
          <a:p>
            <a:pPr algn="ctr" defTabSz="685800">
              <a:defRPr/>
            </a:pPr>
            <a:r>
              <a:rPr lang="en-GB" sz="1100">
                <a:solidFill>
                  <a:srgbClr val="404040"/>
                </a:solidFill>
                <a:latin typeface="Calibri" pitchFamily="34" charset="0"/>
                <a:cs typeface="Arial" pitchFamily="34" charset="0"/>
              </a:rPr>
              <a:t>With company </a:t>
            </a:r>
            <a:r>
              <a:rPr lang="en-GB" sz="2250" b="1" kern="0">
                <a:solidFill>
                  <a:schemeClr val="accent4"/>
                </a:solidFill>
                <a:latin typeface="Calibri"/>
              </a:rPr>
              <a:t/>
            </a:r>
            <a:br>
              <a:rPr lang="en-GB" sz="2250" b="1" kern="0">
                <a:solidFill>
                  <a:schemeClr val="accent4"/>
                </a:solidFill>
                <a:latin typeface="Calibri"/>
              </a:rPr>
            </a:br>
            <a:r>
              <a:rPr lang="en-GB" sz="2250" b="1" kern="0">
                <a:solidFill>
                  <a:srgbClr val="FF4343"/>
                </a:solidFill>
                <a:latin typeface="Calibri"/>
              </a:rPr>
              <a:t>52%</a:t>
            </a:r>
            <a:endParaRPr lang="en-GB" sz="2250" b="1" kern="0" dirty="0">
              <a:solidFill>
                <a:srgbClr val="FF4343"/>
              </a:solidFill>
              <a:latin typeface="Calibri"/>
            </a:endParaRPr>
          </a:p>
        </p:txBody>
      </p:sp>
      <p:sp>
        <p:nvSpPr>
          <p:cNvPr id="34" name="TextBox 33">
            <a:extLst>
              <a:ext uri="{FF2B5EF4-FFF2-40B4-BE49-F238E27FC236}">
                <a16:creationId xmlns:a16="http://schemas.microsoft.com/office/drawing/2014/main" xmlns="" id="{209C0472-B7E9-41A3-BF44-F59A4AD6F3B2}"/>
              </a:ext>
            </a:extLst>
          </p:cNvPr>
          <p:cNvSpPr txBox="1"/>
          <p:nvPr/>
        </p:nvSpPr>
        <p:spPr>
          <a:xfrm>
            <a:off x="2162632" y="2992327"/>
            <a:ext cx="501739" cy="515526"/>
          </a:xfrm>
          <a:prstGeom prst="rect">
            <a:avLst/>
          </a:prstGeom>
          <a:noFill/>
        </p:spPr>
        <p:txBody>
          <a:bodyPr wrap="none" lIns="0" tIns="0" rIns="0" bIns="0" rtlCol="0" anchor="ctr">
            <a:spAutoFit/>
          </a:bodyPr>
          <a:lstStyle>
            <a:defPPr>
              <a:defRPr lang="cs-CZ"/>
            </a:defPPr>
            <a:lvl1pPr algn="ctr" defTabSz="685800">
              <a:defRPr sz="2250" b="1" kern="0">
                <a:solidFill>
                  <a:schemeClr val="accent4"/>
                </a:solidFill>
                <a:latin typeface="Calibri"/>
              </a:defRPr>
            </a:lvl1pPr>
          </a:lstStyle>
          <a:p>
            <a:r>
              <a:rPr lang="en-GB" sz="1100" b="0" kern="1200">
                <a:solidFill>
                  <a:srgbClr val="404040"/>
                </a:solidFill>
                <a:latin typeface="Calibri" pitchFamily="34" charset="0"/>
                <a:cs typeface="Arial" pitchFamily="34" charset="0"/>
              </a:rPr>
              <a:t>Alone</a:t>
            </a:r>
            <a:r>
              <a:rPr lang="en-GB">
                <a:solidFill>
                  <a:srgbClr val="FF4343"/>
                </a:solidFill>
              </a:rPr>
              <a:t/>
            </a:r>
            <a:br>
              <a:rPr lang="en-GB">
                <a:solidFill>
                  <a:srgbClr val="FF4343"/>
                </a:solidFill>
              </a:rPr>
            </a:br>
            <a:r>
              <a:rPr lang="en-GB"/>
              <a:t>48%</a:t>
            </a:r>
            <a:endParaRPr lang="en-GB" dirty="0"/>
          </a:p>
        </p:txBody>
      </p:sp>
      <p:sp>
        <p:nvSpPr>
          <p:cNvPr id="35" name="Cím 30">
            <a:extLst>
              <a:ext uri="{FF2B5EF4-FFF2-40B4-BE49-F238E27FC236}">
                <a16:creationId xmlns:a16="http://schemas.microsoft.com/office/drawing/2014/main" xmlns="" id="{7E775BE4-B684-43DC-B5DC-736E6EE5E6B9}"/>
              </a:ext>
            </a:extLst>
          </p:cNvPr>
          <p:cNvSpPr txBox="1">
            <a:spLocks/>
          </p:cNvSpPr>
          <p:nvPr/>
        </p:nvSpPr>
        <p:spPr>
          <a:xfrm>
            <a:off x="398926" y="3939902"/>
            <a:ext cx="8318484" cy="627142"/>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Respondents were admitted to watching TV alone in about 50% of the occasions while watching TV with company in the other 50%. The company is usually the watchers partner or child. Respondents over 50 (61%) and without children (54%) are more likely to watch TV </a:t>
            </a:r>
            <a:r>
              <a:rPr lang="en-GB" sz="1050" b="0" kern="0">
                <a:solidFill>
                  <a:srgbClr val="58595B"/>
                </a:solidFill>
                <a:latin typeface="Calibri"/>
              </a:rPr>
              <a:t>alone.</a:t>
            </a:r>
            <a:endParaRPr kumimoji="0" lang="en-GB"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pic>
        <p:nvPicPr>
          <p:cNvPr id="36" name="Picture 35">
            <a:extLst>
              <a:ext uri="{FF2B5EF4-FFF2-40B4-BE49-F238E27FC236}">
                <a16:creationId xmlns:a16="http://schemas.microsoft.com/office/drawing/2014/main" xmlns="" id="{6A9EE728-D11D-448B-84A0-B9C274A6BC45}"/>
              </a:ext>
            </a:extLst>
          </p:cNvPr>
          <p:cNvPicPr>
            <a:picLocks noChangeAspect="1"/>
          </p:cNvPicPr>
          <p:nvPr/>
        </p:nvPicPr>
        <p:blipFill>
          <a:blip r:embed="rId8"/>
          <a:stretch>
            <a:fillRect/>
          </a:stretch>
        </p:blipFill>
        <p:spPr>
          <a:xfrm>
            <a:off x="7564578" y="4840516"/>
            <a:ext cx="1034081" cy="242440"/>
          </a:xfrm>
          <a:prstGeom prst="rect">
            <a:avLst/>
          </a:prstGeom>
        </p:spPr>
      </p:pic>
      <p:pic>
        <p:nvPicPr>
          <p:cNvPr id="37" name="Picture 36">
            <a:extLst>
              <a:ext uri="{FF2B5EF4-FFF2-40B4-BE49-F238E27FC236}">
                <a16:creationId xmlns:a16="http://schemas.microsoft.com/office/drawing/2014/main" xmlns="" id="{DA63DF0A-85E2-4B4A-BAF3-54F2650E89A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1022450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44">
            <a:extLst>
              <a:ext uri="{FF2B5EF4-FFF2-40B4-BE49-F238E27FC236}">
                <a16:creationId xmlns:a16="http://schemas.microsoft.com/office/drawing/2014/main" xmlns="" id="{5104AEF0-7758-4958-862F-43F288204399}"/>
              </a:ext>
            </a:extLst>
          </p:cNvPr>
          <p:cNvGraphicFramePr/>
          <p:nvPr>
            <p:extLst>
              <p:ext uri="{D42A27DB-BD31-4B8C-83A1-F6EECF244321}">
                <p14:modId xmlns:p14="http://schemas.microsoft.com/office/powerpoint/2010/main" val="127943977"/>
              </p:ext>
            </p:extLst>
          </p:nvPr>
        </p:nvGraphicFramePr>
        <p:xfrm>
          <a:off x="281244" y="1080133"/>
          <a:ext cx="4932039" cy="3287877"/>
        </p:xfrm>
        <a:graphic>
          <a:graphicData uri="http://schemas.openxmlformats.org/drawingml/2006/chart">
            <c:chart xmlns:c="http://schemas.openxmlformats.org/drawingml/2006/chart" xmlns:r="http://schemas.openxmlformats.org/officeDocument/2006/relationships" r:id="rId2"/>
          </a:graphicData>
        </a:graphic>
      </p:graphicFrame>
      <p:sp>
        <p:nvSpPr>
          <p:cNvPr id="116" name="Text Placeholder 9"/>
          <p:cNvSpPr>
            <a:spLocks noGrp="1"/>
          </p:cNvSpPr>
          <p:nvPr>
            <p:ph type="body" sz="quarter" idx="4294967295"/>
          </p:nvPr>
        </p:nvSpPr>
        <p:spPr>
          <a:xfrm>
            <a:off x="212058" y="432440"/>
            <a:ext cx="8690248" cy="221610"/>
          </a:xfrm>
          <a:prstGeom prst="rect">
            <a:avLst/>
          </a:prstGeom>
        </p:spPr>
        <p:txBody>
          <a:bodyPr>
            <a:noAutofit/>
          </a:bodyPr>
          <a:lstStyle/>
          <a:p>
            <a:pPr marL="0" indent="0">
              <a:spcBef>
                <a:spcPts val="0"/>
              </a:spcBef>
            </a:pPr>
            <a:r>
              <a:rPr lang="en-GB" sz="1000" i="1" dirty="0">
                <a:solidFill>
                  <a:schemeClr val="bg1">
                    <a:lumMod val="50000"/>
                  </a:schemeClr>
                </a:solidFill>
              </a:rPr>
              <a:t>Time of the day variable</a:t>
            </a:r>
          </a:p>
        </p:txBody>
      </p:sp>
      <p:sp>
        <p:nvSpPr>
          <p:cNvPr id="107" name="Szövegdoboz 135">
            <a:extLst>
              <a:ext uri="{FF2B5EF4-FFF2-40B4-BE49-F238E27FC236}">
                <a16:creationId xmlns:a16="http://schemas.microsoft.com/office/drawing/2014/main" xmlns="" id="{A8400FDB-C03B-4234-AD82-BAA1FF60783E}"/>
              </a:ext>
            </a:extLst>
          </p:cNvPr>
          <p:cNvSpPr txBox="1"/>
          <p:nvPr/>
        </p:nvSpPr>
        <p:spPr>
          <a:xfrm>
            <a:off x="434663" y="4953148"/>
            <a:ext cx="4808886"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222223"/>
                </a:solidFill>
                <a:effectLst/>
                <a:uLnTx/>
                <a:uFillTx/>
                <a:latin typeface="Calibri"/>
              </a:rPr>
              <a:t>N=4.733 | Base: total sample; N=2237 | </a:t>
            </a:r>
            <a:r>
              <a:rPr lang="en-GB" sz="900" kern="0" dirty="0">
                <a:solidFill>
                  <a:srgbClr val="222223"/>
                </a:solidFill>
                <a:latin typeface="Calibri"/>
              </a:rPr>
              <a:t>B</a:t>
            </a:r>
            <a:r>
              <a:rPr kumimoji="0" lang="en-GB" sz="900" b="0" i="0" u="none" strike="noStrike" kern="0" cap="none" spc="0" normalizeH="0" baseline="0" noProof="0" dirty="0" err="1">
                <a:ln>
                  <a:noFill/>
                </a:ln>
                <a:solidFill>
                  <a:srgbClr val="222223"/>
                </a:solidFill>
                <a:effectLst/>
                <a:uLnTx/>
                <a:uFillTx/>
                <a:latin typeface="Calibri"/>
              </a:rPr>
              <a:t>ase</a:t>
            </a:r>
            <a:r>
              <a:rPr kumimoji="0" lang="en-GB" sz="900" b="0" i="0" u="none" strike="noStrike" kern="0" cap="none" spc="0" normalizeH="0" baseline="0" noProof="0" dirty="0">
                <a:ln>
                  <a:noFill/>
                </a:ln>
                <a:solidFill>
                  <a:srgbClr val="222223"/>
                </a:solidFill>
                <a:effectLst/>
                <a:uLnTx/>
                <a:uFillTx/>
                <a:latin typeface="Calibri"/>
              </a:rPr>
              <a:t>: alone; N=2495 | </a:t>
            </a:r>
            <a:r>
              <a:rPr lang="en-GB" sz="900" kern="0" dirty="0">
                <a:solidFill>
                  <a:srgbClr val="222223"/>
                </a:solidFill>
                <a:latin typeface="Calibri"/>
              </a:rPr>
              <a:t>B</a:t>
            </a:r>
            <a:r>
              <a:rPr kumimoji="0" lang="en-GB" sz="900" b="0" i="0" u="none" strike="noStrike" kern="0" cap="none" spc="0" normalizeH="0" baseline="0" noProof="0" dirty="0" err="1">
                <a:ln>
                  <a:noFill/>
                </a:ln>
                <a:solidFill>
                  <a:srgbClr val="222223"/>
                </a:solidFill>
                <a:effectLst/>
                <a:uLnTx/>
                <a:uFillTx/>
                <a:latin typeface="Calibri"/>
              </a:rPr>
              <a:t>ase</a:t>
            </a:r>
            <a:r>
              <a:rPr kumimoji="0" lang="en-GB" sz="900" b="0" i="0" u="none" strike="noStrike" kern="0" cap="none" spc="0" normalizeH="0" baseline="0" noProof="0" dirty="0">
                <a:ln>
                  <a:noFill/>
                </a:ln>
                <a:solidFill>
                  <a:srgbClr val="222223"/>
                </a:solidFill>
                <a:effectLst/>
                <a:uLnTx/>
                <a:uFillTx/>
                <a:latin typeface="Calibri"/>
              </a:rPr>
              <a:t>: with company</a:t>
            </a:r>
          </a:p>
        </p:txBody>
      </p:sp>
      <p:sp>
        <p:nvSpPr>
          <p:cNvPr id="3" name="Title 2">
            <a:extLst>
              <a:ext uri="{FF2B5EF4-FFF2-40B4-BE49-F238E27FC236}">
                <a16:creationId xmlns:a16="http://schemas.microsoft.com/office/drawing/2014/main" xmlns="" id="{4CB0A37B-97DA-48A7-B58E-20EAFB895B4B}"/>
              </a:ext>
            </a:extLst>
          </p:cNvPr>
          <p:cNvSpPr>
            <a:spLocks noGrp="1"/>
          </p:cNvSpPr>
          <p:nvPr>
            <p:ph type="title"/>
          </p:nvPr>
        </p:nvSpPr>
        <p:spPr/>
        <p:txBody>
          <a:bodyPr>
            <a:normAutofit fontScale="90000"/>
          </a:bodyPr>
          <a:lstStyle/>
          <a:p>
            <a:r>
              <a:rPr lang="en-GB" dirty="0"/>
              <a:t>Social watching</a:t>
            </a:r>
          </a:p>
        </p:txBody>
      </p:sp>
      <p:sp>
        <p:nvSpPr>
          <p:cNvPr id="6" name="Cím 30">
            <a:extLst>
              <a:ext uri="{FF2B5EF4-FFF2-40B4-BE49-F238E27FC236}">
                <a16:creationId xmlns:a16="http://schemas.microsoft.com/office/drawing/2014/main" xmlns="" id="{9A99B4A9-937E-4B5C-B500-65F2935D7D9D}"/>
              </a:ext>
            </a:extLst>
          </p:cNvPr>
          <p:cNvSpPr txBox="1">
            <a:spLocks/>
          </p:cNvSpPr>
          <p:nvPr/>
        </p:nvSpPr>
        <p:spPr>
          <a:xfrm>
            <a:off x="5868144" y="2283718"/>
            <a:ext cx="2849266" cy="2499350"/>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The detailed daily breakdown shows a higher ratio of Social watching in access prime and prime time, while in the mornings in two thirds of the cases respondents watched TV alone. </a:t>
            </a:r>
            <a:endParaRPr kumimoji="0" lang="en-GB" sz="1050" b="0" i="0" u="none" strike="noStrike" kern="0" cap="none" spc="0" normalizeH="0" baseline="0" noProof="0" dirty="0">
              <a:ln>
                <a:noFill/>
              </a:ln>
              <a:solidFill>
                <a:srgbClr val="58595B"/>
              </a:solidFill>
              <a:effectLst/>
              <a:uLnTx/>
              <a:uFillTx/>
              <a:latin typeface="Calibri"/>
            </a:endParaRPr>
          </a:p>
        </p:txBody>
      </p:sp>
      <p:pic>
        <p:nvPicPr>
          <p:cNvPr id="7" name="Picture 6">
            <a:extLst>
              <a:ext uri="{FF2B5EF4-FFF2-40B4-BE49-F238E27FC236}">
                <a16:creationId xmlns:a16="http://schemas.microsoft.com/office/drawing/2014/main" xmlns="" id="{31A963D8-786C-40FC-A37B-1FCFC5ED3DF1}"/>
              </a:ext>
            </a:extLst>
          </p:cNvPr>
          <p:cNvPicPr>
            <a:picLocks noChangeAspect="1"/>
          </p:cNvPicPr>
          <p:nvPr/>
        </p:nvPicPr>
        <p:blipFill>
          <a:blip r:embed="rId3"/>
          <a:stretch>
            <a:fillRect/>
          </a:stretch>
        </p:blipFill>
        <p:spPr>
          <a:xfrm>
            <a:off x="7564578" y="4840516"/>
            <a:ext cx="1034081" cy="242440"/>
          </a:xfrm>
          <a:prstGeom prst="rect">
            <a:avLst/>
          </a:prstGeom>
        </p:spPr>
      </p:pic>
      <p:pic>
        <p:nvPicPr>
          <p:cNvPr id="8" name="Picture 7">
            <a:extLst>
              <a:ext uri="{FF2B5EF4-FFF2-40B4-BE49-F238E27FC236}">
                <a16:creationId xmlns:a16="http://schemas.microsoft.com/office/drawing/2014/main" xmlns="" id="{72BA05BC-928A-41A1-9747-4FB4066E78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3456013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9"/>
          <p:cNvSpPr>
            <a:spLocks noGrp="1"/>
          </p:cNvSpPr>
          <p:nvPr>
            <p:ph type="body" sz="quarter" idx="4294967295"/>
          </p:nvPr>
        </p:nvSpPr>
        <p:spPr>
          <a:xfrm>
            <a:off x="212058" y="432440"/>
            <a:ext cx="8690248" cy="221610"/>
          </a:xfrm>
          <a:prstGeom prst="rect">
            <a:avLst/>
          </a:prstGeom>
        </p:spPr>
        <p:txBody>
          <a:bodyPr>
            <a:noAutofit/>
          </a:bodyPr>
          <a:lstStyle/>
          <a:p>
            <a:pPr marL="0" indent="0">
              <a:spcBef>
                <a:spcPts val="0"/>
              </a:spcBef>
            </a:pPr>
            <a:r>
              <a:rPr lang="hu-HU" sz="1000" i="1" dirty="0" err="1">
                <a:solidFill>
                  <a:schemeClr val="bg1">
                    <a:lumMod val="50000"/>
                  </a:schemeClr>
                </a:solidFill>
              </a:rPr>
              <a:t>Content</a:t>
            </a:r>
            <a:r>
              <a:rPr lang="hu-HU" sz="1000" i="1" dirty="0">
                <a:solidFill>
                  <a:schemeClr val="bg1">
                    <a:lumMod val="50000"/>
                  </a:schemeClr>
                </a:solidFill>
              </a:rPr>
              <a:t> </a:t>
            </a:r>
            <a:r>
              <a:rPr lang="hu-HU" sz="1000" i="1" dirty="0" err="1">
                <a:solidFill>
                  <a:schemeClr val="bg1">
                    <a:lumMod val="50000"/>
                  </a:schemeClr>
                </a:solidFill>
              </a:rPr>
              <a:t>variable</a:t>
            </a:r>
            <a:endParaRPr lang="hu-HU" sz="1000" i="1" dirty="0">
              <a:solidFill>
                <a:schemeClr val="bg1">
                  <a:lumMod val="50000"/>
                </a:schemeClr>
              </a:solidFill>
            </a:endParaRPr>
          </a:p>
        </p:txBody>
      </p:sp>
      <p:sp>
        <p:nvSpPr>
          <p:cNvPr id="3" name="Title 2">
            <a:extLst>
              <a:ext uri="{FF2B5EF4-FFF2-40B4-BE49-F238E27FC236}">
                <a16:creationId xmlns:a16="http://schemas.microsoft.com/office/drawing/2014/main" xmlns="" id="{4CB0A37B-97DA-48A7-B58E-20EAFB895B4B}"/>
              </a:ext>
            </a:extLst>
          </p:cNvPr>
          <p:cNvSpPr>
            <a:spLocks noGrp="1"/>
          </p:cNvSpPr>
          <p:nvPr>
            <p:ph type="title"/>
          </p:nvPr>
        </p:nvSpPr>
        <p:spPr/>
        <p:txBody>
          <a:bodyPr>
            <a:normAutofit fontScale="90000"/>
          </a:bodyPr>
          <a:lstStyle/>
          <a:p>
            <a:r>
              <a:rPr lang="hu-HU" dirty="0" err="1"/>
              <a:t>Social</a:t>
            </a:r>
            <a:r>
              <a:rPr lang="hu-HU" dirty="0"/>
              <a:t> </a:t>
            </a:r>
            <a:r>
              <a:rPr lang="hu-HU" dirty="0" err="1"/>
              <a:t>watching</a:t>
            </a:r>
            <a:endParaRPr lang="hu-HU" dirty="0"/>
          </a:p>
        </p:txBody>
      </p:sp>
      <p:graphicFrame>
        <p:nvGraphicFramePr>
          <p:cNvPr id="7" name="Chart 44">
            <a:extLst>
              <a:ext uri="{FF2B5EF4-FFF2-40B4-BE49-F238E27FC236}">
                <a16:creationId xmlns:a16="http://schemas.microsoft.com/office/drawing/2014/main" xmlns="" id="{155D9466-D61B-42CB-A1B7-2AF32A88085C}"/>
              </a:ext>
            </a:extLst>
          </p:cNvPr>
          <p:cNvGraphicFramePr/>
          <p:nvPr>
            <p:extLst>
              <p:ext uri="{D42A27DB-BD31-4B8C-83A1-F6EECF244321}">
                <p14:modId xmlns:p14="http://schemas.microsoft.com/office/powerpoint/2010/main" val="356743903"/>
              </p:ext>
            </p:extLst>
          </p:nvPr>
        </p:nvGraphicFramePr>
        <p:xfrm>
          <a:off x="-540568" y="1007248"/>
          <a:ext cx="6561855" cy="3929019"/>
        </p:xfrm>
        <a:graphic>
          <a:graphicData uri="http://schemas.openxmlformats.org/drawingml/2006/chart">
            <c:chart xmlns:c="http://schemas.openxmlformats.org/drawingml/2006/chart" xmlns:r="http://schemas.openxmlformats.org/officeDocument/2006/relationships" r:id="rId2"/>
          </a:graphicData>
        </a:graphic>
      </p:graphicFrame>
      <p:sp>
        <p:nvSpPr>
          <p:cNvPr id="6" name="Cím 30">
            <a:extLst>
              <a:ext uri="{FF2B5EF4-FFF2-40B4-BE49-F238E27FC236}">
                <a16:creationId xmlns:a16="http://schemas.microsoft.com/office/drawing/2014/main" xmlns="" id="{94F200A4-2AD9-445C-97BD-D83C263A57AA}"/>
              </a:ext>
            </a:extLst>
          </p:cNvPr>
          <p:cNvSpPr txBox="1">
            <a:spLocks/>
          </p:cNvSpPr>
          <p:nvPr/>
        </p:nvSpPr>
        <p:spPr>
          <a:xfrm>
            <a:off x="5868144" y="2283718"/>
            <a:ext cx="2849266" cy="2499350"/>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According to the detailed genre classification animation, gastronomy and reality shows are typically socially watched. On the other hand</a:t>
            </a:r>
            <a:r>
              <a:rPr lang="hu-HU" sz="1050" b="0" kern="0" dirty="0">
                <a:solidFill>
                  <a:srgbClr val="58595B"/>
                </a:solidFill>
                <a:latin typeface="Calibri"/>
              </a:rPr>
              <a:t>,</a:t>
            </a:r>
            <a:r>
              <a:rPr lang="en-GB" sz="1050" b="0" kern="0" dirty="0">
                <a:solidFill>
                  <a:srgbClr val="58595B"/>
                </a:solidFill>
                <a:latin typeface="Calibri"/>
              </a:rPr>
              <a:t> sport consumed at home is a genre that people usually watch alone. </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sp>
        <p:nvSpPr>
          <p:cNvPr id="9" name="Szövegdoboz 135">
            <a:extLst>
              <a:ext uri="{FF2B5EF4-FFF2-40B4-BE49-F238E27FC236}">
                <a16:creationId xmlns:a16="http://schemas.microsoft.com/office/drawing/2014/main" xmlns="" id="{C16D10EC-3849-4E72-B4CB-75A9E71385D9}"/>
              </a:ext>
            </a:extLst>
          </p:cNvPr>
          <p:cNvSpPr txBox="1"/>
          <p:nvPr/>
        </p:nvSpPr>
        <p:spPr>
          <a:xfrm>
            <a:off x="434663" y="4953148"/>
            <a:ext cx="4808886"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N=4.733 | </a:t>
            </a:r>
            <a:r>
              <a:rPr kumimoji="0" lang="hu-HU" sz="900" b="0" i="0" u="none" strike="noStrike" kern="0" cap="none" spc="0" normalizeH="0" baseline="0" noProof="0" dirty="0" err="1">
                <a:ln>
                  <a:noFill/>
                </a:ln>
                <a:solidFill>
                  <a:srgbClr val="222223"/>
                </a:solidFill>
                <a:effectLst/>
                <a:uLnTx/>
                <a:uFillTx/>
                <a:latin typeface="Calibri"/>
                <a:ea typeface="+mn-ea"/>
                <a:cs typeface="+mn-cs"/>
              </a:rPr>
              <a:t>Base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total</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sample</a:t>
            </a:r>
            <a:r>
              <a:rPr kumimoji="0" lang="hu-HU" sz="900" b="0" i="0" u="none" strike="noStrike" kern="0" cap="none" spc="0" normalizeH="0" baseline="0" noProof="0" dirty="0">
                <a:ln>
                  <a:noFill/>
                </a:ln>
                <a:solidFill>
                  <a:srgbClr val="222223"/>
                </a:solidFill>
                <a:effectLst/>
                <a:uLnTx/>
                <a:uFillTx/>
                <a:latin typeface="Calibri"/>
                <a:ea typeface="+mn-ea"/>
                <a:cs typeface="+mn-cs"/>
              </a:rPr>
              <a:t>; N=2237 | </a:t>
            </a:r>
            <a:r>
              <a:rPr lang="hu-HU" sz="900" kern="0" dirty="0">
                <a:solidFill>
                  <a:srgbClr val="222223"/>
                </a:solidFill>
                <a:latin typeface="Calibri"/>
              </a:rPr>
              <a:t>B</a:t>
            </a:r>
            <a:r>
              <a:rPr kumimoji="0" lang="hu-HU"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alone</a:t>
            </a:r>
            <a:r>
              <a:rPr kumimoji="0" lang="hu-HU" sz="900" b="0" i="0" u="none" strike="noStrike" kern="0" cap="none" spc="0" normalizeH="0" baseline="0" noProof="0" dirty="0">
                <a:ln>
                  <a:noFill/>
                </a:ln>
                <a:solidFill>
                  <a:srgbClr val="222223"/>
                </a:solidFill>
                <a:effectLst/>
                <a:uLnTx/>
                <a:uFillTx/>
                <a:latin typeface="Calibri"/>
                <a:ea typeface="+mn-ea"/>
                <a:cs typeface="+mn-cs"/>
              </a:rPr>
              <a:t>; N=2495 | </a:t>
            </a:r>
            <a:r>
              <a:rPr lang="hu-HU" sz="900" kern="0" dirty="0">
                <a:solidFill>
                  <a:srgbClr val="222223"/>
                </a:solidFill>
                <a:latin typeface="Calibri"/>
              </a:rPr>
              <a:t>B</a:t>
            </a:r>
            <a:r>
              <a:rPr kumimoji="0" lang="hu-HU"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with</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company</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pic>
        <p:nvPicPr>
          <p:cNvPr id="8" name="Picture 7">
            <a:extLst>
              <a:ext uri="{FF2B5EF4-FFF2-40B4-BE49-F238E27FC236}">
                <a16:creationId xmlns:a16="http://schemas.microsoft.com/office/drawing/2014/main" xmlns="" id="{D77A25EC-11A5-4D06-B195-E3D2F793BAF9}"/>
              </a:ext>
            </a:extLst>
          </p:cNvPr>
          <p:cNvPicPr>
            <a:picLocks noChangeAspect="1"/>
          </p:cNvPicPr>
          <p:nvPr/>
        </p:nvPicPr>
        <p:blipFill>
          <a:blip r:embed="rId3"/>
          <a:stretch>
            <a:fillRect/>
          </a:stretch>
        </p:blipFill>
        <p:spPr>
          <a:xfrm>
            <a:off x="7564578" y="4840516"/>
            <a:ext cx="1034081" cy="242440"/>
          </a:xfrm>
          <a:prstGeom prst="rect">
            <a:avLst/>
          </a:prstGeom>
        </p:spPr>
      </p:pic>
      <p:pic>
        <p:nvPicPr>
          <p:cNvPr id="10" name="Picture 9">
            <a:extLst>
              <a:ext uri="{FF2B5EF4-FFF2-40B4-BE49-F238E27FC236}">
                <a16:creationId xmlns:a16="http://schemas.microsoft.com/office/drawing/2014/main" xmlns="" id="{827C5F68-2EF4-4A8E-BB4F-BF9AC8AA41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2311448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9"/>
          <p:cNvSpPr>
            <a:spLocks noGrp="1"/>
          </p:cNvSpPr>
          <p:nvPr>
            <p:ph type="body" sz="quarter" idx="4294967295"/>
          </p:nvPr>
        </p:nvSpPr>
        <p:spPr>
          <a:xfrm>
            <a:off x="212058" y="432440"/>
            <a:ext cx="8690248" cy="221610"/>
          </a:xfrm>
          <a:prstGeom prst="rect">
            <a:avLst/>
          </a:prstGeom>
        </p:spPr>
        <p:txBody>
          <a:bodyPr>
            <a:noAutofit/>
          </a:bodyPr>
          <a:lstStyle/>
          <a:p>
            <a:pPr marL="0" indent="0">
              <a:spcBef>
                <a:spcPts val="0"/>
              </a:spcBef>
            </a:pPr>
            <a:r>
              <a:rPr lang="hu-HU" sz="1000" i="1" dirty="0" err="1">
                <a:solidFill>
                  <a:schemeClr val="bg1">
                    <a:lumMod val="50000"/>
                  </a:schemeClr>
                </a:solidFill>
              </a:rPr>
              <a:t>As</a:t>
            </a:r>
            <a:r>
              <a:rPr lang="hu-HU" sz="1000" i="1" dirty="0">
                <a:solidFill>
                  <a:schemeClr val="bg1">
                    <a:lumMod val="50000"/>
                  </a:schemeClr>
                </a:solidFill>
              </a:rPr>
              <a:t> far </a:t>
            </a:r>
            <a:r>
              <a:rPr lang="hu-HU" sz="1000" i="1" dirty="0" err="1">
                <a:solidFill>
                  <a:schemeClr val="bg1">
                    <a:lumMod val="50000"/>
                  </a:schemeClr>
                </a:solidFill>
              </a:rPr>
              <a:t>as</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can</a:t>
            </a:r>
            <a:r>
              <a:rPr lang="hu-HU" sz="1000" i="1" dirty="0">
                <a:solidFill>
                  <a:schemeClr val="bg1">
                    <a:lumMod val="50000"/>
                  </a:schemeClr>
                </a:solidFill>
              </a:rPr>
              <a:t> </a:t>
            </a:r>
            <a:r>
              <a:rPr lang="hu-HU" sz="1000" i="1" dirty="0" err="1">
                <a:solidFill>
                  <a:schemeClr val="bg1">
                    <a:lumMod val="50000"/>
                  </a:schemeClr>
                </a:solidFill>
              </a:rPr>
              <a:t>remember</a:t>
            </a:r>
            <a:r>
              <a:rPr lang="hu-HU" sz="1000" i="1" dirty="0">
                <a:solidFill>
                  <a:schemeClr val="bg1">
                    <a:lumMod val="50000"/>
                  </a:schemeClr>
                </a:solidFill>
              </a:rPr>
              <a:t>, </a:t>
            </a:r>
            <a:r>
              <a:rPr lang="hu-HU" sz="1000" i="1" dirty="0" err="1">
                <a:solidFill>
                  <a:schemeClr val="bg1">
                    <a:lumMod val="50000"/>
                  </a:schemeClr>
                </a:solidFill>
              </a:rPr>
              <a:t>on</a:t>
            </a:r>
            <a:r>
              <a:rPr lang="hu-HU" sz="1000" i="1" dirty="0">
                <a:solidFill>
                  <a:schemeClr val="bg1">
                    <a:lumMod val="50000"/>
                  </a:schemeClr>
                </a:solidFill>
              </a:rPr>
              <a:t> </a:t>
            </a: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channel</a:t>
            </a:r>
            <a:r>
              <a:rPr lang="hu-HU" sz="1000" i="1" dirty="0">
                <a:solidFill>
                  <a:schemeClr val="bg1">
                    <a:lumMod val="50000"/>
                  </a:schemeClr>
                </a:solidFill>
              </a:rPr>
              <a:t> </a:t>
            </a:r>
            <a:r>
              <a:rPr lang="hu-HU" sz="1000" i="1" dirty="0" err="1">
                <a:solidFill>
                  <a:schemeClr val="bg1">
                    <a:lumMod val="50000"/>
                  </a:schemeClr>
                </a:solidFill>
              </a:rPr>
              <a:t>was</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programme</a:t>
            </a:r>
            <a:r>
              <a:rPr lang="hu-HU" sz="1000" i="1" dirty="0">
                <a:solidFill>
                  <a:schemeClr val="bg1">
                    <a:lumMod val="50000"/>
                  </a:schemeClr>
                </a:solidFill>
              </a:rPr>
              <a:t> </a:t>
            </a:r>
            <a:r>
              <a:rPr lang="hu-HU" sz="1000" i="1" dirty="0" err="1">
                <a:solidFill>
                  <a:schemeClr val="bg1">
                    <a:lumMod val="50000"/>
                  </a:schemeClr>
                </a:solidFill>
              </a:rPr>
              <a:t>broadcasted</a:t>
            </a:r>
            <a:r>
              <a:rPr lang="hu-HU" sz="1000" i="1" dirty="0">
                <a:solidFill>
                  <a:schemeClr val="bg1">
                    <a:lumMod val="50000"/>
                  </a:schemeClr>
                </a:solidFill>
              </a:rPr>
              <a:t>? </a:t>
            </a:r>
          </a:p>
        </p:txBody>
      </p:sp>
      <p:sp>
        <p:nvSpPr>
          <p:cNvPr id="107" name="Szövegdoboz 135">
            <a:extLst>
              <a:ext uri="{FF2B5EF4-FFF2-40B4-BE49-F238E27FC236}">
                <a16:creationId xmlns:a16="http://schemas.microsoft.com/office/drawing/2014/main" xmlns="" id="{A8400FDB-C03B-4234-AD82-BAA1FF60783E}"/>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N=4.733 |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all</a:t>
            </a:r>
            <a:r>
              <a:rPr lang="hu-HU" sz="900" kern="0" dirty="0">
                <a:solidFill>
                  <a:srgbClr val="222223"/>
                </a:solidFill>
              </a:rPr>
              <a:t> </a:t>
            </a:r>
            <a:r>
              <a:rPr lang="hu-HU" sz="900" kern="0" dirty="0" err="1">
                <a:solidFill>
                  <a:srgbClr val="222223"/>
                </a:solidFill>
              </a:rPr>
              <a:t>measured</a:t>
            </a:r>
            <a:r>
              <a:rPr lang="hu-HU" sz="900" kern="0" dirty="0">
                <a:solidFill>
                  <a:srgbClr val="222223"/>
                </a:solidFill>
              </a:rPr>
              <a:t> </a:t>
            </a:r>
            <a:r>
              <a:rPr lang="hu-HU" sz="900" kern="0" dirty="0" err="1">
                <a:solidFill>
                  <a:srgbClr val="222223"/>
                </a:solidFill>
              </a:rPr>
              <a:t>viewing</a:t>
            </a:r>
            <a:r>
              <a:rPr lang="hu-HU" sz="900" kern="0" dirty="0">
                <a:solidFill>
                  <a:srgbClr val="222223"/>
                </a:solidFill>
              </a:rPr>
              <a:t> </a:t>
            </a:r>
            <a:r>
              <a:rPr lang="hu-HU" sz="900" kern="0" dirty="0" err="1">
                <a:solidFill>
                  <a:srgbClr val="222223"/>
                </a:solidFill>
              </a:rPr>
              <a:t>situations</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3" name="Title 2">
            <a:extLst>
              <a:ext uri="{FF2B5EF4-FFF2-40B4-BE49-F238E27FC236}">
                <a16:creationId xmlns:a16="http://schemas.microsoft.com/office/drawing/2014/main" xmlns="" id="{4CB0A37B-97DA-48A7-B58E-20EAFB895B4B}"/>
              </a:ext>
            </a:extLst>
          </p:cNvPr>
          <p:cNvSpPr>
            <a:spLocks noGrp="1"/>
          </p:cNvSpPr>
          <p:nvPr>
            <p:ph type="title"/>
          </p:nvPr>
        </p:nvSpPr>
        <p:spPr/>
        <p:txBody>
          <a:bodyPr>
            <a:normAutofit fontScale="90000"/>
          </a:bodyPr>
          <a:lstStyle/>
          <a:p>
            <a:r>
              <a:rPr lang="hu-HU" dirty="0" err="1"/>
              <a:t>Watched</a:t>
            </a:r>
            <a:r>
              <a:rPr lang="hu-HU" dirty="0"/>
              <a:t> </a:t>
            </a:r>
            <a:r>
              <a:rPr lang="hu-HU" dirty="0" err="1"/>
              <a:t>channels</a:t>
            </a:r>
            <a:endParaRPr lang="hu-HU" dirty="0"/>
          </a:p>
        </p:txBody>
      </p:sp>
      <p:grpSp>
        <p:nvGrpSpPr>
          <p:cNvPr id="6" name="Group 5">
            <a:extLst>
              <a:ext uri="{FF2B5EF4-FFF2-40B4-BE49-F238E27FC236}">
                <a16:creationId xmlns:a16="http://schemas.microsoft.com/office/drawing/2014/main" xmlns="" id="{929C3BCD-A4C9-4A62-BCF3-A28B0A181CEE}"/>
              </a:ext>
            </a:extLst>
          </p:cNvPr>
          <p:cNvGrpSpPr>
            <a:grpSpLocks noChangeAspect="1"/>
          </p:cNvGrpSpPr>
          <p:nvPr/>
        </p:nvGrpSpPr>
        <p:grpSpPr>
          <a:xfrm>
            <a:off x="251520" y="847753"/>
            <a:ext cx="1312236" cy="2080847"/>
            <a:chOff x="562962" y="812578"/>
            <a:chExt cx="1245353" cy="1974787"/>
          </a:xfrm>
        </p:grpSpPr>
        <p:sp>
          <p:nvSpPr>
            <p:cNvPr id="7" name="TextBox 10">
              <a:extLst>
                <a:ext uri="{FF2B5EF4-FFF2-40B4-BE49-F238E27FC236}">
                  <a16:creationId xmlns:a16="http://schemas.microsoft.com/office/drawing/2014/main" xmlns="" id="{4AB26EE8-CDAC-4420-8F28-185D02DA6F3B}"/>
                </a:ext>
              </a:extLst>
            </p:cNvPr>
            <p:cNvSpPr txBox="1"/>
            <p:nvPr/>
          </p:nvSpPr>
          <p:spPr>
            <a:xfrm>
              <a:off x="562962" y="1960196"/>
              <a:ext cx="1245353" cy="827169"/>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1232345" rtl="0" eaLnBrk="1" fontAlgn="auto" latinLnBrk="0" hangingPunct="1">
                <a:lnSpc>
                  <a:spcPct val="90000"/>
                </a:lnSpc>
                <a:spcBef>
                  <a:spcPts val="0"/>
                </a:spcBef>
                <a:spcAft>
                  <a:spcPts val="0"/>
                </a:spcAft>
                <a:buClrTx/>
                <a:buSzTx/>
                <a:buFont typeface="Arial" pitchFamily="34" charset="0"/>
                <a:buNone/>
                <a:tabLst/>
                <a:defRPr/>
              </a:pPr>
              <a:r>
                <a:rPr kumimoji="0" lang="hu-HU"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rPr>
                <a:t>25%</a:t>
              </a:r>
              <a:endParaRPr kumimoji="0" lang="en-GB"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endParaRPr>
            </a:p>
            <a:p>
              <a:pPr lvl="0" defTabSz="1232345">
                <a:defRPr/>
              </a:pPr>
              <a:r>
                <a:rPr lang="hu-HU" sz="1200" b="0" kern="0" dirty="0">
                  <a:solidFill>
                    <a:srgbClr val="222223">
                      <a:lumMod val="75000"/>
                      <a:lumOff val="25000"/>
                    </a:srgbClr>
                  </a:solidFill>
                </a:rPr>
                <a:t>RTL Klub</a:t>
              </a:r>
              <a:endParaRPr kumimoji="0" lang="en-US"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graphicFrame>
          <p:nvGraphicFramePr>
            <p:cNvPr id="8" name="Diagram 5">
              <a:extLst>
                <a:ext uri="{FF2B5EF4-FFF2-40B4-BE49-F238E27FC236}">
                  <a16:creationId xmlns:a16="http://schemas.microsoft.com/office/drawing/2014/main" xmlns="" id="{1718C49A-9E18-4831-BD58-0A43E8C91477}"/>
                </a:ext>
              </a:extLst>
            </p:cNvPr>
            <p:cNvGraphicFramePr/>
            <p:nvPr>
              <p:extLst>
                <p:ext uri="{D42A27DB-BD31-4B8C-83A1-F6EECF244321}">
                  <p14:modId xmlns:p14="http://schemas.microsoft.com/office/powerpoint/2010/main" val="107172391"/>
                </p:ext>
              </p:extLst>
            </p:nvPr>
          </p:nvGraphicFramePr>
          <p:xfrm>
            <a:off x="579855" y="812578"/>
            <a:ext cx="1212754" cy="118577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112">
              <a:extLst>
                <a:ext uri="{FF2B5EF4-FFF2-40B4-BE49-F238E27FC236}">
                  <a16:creationId xmlns:a16="http://schemas.microsoft.com/office/drawing/2014/main" xmlns="" id="{F3F24A51-2532-4409-A304-95CF0ED01DB2}"/>
                </a:ext>
              </a:extLst>
            </p:cNvPr>
            <p:cNvSpPr/>
            <p:nvPr/>
          </p:nvSpPr>
          <p:spPr bwMode="gray">
            <a:xfrm>
              <a:off x="701231" y="924435"/>
              <a:ext cx="970001" cy="962057"/>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xmlns="" id="{92580507-CB25-43E6-B1AD-4AB8DCA365C7}"/>
              </a:ext>
            </a:extLst>
          </p:cNvPr>
          <p:cNvGrpSpPr>
            <a:grpSpLocks noChangeAspect="1"/>
          </p:cNvGrpSpPr>
          <p:nvPr/>
        </p:nvGrpSpPr>
        <p:grpSpPr>
          <a:xfrm>
            <a:off x="1450130" y="847754"/>
            <a:ext cx="1277887" cy="2080846"/>
            <a:chOff x="1761572" y="812578"/>
            <a:chExt cx="1212754" cy="1974787"/>
          </a:xfrm>
        </p:grpSpPr>
        <p:sp>
          <p:nvSpPr>
            <p:cNvPr id="11" name="Rectangle 11">
              <a:extLst>
                <a:ext uri="{FF2B5EF4-FFF2-40B4-BE49-F238E27FC236}">
                  <a16:creationId xmlns:a16="http://schemas.microsoft.com/office/drawing/2014/main" xmlns="" id="{153A5F9F-5D43-40FF-A5FA-5696C42F41DD}"/>
                </a:ext>
              </a:extLst>
            </p:cNvPr>
            <p:cNvSpPr/>
            <p:nvPr/>
          </p:nvSpPr>
          <p:spPr>
            <a:xfrm>
              <a:off x="1875435" y="1960196"/>
              <a:ext cx="949694" cy="827169"/>
            </a:xfrm>
            <a:prstGeom prst="rect">
              <a:avLst/>
            </a:prstGeom>
          </p:spPr>
          <p:txBody>
            <a:bodyPr vert="horz" lIns="0" tIns="0" rIns="0" bIns="0" rtlCol="0">
              <a:noAutofit/>
            </a:bodyPr>
            <a:lstStyle/>
            <a:p>
              <a:pPr marL="0" marR="0" lvl="0" indent="0" algn="ctr" defTabSz="1232345" rtl="0" eaLnBrk="1" fontAlgn="auto" latinLnBrk="0" hangingPunct="1">
                <a:lnSpc>
                  <a:spcPct val="90000"/>
                </a:lnSpc>
                <a:spcBef>
                  <a:spcPts val="0"/>
                </a:spcBef>
                <a:spcAft>
                  <a:spcPts val="0"/>
                </a:spcAft>
                <a:buClrTx/>
                <a:buSzTx/>
                <a:buFontTx/>
                <a:buNone/>
                <a:tabLst/>
                <a:defRPr/>
              </a:pPr>
              <a:r>
                <a:rPr kumimoji="0" lang="hu-HU"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rPr>
                <a:t>10%</a:t>
              </a:r>
              <a:endParaRPr kumimoji="0" lang="en-GB"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endParaRPr>
            </a:p>
            <a:p>
              <a:pPr marL="0" marR="0" lvl="0" indent="0" algn="ctr" defTabSz="1232345" rtl="0" eaLnBrk="1" fontAlgn="auto" latinLnBrk="0" hangingPunct="1">
                <a:lnSpc>
                  <a:spcPct val="90000"/>
                </a:lnSpc>
                <a:spcBef>
                  <a:spcPts val="0"/>
                </a:spcBef>
                <a:spcAft>
                  <a:spcPts val="0"/>
                </a:spcAft>
                <a:buClrTx/>
                <a:buSzTx/>
                <a:buFontTx/>
                <a:buNone/>
                <a:tabLst/>
                <a:defRPr/>
              </a:pPr>
              <a:r>
                <a:rPr kumimoji="0" lang="hu-HU"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TV2</a:t>
              </a:r>
              <a:endParaRPr kumimoji="0" lang="en-US"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graphicFrame>
          <p:nvGraphicFramePr>
            <p:cNvPr id="12" name="Diagram 5">
              <a:extLst>
                <a:ext uri="{FF2B5EF4-FFF2-40B4-BE49-F238E27FC236}">
                  <a16:creationId xmlns:a16="http://schemas.microsoft.com/office/drawing/2014/main" xmlns="" id="{8CAABF2B-5690-4E73-BFEA-EDE7013808DF}"/>
                </a:ext>
              </a:extLst>
            </p:cNvPr>
            <p:cNvGraphicFramePr/>
            <p:nvPr>
              <p:extLst>
                <p:ext uri="{D42A27DB-BD31-4B8C-83A1-F6EECF244321}">
                  <p14:modId xmlns:p14="http://schemas.microsoft.com/office/powerpoint/2010/main" val="95645033"/>
                </p:ext>
              </p:extLst>
            </p:nvPr>
          </p:nvGraphicFramePr>
          <p:xfrm>
            <a:off x="1761572" y="812578"/>
            <a:ext cx="1212754" cy="118577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12">
              <a:extLst>
                <a:ext uri="{FF2B5EF4-FFF2-40B4-BE49-F238E27FC236}">
                  <a16:creationId xmlns:a16="http://schemas.microsoft.com/office/drawing/2014/main" xmlns="" id="{4B117F21-FC08-4C16-96B1-C9449F6406C9}"/>
                </a:ext>
              </a:extLst>
            </p:cNvPr>
            <p:cNvSpPr/>
            <p:nvPr/>
          </p:nvSpPr>
          <p:spPr bwMode="gray">
            <a:xfrm>
              <a:off x="1882948" y="924435"/>
              <a:ext cx="970001" cy="962057"/>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4" name="Group 13">
            <a:extLst>
              <a:ext uri="{FF2B5EF4-FFF2-40B4-BE49-F238E27FC236}">
                <a16:creationId xmlns:a16="http://schemas.microsoft.com/office/drawing/2014/main" xmlns="" id="{C6D57B20-7229-4731-9166-86DB641E8704}"/>
              </a:ext>
            </a:extLst>
          </p:cNvPr>
          <p:cNvGrpSpPr>
            <a:grpSpLocks noChangeAspect="1"/>
          </p:cNvGrpSpPr>
          <p:nvPr/>
        </p:nvGrpSpPr>
        <p:grpSpPr>
          <a:xfrm>
            <a:off x="2617892" y="847416"/>
            <a:ext cx="1277888" cy="2071931"/>
            <a:chOff x="2929334" y="812578"/>
            <a:chExt cx="1212754" cy="1966325"/>
          </a:xfrm>
        </p:grpSpPr>
        <p:sp>
          <p:nvSpPr>
            <p:cNvPr id="15" name="Rectangle 12">
              <a:extLst>
                <a:ext uri="{FF2B5EF4-FFF2-40B4-BE49-F238E27FC236}">
                  <a16:creationId xmlns:a16="http://schemas.microsoft.com/office/drawing/2014/main" xmlns="" id="{5ECDEFC2-047C-40F7-80A2-32D296075797}"/>
                </a:ext>
              </a:extLst>
            </p:cNvPr>
            <p:cNvSpPr/>
            <p:nvPr/>
          </p:nvSpPr>
          <p:spPr>
            <a:xfrm>
              <a:off x="3089986" y="1951734"/>
              <a:ext cx="949693" cy="827169"/>
            </a:xfrm>
            <a:prstGeom prst="rect">
              <a:avLst/>
            </a:prstGeom>
          </p:spPr>
          <p:txBody>
            <a:bodyPr vert="horz" lIns="0" tIns="0" rIns="0" bIns="0" rtlCol="0">
              <a:noAutofit/>
            </a:bodyPr>
            <a:lstStyle/>
            <a:p>
              <a:pPr marL="0" marR="0" lvl="0" indent="0" algn="ctr" defTabSz="1232345" rtl="0" eaLnBrk="1" fontAlgn="auto" latinLnBrk="0" hangingPunct="1">
                <a:lnSpc>
                  <a:spcPct val="90000"/>
                </a:lnSpc>
                <a:spcBef>
                  <a:spcPts val="0"/>
                </a:spcBef>
                <a:spcAft>
                  <a:spcPts val="0"/>
                </a:spcAft>
                <a:buClrTx/>
                <a:buSzTx/>
                <a:buFontTx/>
                <a:buNone/>
                <a:tabLst/>
                <a:defRPr/>
              </a:pPr>
              <a:r>
                <a:rPr lang="hu-HU" sz="2667" b="1" kern="0" dirty="0">
                  <a:solidFill>
                    <a:schemeClr val="accent1"/>
                  </a:solidFill>
                  <a:latin typeface="Calibri"/>
                  <a:cs typeface="Arial" panose="020B0604020202020204" pitchFamily="34" charset="0"/>
                </a:rPr>
                <a:t>6</a:t>
              </a:r>
              <a:r>
                <a:rPr kumimoji="0" lang="hu-HU"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rPr>
                <a:t>%</a:t>
              </a:r>
              <a:endParaRPr kumimoji="0" lang="en-GB"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endParaRPr>
            </a:p>
            <a:p>
              <a:pPr lvl="0" algn="ctr" defTabSz="1232345">
                <a:defRPr/>
              </a:pPr>
              <a:r>
                <a:rPr lang="hu-HU" sz="1200" kern="0" dirty="0" err="1">
                  <a:solidFill>
                    <a:srgbClr val="222223">
                      <a:lumMod val="75000"/>
                      <a:lumOff val="25000"/>
                    </a:srgbClr>
                  </a:solidFill>
                </a:rPr>
                <a:t>Comedy</a:t>
              </a:r>
              <a:r>
                <a:rPr lang="hu-HU" sz="1200" kern="0" dirty="0">
                  <a:solidFill>
                    <a:srgbClr val="222223">
                      <a:lumMod val="75000"/>
                      <a:lumOff val="25000"/>
                    </a:srgbClr>
                  </a:solidFill>
                </a:rPr>
                <a:t> </a:t>
              </a:r>
              <a:r>
                <a:rPr lang="hu-HU" sz="1200" kern="0" dirty="0" err="1">
                  <a:solidFill>
                    <a:srgbClr val="222223">
                      <a:lumMod val="75000"/>
                      <a:lumOff val="25000"/>
                    </a:srgbClr>
                  </a:solidFill>
                </a:rPr>
                <a:t>Central</a:t>
              </a:r>
              <a:endParaRPr kumimoji="0" lang="en-GB"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graphicFrame>
          <p:nvGraphicFramePr>
            <p:cNvPr id="16" name="Diagram 5">
              <a:extLst>
                <a:ext uri="{FF2B5EF4-FFF2-40B4-BE49-F238E27FC236}">
                  <a16:creationId xmlns:a16="http://schemas.microsoft.com/office/drawing/2014/main" xmlns="" id="{21050C52-A866-4EE4-B3C9-5F7C0138AEC2}"/>
                </a:ext>
              </a:extLst>
            </p:cNvPr>
            <p:cNvGraphicFramePr/>
            <p:nvPr>
              <p:extLst>
                <p:ext uri="{D42A27DB-BD31-4B8C-83A1-F6EECF244321}">
                  <p14:modId xmlns:p14="http://schemas.microsoft.com/office/powerpoint/2010/main" val="1172047172"/>
                </p:ext>
              </p:extLst>
            </p:nvPr>
          </p:nvGraphicFramePr>
          <p:xfrm>
            <a:off x="2929334" y="812578"/>
            <a:ext cx="1212754" cy="1185774"/>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12">
              <a:extLst>
                <a:ext uri="{FF2B5EF4-FFF2-40B4-BE49-F238E27FC236}">
                  <a16:creationId xmlns:a16="http://schemas.microsoft.com/office/drawing/2014/main" xmlns="" id="{9EA8C37E-DF3A-46FE-8764-EBEC7B001703}"/>
                </a:ext>
              </a:extLst>
            </p:cNvPr>
            <p:cNvSpPr/>
            <p:nvPr/>
          </p:nvSpPr>
          <p:spPr bwMode="gray">
            <a:xfrm>
              <a:off x="3050710" y="924435"/>
              <a:ext cx="970001" cy="962057"/>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xmlns="" id="{D043EE30-855C-4865-B7A1-BCB255731A1F}"/>
              </a:ext>
            </a:extLst>
          </p:cNvPr>
          <p:cNvGrpSpPr>
            <a:grpSpLocks noChangeAspect="1"/>
          </p:cNvGrpSpPr>
          <p:nvPr/>
        </p:nvGrpSpPr>
        <p:grpSpPr>
          <a:xfrm>
            <a:off x="3799608" y="847416"/>
            <a:ext cx="1277888" cy="2079101"/>
            <a:chOff x="4111050" y="812578"/>
            <a:chExt cx="1212754" cy="1973129"/>
          </a:xfrm>
        </p:grpSpPr>
        <p:sp>
          <p:nvSpPr>
            <p:cNvPr id="19" name="Rectangle 12">
              <a:extLst>
                <a:ext uri="{FF2B5EF4-FFF2-40B4-BE49-F238E27FC236}">
                  <a16:creationId xmlns:a16="http://schemas.microsoft.com/office/drawing/2014/main" xmlns="" id="{7F0BC74B-CCBF-415F-9CAC-972B91960719}"/>
                </a:ext>
              </a:extLst>
            </p:cNvPr>
            <p:cNvSpPr/>
            <p:nvPr/>
          </p:nvSpPr>
          <p:spPr>
            <a:xfrm>
              <a:off x="4192704" y="1958538"/>
              <a:ext cx="1078055" cy="827169"/>
            </a:xfrm>
            <a:prstGeom prst="rect">
              <a:avLst/>
            </a:prstGeom>
          </p:spPr>
          <p:txBody>
            <a:bodyPr vert="horz" lIns="0" tIns="0" rIns="0" bIns="0" rtlCol="0">
              <a:noAutofit/>
            </a:bodyPr>
            <a:lstStyle/>
            <a:p>
              <a:pPr marL="0" marR="0" lvl="0" indent="0" algn="ctr" defTabSz="1232345" rtl="0" eaLnBrk="1" fontAlgn="auto" latinLnBrk="0" hangingPunct="1">
                <a:lnSpc>
                  <a:spcPct val="90000"/>
                </a:lnSpc>
                <a:spcBef>
                  <a:spcPts val="0"/>
                </a:spcBef>
                <a:spcAft>
                  <a:spcPts val="0"/>
                </a:spcAft>
                <a:buClrTx/>
                <a:buSzTx/>
                <a:buFontTx/>
                <a:buNone/>
                <a:tabLst/>
                <a:defRPr/>
              </a:pPr>
              <a:r>
                <a:rPr lang="hu-HU" sz="2667" b="1" kern="0" dirty="0">
                  <a:solidFill>
                    <a:schemeClr val="accent1"/>
                  </a:solidFill>
                  <a:latin typeface="Calibri"/>
                  <a:cs typeface="Arial" panose="020B0604020202020204" pitchFamily="34" charset="0"/>
                </a:rPr>
                <a:t>5</a:t>
              </a:r>
              <a:r>
                <a:rPr kumimoji="0" lang="hu-HU"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rPr>
                <a:t>%</a:t>
              </a:r>
              <a:endParaRPr kumimoji="0" lang="en-GB"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endParaRPr>
            </a:p>
            <a:p>
              <a:pPr marL="0" marR="0" lvl="0" indent="0" algn="ctr" defTabSz="1232345" rtl="0" eaLnBrk="1" fontAlgn="auto" latinLnBrk="0" hangingPunct="1">
                <a:lnSpc>
                  <a:spcPct val="90000"/>
                </a:lnSpc>
                <a:spcBef>
                  <a:spcPts val="0"/>
                </a:spcBef>
                <a:spcAft>
                  <a:spcPts val="0"/>
                </a:spcAft>
                <a:buClrTx/>
                <a:buSzTx/>
                <a:buFontTx/>
                <a:buNone/>
                <a:tabLst/>
                <a:defRPr/>
              </a:pPr>
              <a:r>
                <a:rPr kumimoji="0" lang="hu-HU"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Film+</a:t>
              </a:r>
              <a:endParaRPr kumimoji="0" lang="en-GB"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graphicFrame>
          <p:nvGraphicFramePr>
            <p:cNvPr id="20" name="Diagram 5">
              <a:extLst>
                <a:ext uri="{FF2B5EF4-FFF2-40B4-BE49-F238E27FC236}">
                  <a16:creationId xmlns:a16="http://schemas.microsoft.com/office/drawing/2014/main" xmlns="" id="{2A442E95-159C-4D45-8817-0FDB5B7809B8}"/>
                </a:ext>
              </a:extLst>
            </p:cNvPr>
            <p:cNvGraphicFramePr/>
            <p:nvPr>
              <p:extLst>
                <p:ext uri="{D42A27DB-BD31-4B8C-83A1-F6EECF244321}">
                  <p14:modId xmlns:p14="http://schemas.microsoft.com/office/powerpoint/2010/main" val="70986852"/>
                </p:ext>
              </p:extLst>
            </p:nvPr>
          </p:nvGraphicFramePr>
          <p:xfrm>
            <a:off x="4111050" y="812578"/>
            <a:ext cx="1212754" cy="1185774"/>
          </p:xfrm>
          <a:graphic>
            <a:graphicData uri="http://schemas.openxmlformats.org/drawingml/2006/chart">
              <c:chart xmlns:c="http://schemas.openxmlformats.org/drawingml/2006/chart" xmlns:r="http://schemas.openxmlformats.org/officeDocument/2006/relationships" r:id="rId5"/>
            </a:graphicData>
          </a:graphic>
        </p:graphicFrame>
        <p:sp>
          <p:nvSpPr>
            <p:cNvPr id="21" name="Rectangle 112">
              <a:extLst>
                <a:ext uri="{FF2B5EF4-FFF2-40B4-BE49-F238E27FC236}">
                  <a16:creationId xmlns:a16="http://schemas.microsoft.com/office/drawing/2014/main" xmlns="" id="{C3579689-F3E0-484B-B0FA-9B2A1ABDFCB9}"/>
                </a:ext>
              </a:extLst>
            </p:cNvPr>
            <p:cNvSpPr/>
            <p:nvPr/>
          </p:nvSpPr>
          <p:spPr bwMode="gray">
            <a:xfrm>
              <a:off x="4232427" y="924435"/>
              <a:ext cx="970001" cy="962057"/>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22" name="Group 21">
            <a:extLst>
              <a:ext uri="{FF2B5EF4-FFF2-40B4-BE49-F238E27FC236}">
                <a16:creationId xmlns:a16="http://schemas.microsoft.com/office/drawing/2014/main" xmlns="" id="{A8974235-4CE3-4165-82FA-13FE127C2FB2}"/>
              </a:ext>
            </a:extLst>
          </p:cNvPr>
          <p:cNvGrpSpPr>
            <a:grpSpLocks noChangeAspect="1"/>
          </p:cNvGrpSpPr>
          <p:nvPr/>
        </p:nvGrpSpPr>
        <p:grpSpPr>
          <a:xfrm>
            <a:off x="251520" y="2713425"/>
            <a:ext cx="1312236" cy="2080847"/>
            <a:chOff x="562962" y="2678250"/>
            <a:chExt cx="1245353" cy="1974787"/>
          </a:xfrm>
        </p:grpSpPr>
        <p:sp>
          <p:nvSpPr>
            <p:cNvPr id="23" name="TextBox 10">
              <a:extLst>
                <a:ext uri="{FF2B5EF4-FFF2-40B4-BE49-F238E27FC236}">
                  <a16:creationId xmlns:a16="http://schemas.microsoft.com/office/drawing/2014/main" xmlns="" id="{C4B8791C-CDA5-413E-9F4E-748FCF831809}"/>
                </a:ext>
              </a:extLst>
            </p:cNvPr>
            <p:cNvSpPr txBox="1"/>
            <p:nvPr/>
          </p:nvSpPr>
          <p:spPr>
            <a:xfrm>
              <a:off x="562962" y="3825868"/>
              <a:ext cx="1245353" cy="827169"/>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1232345" rtl="0" eaLnBrk="1" fontAlgn="auto" latinLnBrk="0" hangingPunct="1">
                <a:lnSpc>
                  <a:spcPct val="90000"/>
                </a:lnSpc>
                <a:spcBef>
                  <a:spcPts val="0"/>
                </a:spcBef>
                <a:spcAft>
                  <a:spcPts val="0"/>
                </a:spcAft>
                <a:buClrTx/>
                <a:buSzTx/>
                <a:buFont typeface="Arial" pitchFamily="34" charset="0"/>
                <a:buNone/>
                <a:tabLst/>
                <a:defRPr/>
              </a:pPr>
              <a:r>
                <a:rPr kumimoji="0" lang="hu-HU"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rPr>
                <a:t>3%</a:t>
              </a:r>
              <a:endParaRPr kumimoji="0" lang="en-GB"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endParaRPr>
            </a:p>
            <a:p>
              <a:pPr marL="0" marR="0" lvl="0" indent="0" algn="ctr" defTabSz="1232345" rtl="0" eaLnBrk="1" fontAlgn="auto" latinLnBrk="0" hangingPunct="1">
                <a:lnSpc>
                  <a:spcPct val="90000"/>
                </a:lnSpc>
                <a:spcBef>
                  <a:spcPts val="0"/>
                </a:spcBef>
                <a:spcAft>
                  <a:spcPts val="0"/>
                </a:spcAft>
                <a:buClrTx/>
                <a:buSzTx/>
                <a:buFont typeface="Arial" pitchFamily="34" charset="0"/>
                <a:buNone/>
                <a:tabLst/>
                <a:defRPr/>
              </a:pPr>
              <a:r>
                <a:rPr kumimoji="0" lang="hu-HU" sz="1200" b="0" i="0" u="none" strike="noStrike" kern="0" cap="none"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Cool</a:t>
              </a:r>
              <a:endParaRPr kumimoji="0" lang="en-US"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graphicFrame>
          <p:nvGraphicFramePr>
            <p:cNvPr id="24" name="Diagram 5">
              <a:extLst>
                <a:ext uri="{FF2B5EF4-FFF2-40B4-BE49-F238E27FC236}">
                  <a16:creationId xmlns:a16="http://schemas.microsoft.com/office/drawing/2014/main" xmlns="" id="{622AB99A-129F-43A6-9505-384FBC34961E}"/>
                </a:ext>
              </a:extLst>
            </p:cNvPr>
            <p:cNvGraphicFramePr/>
            <p:nvPr>
              <p:extLst>
                <p:ext uri="{D42A27DB-BD31-4B8C-83A1-F6EECF244321}">
                  <p14:modId xmlns:p14="http://schemas.microsoft.com/office/powerpoint/2010/main" val="1252954191"/>
                </p:ext>
              </p:extLst>
            </p:nvPr>
          </p:nvGraphicFramePr>
          <p:xfrm>
            <a:off x="579855" y="2678250"/>
            <a:ext cx="1212754" cy="1185774"/>
          </p:xfrm>
          <a:graphic>
            <a:graphicData uri="http://schemas.openxmlformats.org/drawingml/2006/chart">
              <c:chart xmlns:c="http://schemas.openxmlformats.org/drawingml/2006/chart" xmlns:r="http://schemas.openxmlformats.org/officeDocument/2006/relationships" r:id="rId6"/>
            </a:graphicData>
          </a:graphic>
        </p:graphicFrame>
        <p:sp>
          <p:nvSpPr>
            <p:cNvPr id="25" name="Rectangle 112">
              <a:extLst>
                <a:ext uri="{FF2B5EF4-FFF2-40B4-BE49-F238E27FC236}">
                  <a16:creationId xmlns:a16="http://schemas.microsoft.com/office/drawing/2014/main" xmlns="" id="{7763DA2E-ABB0-47C5-8DDA-BF5337D33347}"/>
                </a:ext>
              </a:extLst>
            </p:cNvPr>
            <p:cNvSpPr/>
            <p:nvPr/>
          </p:nvSpPr>
          <p:spPr bwMode="gray">
            <a:xfrm>
              <a:off x="701231" y="2790107"/>
              <a:ext cx="970001" cy="962057"/>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xmlns="" id="{43225EBC-F8E3-479D-984C-10CB40AFEE7F}"/>
              </a:ext>
            </a:extLst>
          </p:cNvPr>
          <p:cNvGrpSpPr>
            <a:grpSpLocks noChangeAspect="1"/>
          </p:cNvGrpSpPr>
          <p:nvPr/>
        </p:nvGrpSpPr>
        <p:grpSpPr>
          <a:xfrm>
            <a:off x="1450130" y="2713426"/>
            <a:ext cx="1277887" cy="2080846"/>
            <a:chOff x="1761572" y="2678250"/>
            <a:chExt cx="1212754" cy="1974787"/>
          </a:xfrm>
        </p:grpSpPr>
        <p:sp>
          <p:nvSpPr>
            <p:cNvPr id="27" name="Rectangle 11">
              <a:extLst>
                <a:ext uri="{FF2B5EF4-FFF2-40B4-BE49-F238E27FC236}">
                  <a16:creationId xmlns:a16="http://schemas.microsoft.com/office/drawing/2014/main" xmlns="" id="{D5875926-A8F9-42B6-9171-1455F82F3B04}"/>
                </a:ext>
              </a:extLst>
            </p:cNvPr>
            <p:cNvSpPr/>
            <p:nvPr/>
          </p:nvSpPr>
          <p:spPr>
            <a:xfrm>
              <a:off x="1875435" y="3825868"/>
              <a:ext cx="949694" cy="827169"/>
            </a:xfrm>
            <a:prstGeom prst="rect">
              <a:avLst/>
            </a:prstGeom>
          </p:spPr>
          <p:txBody>
            <a:bodyPr vert="horz" lIns="0" tIns="0" rIns="0" bIns="0" rtlCol="0">
              <a:noAutofit/>
            </a:bodyPr>
            <a:lstStyle/>
            <a:p>
              <a:pPr marL="0" marR="0" lvl="0" indent="0" algn="ctr" defTabSz="1232345" rtl="0" eaLnBrk="1" fontAlgn="auto" latinLnBrk="0" hangingPunct="1">
                <a:lnSpc>
                  <a:spcPct val="90000"/>
                </a:lnSpc>
                <a:spcBef>
                  <a:spcPts val="0"/>
                </a:spcBef>
                <a:spcAft>
                  <a:spcPts val="0"/>
                </a:spcAft>
                <a:buClrTx/>
                <a:buSzTx/>
                <a:buFontTx/>
                <a:buNone/>
                <a:tabLst/>
                <a:defRPr/>
              </a:pPr>
              <a:r>
                <a:rPr kumimoji="0" lang="hu-HU"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rPr>
                <a:t>3%</a:t>
              </a:r>
              <a:endParaRPr kumimoji="0" lang="en-GB"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endParaRPr>
            </a:p>
            <a:p>
              <a:pPr marL="0" marR="0" lvl="0" indent="0" algn="ctr" defTabSz="1232345" rtl="0" eaLnBrk="1" fontAlgn="auto" latinLnBrk="0" hangingPunct="1">
                <a:lnSpc>
                  <a:spcPct val="90000"/>
                </a:lnSpc>
                <a:spcBef>
                  <a:spcPts val="0"/>
                </a:spcBef>
                <a:spcAft>
                  <a:spcPts val="0"/>
                </a:spcAft>
                <a:buClrTx/>
                <a:buSzTx/>
                <a:buFontTx/>
                <a:buNone/>
                <a:tabLst/>
                <a:defRPr/>
              </a:pPr>
              <a:r>
                <a:rPr kumimoji="0" lang="hu-HU" sz="1200" b="0" i="0" u="none" strike="noStrike" kern="0" cap="none" spc="0" normalizeH="0" baseline="0" noProof="0" dirty="0">
                  <a:ln>
                    <a:noFill/>
                  </a:ln>
                  <a:solidFill>
                    <a:srgbClr val="222223">
                      <a:lumMod val="75000"/>
                      <a:lumOff val="25000"/>
                    </a:srgbClr>
                  </a:solidFill>
                  <a:effectLst/>
                  <a:uLnTx/>
                  <a:uFillTx/>
                  <a:latin typeface="Calibri"/>
                  <a:ea typeface="+mn-ea"/>
                  <a:cs typeface="+mn-cs"/>
                </a:rPr>
                <a:t>Mozi+</a:t>
              </a:r>
              <a:endParaRPr kumimoji="0" lang="en-GB"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ctr" defTabSz="1232345" rtl="0" eaLnBrk="1" fontAlgn="auto" latinLnBrk="0" hangingPunct="1">
                <a:lnSpc>
                  <a:spcPct val="9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graphicFrame>
          <p:nvGraphicFramePr>
            <p:cNvPr id="28" name="Diagram 5">
              <a:extLst>
                <a:ext uri="{FF2B5EF4-FFF2-40B4-BE49-F238E27FC236}">
                  <a16:creationId xmlns:a16="http://schemas.microsoft.com/office/drawing/2014/main" xmlns="" id="{D7BB9751-7A4D-497B-9B78-CFA9FFD2BB16}"/>
                </a:ext>
              </a:extLst>
            </p:cNvPr>
            <p:cNvGraphicFramePr/>
            <p:nvPr>
              <p:extLst>
                <p:ext uri="{D42A27DB-BD31-4B8C-83A1-F6EECF244321}">
                  <p14:modId xmlns:p14="http://schemas.microsoft.com/office/powerpoint/2010/main" val="3484195925"/>
                </p:ext>
              </p:extLst>
            </p:nvPr>
          </p:nvGraphicFramePr>
          <p:xfrm>
            <a:off x="1761572" y="2678250"/>
            <a:ext cx="1212754" cy="1185774"/>
          </p:xfrm>
          <a:graphic>
            <a:graphicData uri="http://schemas.openxmlformats.org/drawingml/2006/chart">
              <c:chart xmlns:c="http://schemas.openxmlformats.org/drawingml/2006/chart" xmlns:r="http://schemas.openxmlformats.org/officeDocument/2006/relationships" r:id="rId7"/>
            </a:graphicData>
          </a:graphic>
        </p:graphicFrame>
        <p:sp>
          <p:nvSpPr>
            <p:cNvPr id="29" name="Rectangle 112">
              <a:extLst>
                <a:ext uri="{FF2B5EF4-FFF2-40B4-BE49-F238E27FC236}">
                  <a16:creationId xmlns:a16="http://schemas.microsoft.com/office/drawing/2014/main" xmlns="" id="{0FEAF24C-16E2-429B-BEA2-D660737B5089}"/>
                </a:ext>
              </a:extLst>
            </p:cNvPr>
            <p:cNvSpPr/>
            <p:nvPr/>
          </p:nvSpPr>
          <p:spPr bwMode="gray">
            <a:xfrm>
              <a:off x="1882948" y="2790107"/>
              <a:ext cx="970002" cy="962057"/>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xmlns="" id="{0147A182-30BA-45FE-B727-D5DA9520EB83}"/>
              </a:ext>
            </a:extLst>
          </p:cNvPr>
          <p:cNvGrpSpPr>
            <a:grpSpLocks noChangeAspect="1"/>
          </p:cNvGrpSpPr>
          <p:nvPr/>
        </p:nvGrpSpPr>
        <p:grpSpPr>
          <a:xfrm>
            <a:off x="2617892" y="2713511"/>
            <a:ext cx="1277888" cy="2079145"/>
            <a:chOff x="2929334" y="2678250"/>
            <a:chExt cx="1212754" cy="1973171"/>
          </a:xfrm>
        </p:grpSpPr>
        <p:sp>
          <p:nvSpPr>
            <p:cNvPr id="31" name="Rectangle 12">
              <a:extLst>
                <a:ext uri="{FF2B5EF4-FFF2-40B4-BE49-F238E27FC236}">
                  <a16:creationId xmlns:a16="http://schemas.microsoft.com/office/drawing/2014/main" xmlns="" id="{E4750EF7-204A-45A3-AD12-7A3AD5D13BA8}"/>
                </a:ext>
              </a:extLst>
            </p:cNvPr>
            <p:cNvSpPr/>
            <p:nvPr/>
          </p:nvSpPr>
          <p:spPr>
            <a:xfrm>
              <a:off x="3075148" y="3824252"/>
              <a:ext cx="949693" cy="827169"/>
            </a:xfrm>
            <a:prstGeom prst="rect">
              <a:avLst/>
            </a:prstGeom>
          </p:spPr>
          <p:txBody>
            <a:bodyPr vert="horz" lIns="0" tIns="0" rIns="0" bIns="0" rtlCol="0">
              <a:noAutofit/>
            </a:bodyPr>
            <a:lstStyle/>
            <a:p>
              <a:pPr marL="0" marR="0" lvl="0" indent="0" algn="ctr" defTabSz="1232345" rtl="0" eaLnBrk="1" fontAlgn="auto" latinLnBrk="0" hangingPunct="1">
                <a:lnSpc>
                  <a:spcPct val="90000"/>
                </a:lnSpc>
                <a:spcBef>
                  <a:spcPts val="0"/>
                </a:spcBef>
                <a:spcAft>
                  <a:spcPts val="0"/>
                </a:spcAft>
                <a:buClrTx/>
                <a:buSzTx/>
                <a:buFontTx/>
                <a:buNone/>
                <a:tabLst/>
                <a:defRPr/>
              </a:pPr>
              <a:r>
                <a:rPr lang="hu-HU" sz="2667" b="1" kern="0" dirty="0">
                  <a:solidFill>
                    <a:schemeClr val="accent1"/>
                  </a:solidFill>
                  <a:latin typeface="Calibri"/>
                  <a:cs typeface="Arial" panose="020B0604020202020204" pitchFamily="34" charset="0"/>
                </a:rPr>
                <a:t>3</a:t>
              </a:r>
              <a:r>
                <a:rPr kumimoji="0" lang="hu-HU"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rPr>
                <a:t>%</a:t>
              </a:r>
              <a:endParaRPr kumimoji="0" lang="en-GB"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endParaRPr>
            </a:p>
            <a:p>
              <a:pPr marL="0" marR="0" lvl="0" indent="0" algn="ctr" defTabSz="1232345" rtl="0" eaLnBrk="1" fontAlgn="auto" latinLnBrk="0" hangingPunct="1">
                <a:lnSpc>
                  <a:spcPct val="90000"/>
                </a:lnSpc>
                <a:spcBef>
                  <a:spcPts val="0"/>
                </a:spcBef>
                <a:spcAft>
                  <a:spcPts val="0"/>
                </a:spcAft>
                <a:buClrTx/>
                <a:buSzTx/>
                <a:buFontTx/>
                <a:buNone/>
                <a:tabLst/>
                <a:defRPr/>
              </a:pPr>
              <a:r>
                <a:rPr lang="hu-HU" sz="1200" kern="0" dirty="0" err="1">
                  <a:solidFill>
                    <a:srgbClr val="222223">
                      <a:lumMod val="75000"/>
                      <a:lumOff val="25000"/>
                    </a:srgbClr>
                  </a:solidFill>
                  <a:latin typeface="Calibri"/>
                  <a:cs typeface="Arial" panose="020B0604020202020204" pitchFamily="34" charset="0"/>
                </a:rPr>
                <a:t>Super</a:t>
              </a:r>
              <a:r>
                <a:rPr lang="hu-HU" sz="1200" kern="0" dirty="0">
                  <a:solidFill>
                    <a:srgbClr val="222223">
                      <a:lumMod val="75000"/>
                      <a:lumOff val="25000"/>
                    </a:srgbClr>
                  </a:solidFill>
                  <a:latin typeface="Calibri"/>
                  <a:cs typeface="Arial" panose="020B0604020202020204" pitchFamily="34" charset="0"/>
                </a:rPr>
                <a:t> TV2</a:t>
              </a:r>
              <a:endParaRPr kumimoji="0" lang="en-GB"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graphicFrame>
          <p:nvGraphicFramePr>
            <p:cNvPr id="32" name="Diagram 5">
              <a:extLst>
                <a:ext uri="{FF2B5EF4-FFF2-40B4-BE49-F238E27FC236}">
                  <a16:creationId xmlns:a16="http://schemas.microsoft.com/office/drawing/2014/main" xmlns="" id="{E09D6736-FAC6-4360-AC73-546236417E56}"/>
                </a:ext>
              </a:extLst>
            </p:cNvPr>
            <p:cNvGraphicFramePr/>
            <p:nvPr>
              <p:extLst>
                <p:ext uri="{D42A27DB-BD31-4B8C-83A1-F6EECF244321}">
                  <p14:modId xmlns:p14="http://schemas.microsoft.com/office/powerpoint/2010/main" val="1218272082"/>
                </p:ext>
              </p:extLst>
            </p:nvPr>
          </p:nvGraphicFramePr>
          <p:xfrm>
            <a:off x="2929334" y="2678250"/>
            <a:ext cx="1212754" cy="1185774"/>
          </p:xfrm>
          <a:graphic>
            <a:graphicData uri="http://schemas.openxmlformats.org/drawingml/2006/chart">
              <c:chart xmlns:c="http://schemas.openxmlformats.org/drawingml/2006/chart" xmlns:r="http://schemas.openxmlformats.org/officeDocument/2006/relationships" r:id="rId8"/>
            </a:graphicData>
          </a:graphic>
        </p:graphicFrame>
        <p:sp>
          <p:nvSpPr>
            <p:cNvPr id="33" name="Rectangle 112">
              <a:extLst>
                <a:ext uri="{FF2B5EF4-FFF2-40B4-BE49-F238E27FC236}">
                  <a16:creationId xmlns:a16="http://schemas.microsoft.com/office/drawing/2014/main" xmlns="" id="{2CC2CC42-9E0E-4FE3-B9B2-C0B08B1D80D4}"/>
                </a:ext>
              </a:extLst>
            </p:cNvPr>
            <p:cNvSpPr/>
            <p:nvPr/>
          </p:nvSpPr>
          <p:spPr bwMode="gray">
            <a:xfrm>
              <a:off x="3050710" y="2790107"/>
              <a:ext cx="970002" cy="962057"/>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34" name="Group 33">
            <a:extLst>
              <a:ext uri="{FF2B5EF4-FFF2-40B4-BE49-F238E27FC236}">
                <a16:creationId xmlns:a16="http://schemas.microsoft.com/office/drawing/2014/main" xmlns="" id="{09F287BA-498E-42D4-A4DA-70636014EFF8}"/>
              </a:ext>
            </a:extLst>
          </p:cNvPr>
          <p:cNvGrpSpPr>
            <a:grpSpLocks noChangeAspect="1"/>
          </p:cNvGrpSpPr>
          <p:nvPr/>
        </p:nvGrpSpPr>
        <p:grpSpPr>
          <a:xfrm>
            <a:off x="3799608" y="2713089"/>
            <a:ext cx="1277888" cy="2079569"/>
            <a:chOff x="4355976" y="2807038"/>
            <a:chExt cx="1296471" cy="2109810"/>
          </a:xfrm>
        </p:grpSpPr>
        <p:sp>
          <p:nvSpPr>
            <p:cNvPr id="35" name="Rectangle 12">
              <a:extLst>
                <a:ext uri="{FF2B5EF4-FFF2-40B4-BE49-F238E27FC236}">
                  <a16:creationId xmlns:a16="http://schemas.microsoft.com/office/drawing/2014/main" xmlns="" id="{EDF8A441-CAC5-41FE-8DFD-AAB615F6605B}"/>
                </a:ext>
              </a:extLst>
            </p:cNvPr>
            <p:cNvSpPr/>
            <p:nvPr/>
          </p:nvSpPr>
          <p:spPr>
            <a:xfrm>
              <a:off x="4511976" y="4032579"/>
              <a:ext cx="992840" cy="884269"/>
            </a:xfrm>
            <a:prstGeom prst="rect">
              <a:avLst/>
            </a:prstGeom>
          </p:spPr>
          <p:txBody>
            <a:bodyPr vert="horz" lIns="0" tIns="0" rIns="0" bIns="0" rtlCol="0">
              <a:noAutofit/>
            </a:bodyPr>
            <a:lstStyle/>
            <a:p>
              <a:pPr marL="0" marR="0" lvl="0" indent="0" algn="ctr" defTabSz="1232345" rtl="0" eaLnBrk="1" fontAlgn="auto" latinLnBrk="0" hangingPunct="1">
                <a:lnSpc>
                  <a:spcPct val="90000"/>
                </a:lnSpc>
                <a:spcBef>
                  <a:spcPts val="0"/>
                </a:spcBef>
                <a:spcAft>
                  <a:spcPts val="0"/>
                </a:spcAft>
                <a:buClrTx/>
                <a:buSzTx/>
                <a:buFontTx/>
                <a:buNone/>
                <a:tabLst/>
                <a:defRPr/>
              </a:pPr>
              <a:r>
                <a:rPr kumimoji="0" lang="hu-HU"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rPr>
                <a:t>3%</a:t>
              </a:r>
              <a:endParaRPr kumimoji="0" lang="en-GB"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endParaRPr>
            </a:p>
            <a:p>
              <a:pPr marL="0" marR="0" lvl="0" indent="0" algn="ctr" defTabSz="1232345" rtl="0" eaLnBrk="1" fontAlgn="auto" latinLnBrk="0" hangingPunct="1">
                <a:lnSpc>
                  <a:spcPct val="90000"/>
                </a:lnSpc>
                <a:spcBef>
                  <a:spcPts val="0"/>
                </a:spcBef>
                <a:spcAft>
                  <a:spcPts val="0"/>
                </a:spcAft>
                <a:buClrTx/>
                <a:buSzTx/>
                <a:buFontTx/>
                <a:buNone/>
                <a:tabLst/>
                <a:defRPr/>
              </a:pPr>
              <a:r>
                <a:rPr kumimoji="0" lang="hu-HU" sz="1200" b="0" i="0" u="none" strike="noStrike" kern="0" cap="none" spc="0" normalizeH="0" baseline="0" noProof="0" dirty="0">
                  <a:ln>
                    <a:noFill/>
                  </a:ln>
                  <a:solidFill>
                    <a:srgbClr val="222223">
                      <a:lumMod val="75000"/>
                      <a:lumOff val="25000"/>
                    </a:srgbClr>
                  </a:solidFill>
                  <a:effectLst/>
                  <a:uLnTx/>
                  <a:uFillTx/>
                  <a:latin typeface="Calibri"/>
                  <a:ea typeface="+mn-ea"/>
                  <a:cs typeface="+mn-cs"/>
                </a:rPr>
                <a:t>M1</a:t>
              </a:r>
              <a:endParaRPr kumimoji="0" lang="en-GB"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graphicFrame>
          <p:nvGraphicFramePr>
            <p:cNvPr id="36" name="Diagram 5">
              <a:extLst>
                <a:ext uri="{FF2B5EF4-FFF2-40B4-BE49-F238E27FC236}">
                  <a16:creationId xmlns:a16="http://schemas.microsoft.com/office/drawing/2014/main" xmlns="" id="{6173BFE4-DFEC-4FC3-9C71-7E48C790A850}"/>
                </a:ext>
              </a:extLst>
            </p:cNvPr>
            <p:cNvGraphicFramePr/>
            <p:nvPr>
              <p:extLst>
                <p:ext uri="{D42A27DB-BD31-4B8C-83A1-F6EECF244321}">
                  <p14:modId xmlns:p14="http://schemas.microsoft.com/office/powerpoint/2010/main" val="375071337"/>
                </p:ext>
              </p:extLst>
            </p:nvPr>
          </p:nvGraphicFramePr>
          <p:xfrm>
            <a:off x="4355976" y="2807038"/>
            <a:ext cx="1296471" cy="1267628"/>
          </p:xfrm>
          <a:graphic>
            <a:graphicData uri="http://schemas.openxmlformats.org/drawingml/2006/chart">
              <c:chart xmlns:c="http://schemas.openxmlformats.org/drawingml/2006/chart" xmlns:r="http://schemas.openxmlformats.org/officeDocument/2006/relationships" r:id="rId9"/>
            </a:graphicData>
          </a:graphic>
        </p:graphicFrame>
        <p:sp>
          <p:nvSpPr>
            <p:cNvPr id="37" name="Rectangle 112">
              <a:extLst>
                <a:ext uri="{FF2B5EF4-FFF2-40B4-BE49-F238E27FC236}">
                  <a16:creationId xmlns:a16="http://schemas.microsoft.com/office/drawing/2014/main" xmlns="" id="{F57F3433-5FB9-46ED-A777-07E12315268A}"/>
                </a:ext>
              </a:extLst>
            </p:cNvPr>
            <p:cNvSpPr/>
            <p:nvPr/>
          </p:nvSpPr>
          <p:spPr bwMode="gray">
            <a:xfrm>
              <a:off x="4485731" y="2926617"/>
              <a:ext cx="1036960" cy="1028468"/>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38" name="Group 37">
            <a:extLst>
              <a:ext uri="{FF2B5EF4-FFF2-40B4-BE49-F238E27FC236}">
                <a16:creationId xmlns:a16="http://schemas.microsoft.com/office/drawing/2014/main" xmlns="" id="{E6CD3DC3-C73C-47BC-BF83-C67772658AEE}"/>
              </a:ext>
            </a:extLst>
          </p:cNvPr>
          <p:cNvGrpSpPr/>
          <p:nvPr/>
        </p:nvGrpSpPr>
        <p:grpSpPr>
          <a:xfrm>
            <a:off x="7542584" y="2706721"/>
            <a:ext cx="1277888" cy="2097277"/>
            <a:chOff x="5663502" y="1607856"/>
            <a:chExt cx="1212754" cy="1981051"/>
          </a:xfrm>
        </p:grpSpPr>
        <p:sp>
          <p:nvSpPr>
            <p:cNvPr id="39" name="Rectangle 12">
              <a:extLst>
                <a:ext uri="{FF2B5EF4-FFF2-40B4-BE49-F238E27FC236}">
                  <a16:creationId xmlns:a16="http://schemas.microsoft.com/office/drawing/2014/main" xmlns="" id="{F21F79C7-A494-4BDB-B416-012061E0FBE0}"/>
                </a:ext>
              </a:extLst>
            </p:cNvPr>
            <p:cNvSpPr/>
            <p:nvPr/>
          </p:nvSpPr>
          <p:spPr>
            <a:xfrm>
              <a:off x="5783937" y="2761738"/>
              <a:ext cx="928729" cy="827169"/>
            </a:xfrm>
            <a:prstGeom prst="rect">
              <a:avLst/>
            </a:prstGeom>
          </p:spPr>
          <p:txBody>
            <a:bodyPr vert="horz" lIns="0" tIns="0" rIns="0" bIns="0" rtlCol="0">
              <a:noAutofit/>
            </a:bodyPr>
            <a:lstStyle/>
            <a:p>
              <a:pPr marL="0" marR="0" lvl="0" indent="0" algn="ctr" defTabSz="1232345" rtl="0" eaLnBrk="1" fontAlgn="auto" latinLnBrk="0" hangingPunct="1">
                <a:lnSpc>
                  <a:spcPct val="90000"/>
                </a:lnSpc>
                <a:spcBef>
                  <a:spcPts val="0"/>
                </a:spcBef>
                <a:spcAft>
                  <a:spcPts val="0"/>
                </a:spcAft>
                <a:buClrTx/>
                <a:buSzTx/>
                <a:buFontTx/>
                <a:buNone/>
                <a:tabLst/>
                <a:defRPr/>
              </a:pPr>
              <a:r>
                <a:rPr lang="hu-HU" sz="2667" b="1" kern="0" dirty="0">
                  <a:solidFill>
                    <a:schemeClr val="bg1">
                      <a:lumMod val="50000"/>
                    </a:schemeClr>
                  </a:solidFill>
                  <a:latin typeface="Calibri"/>
                  <a:cs typeface="Arial" panose="020B0604020202020204" pitchFamily="34" charset="0"/>
                </a:rPr>
                <a:t>29</a:t>
              </a:r>
              <a:r>
                <a:rPr kumimoji="0" lang="hu-HU" sz="2667" b="1" i="0" u="none" strike="noStrike" kern="0" cap="none" spc="0" normalizeH="0" baseline="0" noProof="0" dirty="0">
                  <a:ln>
                    <a:noFill/>
                  </a:ln>
                  <a:solidFill>
                    <a:schemeClr val="bg1">
                      <a:lumMod val="50000"/>
                    </a:schemeClr>
                  </a:solidFill>
                  <a:effectLst/>
                  <a:uLnTx/>
                  <a:uFillTx/>
                  <a:latin typeface="Calibri"/>
                  <a:ea typeface="+mn-ea"/>
                  <a:cs typeface="Arial" panose="020B0604020202020204" pitchFamily="34" charset="0"/>
                </a:rPr>
                <a:t>%</a:t>
              </a:r>
              <a:endParaRPr kumimoji="0" lang="en-GB" sz="2667" b="1" i="0" u="none" strike="noStrike" kern="0" cap="none" spc="0" normalizeH="0" baseline="0" noProof="0" dirty="0">
                <a:ln>
                  <a:noFill/>
                </a:ln>
                <a:solidFill>
                  <a:schemeClr val="bg1">
                    <a:lumMod val="50000"/>
                  </a:schemeClr>
                </a:solidFill>
                <a:effectLst/>
                <a:uLnTx/>
                <a:uFillTx/>
                <a:latin typeface="Calibri"/>
                <a:ea typeface="+mn-ea"/>
                <a:cs typeface="Arial" panose="020B0604020202020204" pitchFamily="34" charset="0"/>
              </a:endParaRPr>
            </a:p>
            <a:p>
              <a:pPr marL="0" marR="0" lvl="0" indent="0" algn="ctr" defTabSz="1232345" rtl="0" eaLnBrk="1" fontAlgn="auto" latinLnBrk="0" hangingPunct="1">
                <a:lnSpc>
                  <a:spcPct val="90000"/>
                </a:lnSpc>
                <a:spcBef>
                  <a:spcPts val="0"/>
                </a:spcBef>
                <a:spcAft>
                  <a:spcPts val="0"/>
                </a:spcAft>
                <a:buClrTx/>
                <a:buSzTx/>
                <a:buFontTx/>
                <a:buNone/>
                <a:tabLst/>
                <a:defRPr/>
              </a:pPr>
              <a:r>
                <a:rPr kumimoji="0" lang="hu-HU" sz="1200" b="0" i="0" u="none" strike="noStrike" kern="0" cap="none" spc="0" normalizeH="0" baseline="0" noProof="0" dirty="0" err="1">
                  <a:ln>
                    <a:noFill/>
                  </a:ln>
                  <a:solidFill>
                    <a:srgbClr val="222223">
                      <a:lumMod val="75000"/>
                      <a:lumOff val="25000"/>
                    </a:srgbClr>
                  </a:solidFill>
                  <a:effectLst/>
                  <a:uLnTx/>
                  <a:uFillTx/>
                  <a:latin typeface="Calibri"/>
                  <a:ea typeface="+mn-ea"/>
                  <a:cs typeface="+mn-cs"/>
                </a:rPr>
                <a:t>Other</a:t>
              </a:r>
              <a:endParaRPr kumimoji="0" lang="en-GB"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graphicFrame>
          <p:nvGraphicFramePr>
            <p:cNvPr id="40" name="Diagram 5">
              <a:extLst>
                <a:ext uri="{FF2B5EF4-FFF2-40B4-BE49-F238E27FC236}">
                  <a16:creationId xmlns:a16="http://schemas.microsoft.com/office/drawing/2014/main" xmlns="" id="{2E534539-51EC-47B6-8BCF-9C5817E1C151}"/>
                </a:ext>
              </a:extLst>
            </p:cNvPr>
            <p:cNvGraphicFramePr/>
            <p:nvPr>
              <p:extLst>
                <p:ext uri="{D42A27DB-BD31-4B8C-83A1-F6EECF244321}">
                  <p14:modId xmlns:p14="http://schemas.microsoft.com/office/powerpoint/2010/main" val="2688714455"/>
                </p:ext>
              </p:extLst>
            </p:nvPr>
          </p:nvGraphicFramePr>
          <p:xfrm>
            <a:off x="5663502" y="1607856"/>
            <a:ext cx="1212754" cy="1185774"/>
          </p:xfrm>
          <a:graphic>
            <a:graphicData uri="http://schemas.openxmlformats.org/drawingml/2006/chart">
              <c:chart xmlns:c="http://schemas.openxmlformats.org/drawingml/2006/chart" xmlns:r="http://schemas.openxmlformats.org/officeDocument/2006/relationships" r:id="rId10"/>
            </a:graphicData>
          </a:graphic>
        </p:graphicFrame>
        <p:sp>
          <p:nvSpPr>
            <p:cNvPr id="41" name="Rectangle 112">
              <a:extLst>
                <a:ext uri="{FF2B5EF4-FFF2-40B4-BE49-F238E27FC236}">
                  <a16:creationId xmlns:a16="http://schemas.microsoft.com/office/drawing/2014/main" xmlns="" id="{1C6E4060-B776-4252-8563-1014C3713CAA}"/>
                </a:ext>
              </a:extLst>
            </p:cNvPr>
            <p:cNvSpPr/>
            <p:nvPr/>
          </p:nvSpPr>
          <p:spPr bwMode="gray">
            <a:xfrm>
              <a:off x="5784878" y="1719713"/>
              <a:ext cx="970001" cy="962057"/>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42" name="Group 41">
            <a:extLst>
              <a:ext uri="{FF2B5EF4-FFF2-40B4-BE49-F238E27FC236}">
                <a16:creationId xmlns:a16="http://schemas.microsoft.com/office/drawing/2014/main" xmlns="" id="{0D6504CC-0ADD-4D4C-8F4C-ABE5DB4B5CE8}"/>
              </a:ext>
            </a:extLst>
          </p:cNvPr>
          <p:cNvGrpSpPr>
            <a:grpSpLocks noChangeAspect="1"/>
          </p:cNvGrpSpPr>
          <p:nvPr/>
        </p:nvGrpSpPr>
        <p:grpSpPr>
          <a:xfrm>
            <a:off x="4989574" y="847416"/>
            <a:ext cx="1277888" cy="2087448"/>
            <a:chOff x="2929334" y="812578"/>
            <a:chExt cx="1212754" cy="1981051"/>
          </a:xfrm>
        </p:grpSpPr>
        <p:sp>
          <p:nvSpPr>
            <p:cNvPr id="43" name="Rectangle 12">
              <a:extLst>
                <a:ext uri="{FF2B5EF4-FFF2-40B4-BE49-F238E27FC236}">
                  <a16:creationId xmlns:a16="http://schemas.microsoft.com/office/drawing/2014/main" xmlns="" id="{410424B7-39D6-4219-844F-0DEB2660FDD2}"/>
                </a:ext>
              </a:extLst>
            </p:cNvPr>
            <p:cNvSpPr/>
            <p:nvPr/>
          </p:nvSpPr>
          <p:spPr>
            <a:xfrm>
              <a:off x="3071017" y="1966460"/>
              <a:ext cx="949693" cy="827169"/>
            </a:xfrm>
            <a:prstGeom prst="rect">
              <a:avLst/>
            </a:prstGeom>
          </p:spPr>
          <p:txBody>
            <a:bodyPr vert="horz" lIns="0" tIns="0" rIns="0" bIns="0" rtlCol="0">
              <a:noAutofit/>
            </a:bodyPr>
            <a:lstStyle/>
            <a:p>
              <a:pPr marL="0" marR="0" lvl="0" indent="0" algn="ctr" defTabSz="1232345" rtl="0" eaLnBrk="1" fontAlgn="auto" latinLnBrk="0" hangingPunct="1">
                <a:lnSpc>
                  <a:spcPct val="90000"/>
                </a:lnSpc>
                <a:spcBef>
                  <a:spcPts val="0"/>
                </a:spcBef>
                <a:spcAft>
                  <a:spcPts val="0"/>
                </a:spcAft>
                <a:buClrTx/>
                <a:buSzTx/>
                <a:buFontTx/>
                <a:buNone/>
                <a:tabLst/>
                <a:defRPr/>
              </a:pPr>
              <a:r>
                <a:rPr kumimoji="0" lang="hu-HU"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rPr>
                <a:t>4%</a:t>
              </a:r>
              <a:endParaRPr kumimoji="0" lang="en-GB"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endParaRPr>
            </a:p>
            <a:p>
              <a:pPr lvl="0" algn="ctr" defTabSz="1232345">
                <a:defRPr/>
              </a:pPr>
              <a:r>
                <a:rPr lang="hu-HU" sz="1200" kern="0" dirty="0">
                  <a:solidFill>
                    <a:srgbClr val="222223">
                      <a:lumMod val="75000"/>
                      <a:lumOff val="25000"/>
                    </a:srgbClr>
                  </a:solidFill>
                </a:rPr>
                <a:t>M4 Sport</a:t>
              </a:r>
              <a:endParaRPr kumimoji="0" lang="en-GB"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graphicFrame>
          <p:nvGraphicFramePr>
            <p:cNvPr id="44" name="Diagram 5">
              <a:extLst>
                <a:ext uri="{FF2B5EF4-FFF2-40B4-BE49-F238E27FC236}">
                  <a16:creationId xmlns:a16="http://schemas.microsoft.com/office/drawing/2014/main" xmlns="" id="{F418C7F8-3FA2-4701-A1E7-1B6AA7E8A94A}"/>
                </a:ext>
              </a:extLst>
            </p:cNvPr>
            <p:cNvGraphicFramePr/>
            <p:nvPr>
              <p:extLst>
                <p:ext uri="{D42A27DB-BD31-4B8C-83A1-F6EECF244321}">
                  <p14:modId xmlns:p14="http://schemas.microsoft.com/office/powerpoint/2010/main" val="65861859"/>
                </p:ext>
              </p:extLst>
            </p:nvPr>
          </p:nvGraphicFramePr>
          <p:xfrm>
            <a:off x="2929334" y="812578"/>
            <a:ext cx="1212754" cy="1185774"/>
          </p:xfrm>
          <a:graphic>
            <a:graphicData uri="http://schemas.openxmlformats.org/drawingml/2006/chart">
              <c:chart xmlns:c="http://schemas.openxmlformats.org/drawingml/2006/chart" xmlns:r="http://schemas.openxmlformats.org/officeDocument/2006/relationships" r:id="rId11"/>
            </a:graphicData>
          </a:graphic>
        </p:graphicFrame>
        <p:sp>
          <p:nvSpPr>
            <p:cNvPr id="45" name="Rectangle 112">
              <a:extLst>
                <a:ext uri="{FF2B5EF4-FFF2-40B4-BE49-F238E27FC236}">
                  <a16:creationId xmlns:a16="http://schemas.microsoft.com/office/drawing/2014/main" xmlns="" id="{FE9C9EED-E532-497D-B185-9B15AB4E3E15}"/>
                </a:ext>
              </a:extLst>
            </p:cNvPr>
            <p:cNvSpPr/>
            <p:nvPr/>
          </p:nvSpPr>
          <p:spPr bwMode="gray">
            <a:xfrm>
              <a:off x="3050710" y="924435"/>
              <a:ext cx="970001" cy="962057"/>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46" name="Group 45">
            <a:extLst>
              <a:ext uri="{FF2B5EF4-FFF2-40B4-BE49-F238E27FC236}">
                <a16:creationId xmlns:a16="http://schemas.microsoft.com/office/drawing/2014/main" xmlns="" id="{CF957A8E-0C45-4A28-9D37-01C886355475}"/>
              </a:ext>
            </a:extLst>
          </p:cNvPr>
          <p:cNvGrpSpPr>
            <a:grpSpLocks noChangeAspect="1"/>
          </p:cNvGrpSpPr>
          <p:nvPr/>
        </p:nvGrpSpPr>
        <p:grpSpPr>
          <a:xfrm>
            <a:off x="6171290" y="847416"/>
            <a:ext cx="1277888" cy="2087448"/>
            <a:chOff x="4111050" y="812578"/>
            <a:chExt cx="1212754" cy="1981051"/>
          </a:xfrm>
        </p:grpSpPr>
        <p:sp>
          <p:nvSpPr>
            <p:cNvPr id="47" name="Rectangle 12">
              <a:extLst>
                <a:ext uri="{FF2B5EF4-FFF2-40B4-BE49-F238E27FC236}">
                  <a16:creationId xmlns:a16="http://schemas.microsoft.com/office/drawing/2014/main" xmlns="" id="{509C4297-1FA5-4219-B2E2-B917B739B377}"/>
                </a:ext>
              </a:extLst>
            </p:cNvPr>
            <p:cNvSpPr/>
            <p:nvPr/>
          </p:nvSpPr>
          <p:spPr>
            <a:xfrm>
              <a:off x="4175209" y="1966460"/>
              <a:ext cx="1078055" cy="827169"/>
            </a:xfrm>
            <a:prstGeom prst="rect">
              <a:avLst/>
            </a:prstGeom>
          </p:spPr>
          <p:txBody>
            <a:bodyPr vert="horz" lIns="0" tIns="0" rIns="0" bIns="0" rtlCol="0">
              <a:noAutofit/>
            </a:bodyPr>
            <a:lstStyle/>
            <a:p>
              <a:pPr marL="0" marR="0" lvl="0" indent="0" algn="ctr" defTabSz="1232345" rtl="0" eaLnBrk="1" fontAlgn="auto" latinLnBrk="0" hangingPunct="1">
                <a:lnSpc>
                  <a:spcPct val="90000"/>
                </a:lnSpc>
                <a:spcBef>
                  <a:spcPts val="0"/>
                </a:spcBef>
                <a:spcAft>
                  <a:spcPts val="0"/>
                </a:spcAft>
                <a:buClrTx/>
                <a:buSzTx/>
                <a:buFontTx/>
                <a:buNone/>
                <a:tabLst/>
                <a:defRPr/>
              </a:pPr>
              <a:r>
                <a:rPr kumimoji="0" lang="hu-HU"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rPr>
                <a:t>4%</a:t>
              </a:r>
              <a:endParaRPr kumimoji="0" lang="en-GB"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endParaRPr>
            </a:p>
            <a:p>
              <a:pPr marL="0" marR="0" lvl="0" indent="0" algn="ctr" defTabSz="1232345" rtl="0" eaLnBrk="1" fontAlgn="auto" latinLnBrk="0" hangingPunct="1">
                <a:lnSpc>
                  <a:spcPct val="90000"/>
                </a:lnSpc>
                <a:spcBef>
                  <a:spcPts val="0"/>
                </a:spcBef>
                <a:spcAft>
                  <a:spcPts val="0"/>
                </a:spcAft>
                <a:buClrTx/>
                <a:buSzTx/>
                <a:buFontTx/>
                <a:buNone/>
                <a:tabLst/>
                <a:defRPr/>
              </a:pPr>
              <a:r>
                <a:rPr kumimoji="0" lang="hu-HU"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Viasat3</a:t>
              </a:r>
              <a:endParaRPr kumimoji="0" lang="en-GB"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graphicFrame>
          <p:nvGraphicFramePr>
            <p:cNvPr id="48" name="Diagram 5">
              <a:extLst>
                <a:ext uri="{FF2B5EF4-FFF2-40B4-BE49-F238E27FC236}">
                  <a16:creationId xmlns:a16="http://schemas.microsoft.com/office/drawing/2014/main" xmlns="" id="{0423F321-C365-4AFE-B3E6-8EA724BD321D}"/>
                </a:ext>
              </a:extLst>
            </p:cNvPr>
            <p:cNvGraphicFramePr/>
            <p:nvPr>
              <p:extLst>
                <p:ext uri="{D42A27DB-BD31-4B8C-83A1-F6EECF244321}">
                  <p14:modId xmlns:p14="http://schemas.microsoft.com/office/powerpoint/2010/main" val="2353840458"/>
                </p:ext>
              </p:extLst>
            </p:nvPr>
          </p:nvGraphicFramePr>
          <p:xfrm>
            <a:off x="4111050" y="812578"/>
            <a:ext cx="1212754" cy="1185774"/>
          </p:xfrm>
          <a:graphic>
            <a:graphicData uri="http://schemas.openxmlformats.org/drawingml/2006/chart">
              <c:chart xmlns:c="http://schemas.openxmlformats.org/drawingml/2006/chart" xmlns:r="http://schemas.openxmlformats.org/officeDocument/2006/relationships" r:id="rId12"/>
            </a:graphicData>
          </a:graphic>
        </p:graphicFrame>
        <p:sp>
          <p:nvSpPr>
            <p:cNvPr id="49" name="Rectangle 112">
              <a:extLst>
                <a:ext uri="{FF2B5EF4-FFF2-40B4-BE49-F238E27FC236}">
                  <a16:creationId xmlns:a16="http://schemas.microsoft.com/office/drawing/2014/main" xmlns="" id="{2B873A18-6A43-4E09-81C0-55A52167AABE}"/>
                </a:ext>
              </a:extLst>
            </p:cNvPr>
            <p:cNvSpPr/>
            <p:nvPr/>
          </p:nvSpPr>
          <p:spPr bwMode="gray">
            <a:xfrm>
              <a:off x="4232427" y="924435"/>
              <a:ext cx="970001" cy="962057"/>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50" name="Group 49">
            <a:extLst>
              <a:ext uri="{FF2B5EF4-FFF2-40B4-BE49-F238E27FC236}">
                <a16:creationId xmlns:a16="http://schemas.microsoft.com/office/drawing/2014/main" xmlns="" id="{33E3DB81-839E-481D-A637-48E87138927D}"/>
              </a:ext>
            </a:extLst>
          </p:cNvPr>
          <p:cNvGrpSpPr>
            <a:grpSpLocks noChangeAspect="1"/>
          </p:cNvGrpSpPr>
          <p:nvPr/>
        </p:nvGrpSpPr>
        <p:grpSpPr>
          <a:xfrm>
            <a:off x="4989574" y="2713511"/>
            <a:ext cx="1277888" cy="2079145"/>
            <a:chOff x="2929334" y="2678250"/>
            <a:chExt cx="1212754" cy="1973171"/>
          </a:xfrm>
        </p:grpSpPr>
        <p:sp>
          <p:nvSpPr>
            <p:cNvPr id="51" name="Rectangle 12">
              <a:extLst>
                <a:ext uri="{FF2B5EF4-FFF2-40B4-BE49-F238E27FC236}">
                  <a16:creationId xmlns:a16="http://schemas.microsoft.com/office/drawing/2014/main" xmlns="" id="{5F2A8E4F-E567-4A56-886B-2F80752ACB81}"/>
                </a:ext>
              </a:extLst>
            </p:cNvPr>
            <p:cNvSpPr/>
            <p:nvPr/>
          </p:nvSpPr>
          <p:spPr>
            <a:xfrm>
              <a:off x="3075148" y="3824252"/>
              <a:ext cx="949693" cy="827169"/>
            </a:xfrm>
            <a:prstGeom prst="rect">
              <a:avLst/>
            </a:prstGeom>
          </p:spPr>
          <p:txBody>
            <a:bodyPr vert="horz" lIns="0" tIns="0" rIns="0" bIns="0" rtlCol="0">
              <a:noAutofit/>
            </a:bodyPr>
            <a:lstStyle/>
            <a:p>
              <a:pPr marL="0" marR="0" lvl="0" indent="0" algn="ctr" defTabSz="1232345" rtl="0" eaLnBrk="1" fontAlgn="auto" latinLnBrk="0" hangingPunct="1">
                <a:lnSpc>
                  <a:spcPct val="90000"/>
                </a:lnSpc>
                <a:spcBef>
                  <a:spcPts val="0"/>
                </a:spcBef>
                <a:spcAft>
                  <a:spcPts val="0"/>
                </a:spcAft>
                <a:buClrTx/>
                <a:buSzTx/>
                <a:buFontTx/>
                <a:buNone/>
                <a:tabLst/>
                <a:defRPr/>
              </a:pPr>
              <a:r>
                <a:rPr lang="hu-HU" sz="2667" b="1" kern="0" dirty="0">
                  <a:solidFill>
                    <a:schemeClr val="accent1"/>
                  </a:solidFill>
                  <a:latin typeface="Calibri"/>
                  <a:cs typeface="Arial" panose="020B0604020202020204" pitchFamily="34" charset="0"/>
                </a:rPr>
                <a:t>3</a:t>
              </a:r>
              <a:r>
                <a:rPr kumimoji="0" lang="hu-HU"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rPr>
                <a:t>%</a:t>
              </a:r>
              <a:endParaRPr kumimoji="0" lang="en-GB"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endParaRPr>
            </a:p>
            <a:p>
              <a:pPr marL="0" marR="0" lvl="0" indent="0" algn="ctr" defTabSz="1232345" rtl="0" eaLnBrk="1" fontAlgn="auto" latinLnBrk="0" hangingPunct="1">
                <a:lnSpc>
                  <a:spcPct val="90000"/>
                </a:lnSpc>
                <a:spcBef>
                  <a:spcPts val="0"/>
                </a:spcBef>
                <a:spcAft>
                  <a:spcPts val="0"/>
                </a:spcAft>
                <a:buClrTx/>
                <a:buSzTx/>
                <a:buFontTx/>
                <a:buNone/>
                <a:tabLst/>
                <a:defRPr/>
              </a:pPr>
              <a:r>
                <a:rPr kumimoji="0" lang="hu-HU"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Duna TV</a:t>
              </a:r>
              <a:endParaRPr kumimoji="0" lang="en-GB"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graphicFrame>
          <p:nvGraphicFramePr>
            <p:cNvPr id="52" name="Diagram 5">
              <a:extLst>
                <a:ext uri="{FF2B5EF4-FFF2-40B4-BE49-F238E27FC236}">
                  <a16:creationId xmlns:a16="http://schemas.microsoft.com/office/drawing/2014/main" xmlns="" id="{4788DADF-1BEB-4E65-93AD-84A3A1F64DCC}"/>
                </a:ext>
              </a:extLst>
            </p:cNvPr>
            <p:cNvGraphicFramePr/>
            <p:nvPr>
              <p:extLst>
                <p:ext uri="{D42A27DB-BD31-4B8C-83A1-F6EECF244321}">
                  <p14:modId xmlns:p14="http://schemas.microsoft.com/office/powerpoint/2010/main" val="2128217828"/>
                </p:ext>
              </p:extLst>
            </p:nvPr>
          </p:nvGraphicFramePr>
          <p:xfrm>
            <a:off x="2929334" y="2678250"/>
            <a:ext cx="1212754" cy="1185774"/>
          </p:xfrm>
          <a:graphic>
            <a:graphicData uri="http://schemas.openxmlformats.org/drawingml/2006/chart">
              <c:chart xmlns:c="http://schemas.openxmlformats.org/drawingml/2006/chart" xmlns:r="http://schemas.openxmlformats.org/officeDocument/2006/relationships" r:id="rId13"/>
            </a:graphicData>
          </a:graphic>
        </p:graphicFrame>
        <p:sp>
          <p:nvSpPr>
            <p:cNvPr id="53" name="Rectangle 112">
              <a:extLst>
                <a:ext uri="{FF2B5EF4-FFF2-40B4-BE49-F238E27FC236}">
                  <a16:creationId xmlns:a16="http://schemas.microsoft.com/office/drawing/2014/main" xmlns="" id="{BC03B7B5-054C-4F67-862E-1EA24AC2BDE9}"/>
                </a:ext>
              </a:extLst>
            </p:cNvPr>
            <p:cNvSpPr/>
            <p:nvPr/>
          </p:nvSpPr>
          <p:spPr bwMode="gray">
            <a:xfrm>
              <a:off x="3050710" y="2790107"/>
              <a:ext cx="970002" cy="962057"/>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54" name="Group 53">
            <a:extLst>
              <a:ext uri="{FF2B5EF4-FFF2-40B4-BE49-F238E27FC236}">
                <a16:creationId xmlns:a16="http://schemas.microsoft.com/office/drawing/2014/main" xmlns="" id="{FE07BC03-7B1E-4CC7-9100-54A0C72A772C}"/>
              </a:ext>
            </a:extLst>
          </p:cNvPr>
          <p:cNvGrpSpPr>
            <a:grpSpLocks noChangeAspect="1"/>
          </p:cNvGrpSpPr>
          <p:nvPr/>
        </p:nvGrpSpPr>
        <p:grpSpPr>
          <a:xfrm>
            <a:off x="6171290" y="2713088"/>
            <a:ext cx="1277888" cy="2087448"/>
            <a:chOff x="4355976" y="2807038"/>
            <a:chExt cx="1296471" cy="2117804"/>
          </a:xfrm>
        </p:grpSpPr>
        <p:sp>
          <p:nvSpPr>
            <p:cNvPr id="55" name="Rectangle 12">
              <a:extLst>
                <a:ext uri="{FF2B5EF4-FFF2-40B4-BE49-F238E27FC236}">
                  <a16:creationId xmlns:a16="http://schemas.microsoft.com/office/drawing/2014/main" xmlns="" id="{430766E9-43A8-42DC-9AB2-E49E8E1DDC4E}"/>
                </a:ext>
              </a:extLst>
            </p:cNvPr>
            <p:cNvSpPr/>
            <p:nvPr/>
          </p:nvSpPr>
          <p:spPr>
            <a:xfrm>
              <a:off x="4484725" y="4040573"/>
              <a:ext cx="992840" cy="884269"/>
            </a:xfrm>
            <a:prstGeom prst="rect">
              <a:avLst/>
            </a:prstGeom>
          </p:spPr>
          <p:txBody>
            <a:bodyPr vert="horz" lIns="0" tIns="0" rIns="0" bIns="0" rtlCol="0">
              <a:noAutofit/>
            </a:bodyPr>
            <a:lstStyle/>
            <a:p>
              <a:pPr marL="0" marR="0" lvl="0" indent="0" algn="ctr" defTabSz="1232345" rtl="0" eaLnBrk="1" fontAlgn="auto" latinLnBrk="0" hangingPunct="1">
                <a:lnSpc>
                  <a:spcPct val="90000"/>
                </a:lnSpc>
                <a:spcBef>
                  <a:spcPts val="0"/>
                </a:spcBef>
                <a:spcAft>
                  <a:spcPts val="0"/>
                </a:spcAft>
                <a:buClrTx/>
                <a:buSzTx/>
                <a:buFontTx/>
                <a:buNone/>
                <a:tabLst/>
                <a:defRPr/>
              </a:pPr>
              <a:r>
                <a:rPr lang="hu-HU" sz="2667" b="1" kern="0" dirty="0">
                  <a:solidFill>
                    <a:schemeClr val="accent1"/>
                  </a:solidFill>
                  <a:latin typeface="Calibri"/>
                  <a:cs typeface="Arial" panose="020B0604020202020204" pitchFamily="34" charset="0"/>
                </a:rPr>
                <a:t>2</a:t>
              </a:r>
              <a:r>
                <a:rPr kumimoji="0" lang="hu-HU"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rPr>
                <a:t>%</a:t>
              </a:r>
              <a:endParaRPr kumimoji="0" lang="en-GB" sz="2667" b="1" i="0" u="none" strike="noStrike" kern="0" cap="none" spc="0" normalizeH="0" baseline="0" noProof="0" dirty="0">
                <a:ln>
                  <a:noFill/>
                </a:ln>
                <a:solidFill>
                  <a:schemeClr val="accent1"/>
                </a:solidFill>
                <a:effectLst/>
                <a:uLnTx/>
                <a:uFillTx/>
                <a:latin typeface="Calibri"/>
                <a:ea typeface="+mn-ea"/>
                <a:cs typeface="Arial" panose="020B0604020202020204" pitchFamily="34" charset="0"/>
              </a:endParaRPr>
            </a:p>
            <a:p>
              <a:pPr marL="0" marR="0" lvl="0" indent="0" algn="ctr" defTabSz="1232345" rtl="0" eaLnBrk="1" fontAlgn="auto" latinLnBrk="0" hangingPunct="1">
                <a:lnSpc>
                  <a:spcPct val="90000"/>
                </a:lnSpc>
                <a:spcBef>
                  <a:spcPts val="0"/>
                </a:spcBef>
                <a:spcAft>
                  <a:spcPts val="0"/>
                </a:spcAft>
                <a:buClrTx/>
                <a:buSzTx/>
                <a:buFontTx/>
                <a:buNone/>
                <a:tabLst/>
                <a:defRPr/>
              </a:pPr>
              <a:r>
                <a:rPr kumimoji="0" lang="hu-HU" sz="1200" b="0" i="0" u="none" strike="noStrike" kern="0" cap="none" spc="0" normalizeH="0" baseline="0" noProof="0" dirty="0">
                  <a:ln>
                    <a:noFill/>
                  </a:ln>
                  <a:solidFill>
                    <a:srgbClr val="222223">
                      <a:lumMod val="75000"/>
                      <a:lumOff val="25000"/>
                    </a:srgbClr>
                  </a:solidFill>
                  <a:effectLst/>
                  <a:uLnTx/>
                  <a:uFillTx/>
                  <a:latin typeface="Calibri"/>
                  <a:ea typeface="+mn-ea"/>
                  <a:cs typeface="+mn-cs"/>
                </a:rPr>
                <a:t>ATV</a:t>
              </a:r>
              <a:endParaRPr kumimoji="0" lang="en-GB" sz="120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graphicFrame>
          <p:nvGraphicFramePr>
            <p:cNvPr id="56" name="Diagram 5">
              <a:extLst>
                <a:ext uri="{FF2B5EF4-FFF2-40B4-BE49-F238E27FC236}">
                  <a16:creationId xmlns:a16="http://schemas.microsoft.com/office/drawing/2014/main" xmlns="" id="{089F0144-3448-4307-AFFA-D2C5876C57B9}"/>
                </a:ext>
              </a:extLst>
            </p:cNvPr>
            <p:cNvGraphicFramePr/>
            <p:nvPr>
              <p:extLst>
                <p:ext uri="{D42A27DB-BD31-4B8C-83A1-F6EECF244321}">
                  <p14:modId xmlns:p14="http://schemas.microsoft.com/office/powerpoint/2010/main" val="1908494144"/>
                </p:ext>
              </p:extLst>
            </p:nvPr>
          </p:nvGraphicFramePr>
          <p:xfrm>
            <a:off x="4355976" y="2807038"/>
            <a:ext cx="1296471" cy="1267628"/>
          </p:xfrm>
          <a:graphic>
            <a:graphicData uri="http://schemas.openxmlformats.org/drawingml/2006/chart">
              <c:chart xmlns:c="http://schemas.openxmlformats.org/drawingml/2006/chart" xmlns:r="http://schemas.openxmlformats.org/officeDocument/2006/relationships" r:id="rId14"/>
            </a:graphicData>
          </a:graphic>
        </p:graphicFrame>
        <p:sp>
          <p:nvSpPr>
            <p:cNvPr id="57" name="Rectangle 112">
              <a:extLst>
                <a:ext uri="{FF2B5EF4-FFF2-40B4-BE49-F238E27FC236}">
                  <a16:creationId xmlns:a16="http://schemas.microsoft.com/office/drawing/2014/main" xmlns="" id="{184636CF-3787-46D8-A373-A9264EE27EEF}"/>
                </a:ext>
              </a:extLst>
            </p:cNvPr>
            <p:cNvSpPr/>
            <p:nvPr/>
          </p:nvSpPr>
          <p:spPr bwMode="gray">
            <a:xfrm>
              <a:off x="4485731" y="2926617"/>
              <a:ext cx="1036960" cy="1028468"/>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8" name="Picture 57">
            <a:extLst>
              <a:ext uri="{FF2B5EF4-FFF2-40B4-BE49-F238E27FC236}">
                <a16:creationId xmlns:a16="http://schemas.microsoft.com/office/drawing/2014/main" xmlns="" id="{648A4F71-8AA8-4C9B-9318-DC9578C84010}"/>
              </a:ext>
            </a:extLst>
          </p:cNvPr>
          <p:cNvPicPr>
            <a:picLocks noChangeAspect="1"/>
          </p:cNvPicPr>
          <p:nvPr/>
        </p:nvPicPr>
        <p:blipFill>
          <a:blip r:embed="rId15"/>
          <a:stretch>
            <a:fillRect/>
          </a:stretch>
        </p:blipFill>
        <p:spPr>
          <a:xfrm>
            <a:off x="7564578" y="4840516"/>
            <a:ext cx="1034081" cy="242440"/>
          </a:xfrm>
          <a:prstGeom prst="rect">
            <a:avLst/>
          </a:prstGeom>
        </p:spPr>
      </p:pic>
      <p:pic>
        <p:nvPicPr>
          <p:cNvPr id="59" name="Picture 58">
            <a:extLst>
              <a:ext uri="{FF2B5EF4-FFF2-40B4-BE49-F238E27FC236}">
                <a16:creationId xmlns:a16="http://schemas.microsoft.com/office/drawing/2014/main" xmlns="" id="{0A61265A-CF9E-44F3-8D63-4D6FB0A1E11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3201071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83968" y="1447814"/>
            <a:ext cx="4824536" cy="2247851"/>
          </a:xfrm>
        </p:spPr>
        <p:txBody>
          <a:bodyPr/>
          <a:lstStyle/>
          <a:p>
            <a:r>
              <a:rPr lang="en-GB" dirty="0">
                <a:effectLst>
                  <a:outerShdw blurRad="38100" dist="38100" dir="2700000" algn="tl">
                    <a:srgbClr val="000000">
                      <a:alpha val="43137"/>
                    </a:srgbClr>
                  </a:outerShdw>
                </a:effectLst>
              </a:rPr>
              <a:t>AD ACCEPTANCE AND ALTERNATIVE SCREENS</a:t>
            </a:r>
          </a:p>
        </p:txBody>
      </p:sp>
      <p:pic>
        <p:nvPicPr>
          <p:cNvPr id="13" name="Picture Placeholder 12">
            <a:extLst>
              <a:ext uri="{FF2B5EF4-FFF2-40B4-BE49-F238E27FC236}">
                <a16:creationId xmlns:a16="http://schemas.microsoft.com/office/drawing/2014/main" xmlns="" id="{D134E986-F8E0-40B6-BF88-86A876479580}"/>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14869" b="14869"/>
          <a:stretch>
            <a:fillRect/>
          </a:stretch>
        </p:blipFill>
        <p:spPr/>
      </p:pic>
      <p:pic>
        <p:nvPicPr>
          <p:cNvPr id="4" name="Picture 3">
            <a:extLst>
              <a:ext uri="{FF2B5EF4-FFF2-40B4-BE49-F238E27FC236}">
                <a16:creationId xmlns:a16="http://schemas.microsoft.com/office/drawing/2014/main" xmlns="" id="{D92ADB7F-B6FE-43FA-9584-A342505A8B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pic>
        <p:nvPicPr>
          <p:cNvPr id="5" name="Picture 4">
            <a:extLst>
              <a:ext uri="{FF2B5EF4-FFF2-40B4-BE49-F238E27FC236}">
                <a16:creationId xmlns:a16="http://schemas.microsoft.com/office/drawing/2014/main" xmlns="" id="{FEEFBDA0-AD91-42E3-BF28-CC573BFF15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4910672"/>
            <a:ext cx="725425" cy="137160"/>
          </a:xfrm>
          <a:prstGeom prst="rect">
            <a:avLst/>
          </a:prstGeom>
        </p:spPr>
      </p:pic>
    </p:spTree>
    <p:extLst>
      <p:ext uri="{BB962C8B-B14F-4D97-AF65-F5344CB8AC3E}">
        <p14:creationId xmlns:p14="http://schemas.microsoft.com/office/powerpoint/2010/main" val="2086234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9"/>
          <p:cNvSpPr>
            <a:spLocks noGrp="1"/>
          </p:cNvSpPr>
          <p:nvPr>
            <p:ph type="body" sz="quarter" idx="4294967295"/>
          </p:nvPr>
        </p:nvSpPr>
        <p:spPr>
          <a:xfrm>
            <a:off x="212058" y="432440"/>
            <a:ext cx="8690248" cy="221610"/>
          </a:xfrm>
          <a:prstGeom prst="rect">
            <a:avLst/>
          </a:prstGeom>
        </p:spPr>
        <p:txBody>
          <a:bodyPr>
            <a:noAutofit/>
          </a:bodyPr>
          <a:lstStyle/>
          <a:p>
            <a:pPr marL="0" indent="0">
              <a:spcBef>
                <a:spcPts val="0"/>
              </a:spcBef>
            </a:pP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typical</a:t>
            </a:r>
            <a:r>
              <a:rPr lang="hu-HU" sz="1000" i="1" dirty="0">
                <a:solidFill>
                  <a:schemeClr val="bg1">
                    <a:lumMod val="50000"/>
                  </a:schemeClr>
                </a:solidFill>
              </a:rPr>
              <a:t> </a:t>
            </a:r>
            <a:r>
              <a:rPr lang="hu-HU" sz="1000" i="1" dirty="0" err="1">
                <a:solidFill>
                  <a:schemeClr val="bg1">
                    <a:lumMod val="50000"/>
                  </a:schemeClr>
                </a:solidFill>
              </a:rPr>
              <a:t>was</a:t>
            </a:r>
            <a:r>
              <a:rPr lang="hu-HU" sz="1000" i="1" dirty="0">
                <a:solidFill>
                  <a:schemeClr val="bg1">
                    <a:lumMod val="50000"/>
                  </a:schemeClr>
                </a:solidFill>
              </a:rPr>
              <a:t> </a:t>
            </a:r>
            <a:r>
              <a:rPr lang="hu-HU" sz="1000" i="1" dirty="0" err="1">
                <a:solidFill>
                  <a:schemeClr val="bg1">
                    <a:lumMod val="50000"/>
                  </a:schemeClr>
                </a:solidFill>
              </a:rPr>
              <a:t>it</a:t>
            </a:r>
            <a:r>
              <a:rPr lang="hu-HU" sz="1000" i="1" dirty="0">
                <a:solidFill>
                  <a:schemeClr val="bg1">
                    <a:lumMod val="50000"/>
                  </a:schemeClr>
                </a:solidFill>
              </a:rPr>
              <a:t> </a:t>
            </a:r>
            <a:r>
              <a:rPr lang="hu-HU" sz="1000" i="1" dirty="0" err="1">
                <a:solidFill>
                  <a:schemeClr val="bg1">
                    <a:lumMod val="50000"/>
                  </a:schemeClr>
                </a:solidFill>
              </a:rPr>
              <a:t>that</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switched</a:t>
            </a:r>
            <a:r>
              <a:rPr lang="hu-HU" sz="1000" i="1" dirty="0">
                <a:solidFill>
                  <a:schemeClr val="bg1">
                    <a:lumMod val="50000"/>
                  </a:schemeClr>
                </a:solidFill>
              </a:rPr>
              <a:t> </a:t>
            </a:r>
            <a:r>
              <a:rPr lang="hu-HU" sz="1000" i="1" dirty="0" err="1">
                <a:solidFill>
                  <a:schemeClr val="bg1">
                    <a:lumMod val="50000"/>
                  </a:schemeClr>
                </a:solidFill>
              </a:rPr>
              <a:t>to</a:t>
            </a:r>
            <a:r>
              <a:rPr lang="hu-HU" sz="1000" i="1" dirty="0">
                <a:solidFill>
                  <a:schemeClr val="bg1">
                    <a:lumMod val="50000"/>
                  </a:schemeClr>
                </a:solidFill>
              </a:rPr>
              <a:t> a </a:t>
            </a:r>
            <a:r>
              <a:rPr lang="hu-HU" sz="1000" i="1" dirty="0" err="1">
                <a:solidFill>
                  <a:schemeClr val="bg1">
                    <a:lumMod val="50000"/>
                  </a:schemeClr>
                </a:solidFill>
              </a:rPr>
              <a:t>different</a:t>
            </a:r>
            <a:r>
              <a:rPr lang="hu-HU" sz="1000" i="1" dirty="0">
                <a:solidFill>
                  <a:schemeClr val="bg1">
                    <a:lumMod val="50000"/>
                  </a:schemeClr>
                </a:solidFill>
              </a:rPr>
              <a:t> </a:t>
            </a:r>
            <a:r>
              <a:rPr lang="hu-HU" sz="1000" i="1" dirty="0" err="1">
                <a:solidFill>
                  <a:schemeClr val="bg1">
                    <a:lumMod val="50000"/>
                  </a:schemeClr>
                </a:solidFill>
              </a:rPr>
              <a:t>channel</a:t>
            </a:r>
            <a:r>
              <a:rPr lang="hu-HU" sz="1000" i="1" dirty="0">
                <a:solidFill>
                  <a:schemeClr val="bg1">
                    <a:lumMod val="50000"/>
                  </a:schemeClr>
                </a:solidFill>
              </a:rPr>
              <a:t>, </a:t>
            </a:r>
            <a:r>
              <a:rPr lang="hu-HU" sz="1000" i="1" dirty="0" err="1">
                <a:solidFill>
                  <a:schemeClr val="bg1">
                    <a:lumMod val="50000"/>
                  </a:schemeClr>
                </a:solidFill>
              </a:rPr>
              <a:t>whilst</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a </a:t>
            </a:r>
            <a:r>
              <a:rPr lang="hu-HU" sz="1000" i="1" dirty="0" err="1">
                <a:solidFill>
                  <a:schemeClr val="bg1">
                    <a:lumMod val="50000"/>
                  </a:schemeClr>
                </a:solidFill>
              </a:rPr>
              <a:t>programme</a:t>
            </a:r>
            <a:r>
              <a:rPr lang="hu-HU" sz="1000" i="1" dirty="0">
                <a:solidFill>
                  <a:schemeClr val="bg1">
                    <a:lumMod val="50000"/>
                  </a:schemeClr>
                </a:solidFill>
              </a:rPr>
              <a:t>?</a:t>
            </a:r>
          </a:p>
        </p:txBody>
      </p:sp>
      <p:sp>
        <p:nvSpPr>
          <p:cNvPr id="107" name="Szövegdoboz 135">
            <a:extLst>
              <a:ext uri="{FF2B5EF4-FFF2-40B4-BE49-F238E27FC236}">
                <a16:creationId xmlns:a16="http://schemas.microsoft.com/office/drawing/2014/main" xmlns="" id="{A8400FDB-C03B-4234-AD82-BAA1FF60783E}"/>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N=4.733 |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all</a:t>
            </a:r>
            <a:r>
              <a:rPr lang="hu-HU" sz="900" kern="0" dirty="0">
                <a:solidFill>
                  <a:srgbClr val="222223"/>
                </a:solidFill>
              </a:rPr>
              <a:t> </a:t>
            </a:r>
            <a:r>
              <a:rPr lang="hu-HU" sz="900" kern="0" dirty="0" err="1">
                <a:solidFill>
                  <a:srgbClr val="222223"/>
                </a:solidFill>
              </a:rPr>
              <a:t>measured</a:t>
            </a:r>
            <a:r>
              <a:rPr lang="hu-HU" sz="900" kern="0" dirty="0">
                <a:solidFill>
                  <a:srgbClr val="222223"/>
                </a:solidFill>
              </a:rPr>
              <a:t> </a:t>
            </a:r>
            <a:r>
              <a:rPr lang="hu-HU" sz="900" kern="0" dirty="0" err="1">
                <a:solidFill>
                  <a:srgbClr val="222223"/>
                </a:solidFill>
              </a:rPr>
              <a:t>viewing</a:t>
            </a:r>
            <a:r>
              <a:rPr lang="hu-HU" sz="900" kern="0" dirty="0">
                <a:solidFill>
                  <a:srgbClr val="222223"/>
                </a:solidFill>
              </a:rPr>
              <a:t> </a:t>
            </a:r>
            <a:r>
              <a:rPr lang="hu-HU" sz="900" kern="0" dirty="0" err="1">
                <a:solidFill>
                  <a:srgbClr val="222223"/>
                </a:solidFill>
              </a:rPr>
              <a:t>situations</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3" name="Title 2">
            <a:extLst>
              <a:ext uri="{FF2B5EF4-FFF2-40B4-BE49-F238E27FC236}">
                <a16:creationId xmlns:a16="http://schemas.microsoft.com/office/drawing/2014/main" xmlns="" id="{4CB0A37B-97DA-48A7-B58E-20EAFB895B4B}"/>
              </a:ext>
            </a:extLst>
          </p:cNvPr>
          <p:cNvSpPr>
            <a:spLocks noGrp="1"/>
          </p:cNvSpPr>
          <p:nvPr>
            <p:ph type="title"/>
          </p:nvPr>
        </p:nvSpPr>
        <p:spPr/>
        <p:txBody>
          <a:bodyPr>
            <a:normAutofit fontScale="90000"/>
          </a:bodyPr>
          <a:lstStyle/>
          <a:p>
            <a:r>
              <a:rPr lang="hu-HU" dirty="0"/>
              <a:t>Ratio of </a:t>
            </a:r>
            <a:r>
              <a:rPr lang="hu-HU" dirty="0" err="1"/>
              <a:t>switching</a:t>
            </a:r>
            <a:r>
              <a:rPr lang="hu-HU" dirty="0"/>
              <a:t> </a:t>
            </a:r>
            <a:r>
              <a:rPr lang="hu-HU" dirty="0" err="1"/>
              <a:t>channels</a:t>
            </a:r>
            <a:r>
              <a:rPr lang="hu-HU" dirty="0"/>
              <a:t> </a:t>
            </a:r>
          </a:p>
        </p:txBody>
      </p:sp>
      <p:sp>
        <p:nvSpPr>
          <p:cNvPr id="6" name="Rectangle 17">
            <a:extLst>
              <a:ext uri="{FF2B5EF4-FFF2-40B4-BE49-F238E27FC236}">
                <a16:creationId xmlns:a16="http://schemas.microsoft.com/office/drawing/2014/main" xmlns="" id="{EFFA119D-FA6B-4CDA-AABA-F04E180B592F}"/>
              </a:ext>
            </a:extLst>
          </p:cNvPr>
          <p:cNvSpPr>
            <a:spLocks noChangeAspect="1"/>
          </p:cNvSpPr>
          <p:nvPr/>
        </p:nvSpPr>
        <p:spPr>
          <a:xfrm>
            <a:off x="1194872" y="2114932"/>
            <a:ext cx="1709146" cy="1222947"/>
          </a:xfrm>
          <a:custGeom>
            <a:avLst/>
            <a:gdLst>
              <a:gd name="connsiteX0" fmla="*/ 0 w 2562458"/>
              <a:gd name="connsiteY0" fmla="*/ 0 h 1806498"/>
              <a:gd name="connsiteX1" fmla="*/ 2562458 w 2562458"/>
              <a:gd name="connsiteY1" fmla="*/ 0 h 1806498"/>
              <a:gd name="connsiteX2" fmla="*/ 2562458 w 2562458"/>
              <a:gd name="connsiteY2" fmla="*/ 1806498 h 1806498"/>
              <a:gd name="connsiteX3" fmla="*/ 0 w 2562458"/>
              <a:gd name="connsiteY3" fmla="*/ 1806498 h 1806498"/>
              <a:gd name="connsiteX4" fmla="*/ 0 w 2562458"/>
              <a:gd name="connsiteY4" fmla="*/ 0 h 1806498"/>
              <a:gd name="connsiteX0" fmla="*/ 0 w 2562458"/>
              <a:gd name="connsiteY0" fmla="*/ 21 h 1806519"/>
              <a:gd name="connsiteX1" fmla="*/ 1321916 w 2562458"/>
              <a:gd name="connsiteY1" fmla="*/ 589874 h 1806519"/>
              <a:gd name="connsiteX2" fmla="*/ 2562458 w 2562458"/>
              <a:gd name="connsiteY2" fmla="*/ 21 h 1806519"/>
              <a:gd name="connsiteX3" fmla="*/ 2562458 w 2562458"/>
              <a:gd name="connsiteY3" fmla="*/ 1806519 h 1806519"/>
              <a:gd name="connsiteX4" fmla="*/ 0 w 2562458"/>
              <a:gd name="connsiteY4" fmla="*/ 1806519 h 1806519"/>
              <a:gd name="connsiteX5" fmla="*/ 0 w 2562458"/>
              <a:gd name="connsiteY5" fmla="*/ 21 h 1806519"/>
              <a:gd name="connsiteX0" fmla="*/ 0 w 2562458"/>
              <a:gd name="connsiteY0" fmla="*/ 27559 h 1834057"/>
              <a:gd name="connsiteX1" fmla="*/ 1321916 w 2562458"/>
              <a:gd name="connsiteY1" fmla="*/ 617412 h 1834057"/>
              <a:gd name="connsiteX2" fmla="*/ 2562458 w 2562458"/>
              <a:gd name="connsiteY2" fmla="*/ 27559 h 1834057"/>
              <a:gd name="connsiteX3" fmla="*/ 2562458 w 2562458"/>
              <a:gd name="connsiteY3" fmla="*/ 1834057 h 1834057"/>
              <a:gd name="connsiteX4" fmla="*/ 0 w 2562458"/>
              <a:gd name="connsiteY4" fmla="*/ 1834057 h 1834057"/>
              <a:gd name="connsiteX5" fmla="*/ 0 w 2562458"/>
              <a:gd name="connsiteY5" fmla="*/ 27559 h 1834057"/>
              <a:gd name="connsiteX0" fmla="*/ 0 w 2562458"/>
              <a:gd name="connsiteY0" fmla="*/ 33330 h 1839828"/>
              <a:gd name="connsiteX1" fmla="*/ 1321916 w 2562458"/>
              <a:gd name="connsiteY1" fmla="*/ 623183 h 1839828"/>
              <a:gd name="connsiteX2" fmla="*/ 2562458 w 2562458"/>
              <a:gd name="connsiteY2" fmla="*/ 33330 h 1839828"/>
              <a:gd name="connsiteX3" fmla="*/ 2562458 w 2562458"/>
              <a:gd name="connsiteY3" fmla="*/ 1839828 h 1839828"/>
              <a:gd name="connsiteX4" fmla="*/ 0 w 2562458"/>
              <a:gd name="connsiteY4" fmla="*/ 1839828 h 1839828"/>
              <a:gd name="connsiteX5" fmla="*/ 0 w 2562458"/>
              <a:gd name="connsiteY5" fmla="*/ 33330 h 1839828"/>
              <a:gd name="connsiteX0" fmla="*/ 0 w 2562458"/>
              <a:gd name="connsiteY0" fmla="*/ 33736 h 1840234"/>
              <a:gd name="connsiteX1" fmla="*/ 1266160 w 2562458"/>
              <a:gd name="connsiteY1" fmla="*/ 612438 h 1840234"/>
              <a:gd name="connsiteX2" fmla="*/ 2562458 w 2562458"/>
              <a:gd name="connsiteY2" fmla="*/ 33736 h 1840234"/>
              <a:gd name="connsiteX3" fmla="*/ 2562458 w 2562458"/>
              <a:gd name="connsiteY3" fmla="*/ 1840234 h 1840234"/>
              <a:gd name="connsiteX4" fmla="*/ 0 w 2562458"/>
              <a:gd name="connsiteY4" fmla="*/ 1840234 h 1840234"/>
              <a:gd name="connsiteX5" fmla="*/ 0 w 2562458"/>
              <a:gd name="connsiteY5" fmla="*/ 33736 h 1840234"/>
              <a:gd name="connsiteX0" fmla="*/ 0 w 2562458"/>
              <a:gd name="connsiteY0" fmla="*/ 0 h 1806498"/>
              <a:gd name="connsiteX1" fmla="*/ 1266160 w 2562458"/>
              <a:gd name="connsiteY1" fmla="*/ 578702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 name="connsiteX0" fmla="*/ 0 w 2562458"/>
              <a:gd name="connsiteY0" fmla="*/ 0 h 1852321"/>
              <a:gd name="connsiteX1" fmla="*/ 1277312 w 2562458"/>
              <a:gd name="connsiteY1" fmla="*/ 567551 h 1852321"/>
              <a:gd name="connsiteX2" fmla="*/ 2562458 w 2562458"/>
              <a:gd name="connsiteY2" fmla="*/ 0 h 1852321"/>
              <a:gd name="connsiteX3" fmla="*/ 2562458 w 2562458"/>
              <a:gd name="connsiteY3" fmla="*/ 1806498 h 1852321"/>
              <a:gd name="connsiteX4" fmla="*/ 1243857 w 2562458"/>
              <a:gd name="connsiteY4" fmla="*/ 1415045 h 1852321"/>
              <a:gd name="connsiteX5" fmla="*/ 0 w 2562458"/>
              <a:gd name="connsiteY5" fmla="*/ 1806498 h 1852321"/>
              <a:gd name="connsiteX6" fmla="*/ 0 w 2562458"/>
              <a:gd name="connsiteY6" fmla="*/ 0 h 1852321"/>
              <a:gd name="connsiteX0" fmla="*/ 0 w 2562458"/>
              <a:gd name="connsiteY0" fmla="*/ 0 h 1859033"/>
              <a:gd name="connsiteX1" fmla="*/ 1277312 w 2562458"/>
              <a:gd name="connsiteY1" fmla="*/ 567551 h 1859033"/>
              <a:gd name="connsiteX2" fmla="*/ 2562458 w 2562458"/>
              <a:gd name="connsiteY2" fmla="*/ 0 h 1859033"/>
              <a:gd name="connsiteX3" fmla="*/ 2562458 w 2562458"/>
              <a:gd name="connsiteY3" fmla="*/ 1806498 h 1859033"/>
              <a:gd name="connsiteX4" fmla="*/ 1243857 w 2562458"/>
              <a:gd name="connsiteY4" fmla="*/ 1415045 h 1859033"/>
              <a:gd name="connsiteX5" fmla="*/ 0 w 2562458"/>
              <a:gd name="connsiteY5" fmla="*/ 1806498 h 1859033"/>
              <a:gd name="connsiteX6" fmla="*/ 0 w 2562458"/>
              <a:gd name="connsiteY6" fmla="*/ 0 h 1859033"/>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458" h="1806498">
                <a:moveTo>
                  <a:pt x="0" y="0"/>
                </a:moveTo>
                <a:cubicBezTo>
                  <a:pt x="41900" y="20250"/>
                  <a:pt x="830344" y="563447"/>
                  <a:pt x="1277312" y="567551"/>
                </a:cubicBezTo>
                <a:cubicBezTo>
                  <a:pt x="1724280" y="571655"/>
                  <a:pt x="2148944" y="196618"/>
                  <a:pt x="2562458" y="0"/>
                </a:cubicBezTo>
                <a:lnTo>
                  <a:pt x="2562458" y="1806498"/>
                </a:lnTo>
                <a:cubicBezTo>
                  <a:pt x="2342691" y="1718954"/>
                  <a:pt x="1703081" y="1407225"/>
                  <a:pt x="1243857" y="1415045"/>
                </a:cubicBezTo>
                <a:cubicBezTo>
                  <a:pt x="784633" y="1422865"/>
                  <a:pt x="414619" y="1676014"/>
                  <a:pt x="0" y="1806498"/>
                </a:cubicBezTo>
                <a:lnTo>
                  <a:pt x="0" y="0"/>
                </a:lnTo>
                <a:close/>
              </a:path>
            </a:pathLst>
          </a:custGeom>
          <a:solidFill>
            <a:sysClr val="window" lastClr="FFFFFF">
              <a:lumMod val="85000"/>
            </a:sysClr>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2250" b="0" i="0" u="none" strike="noStrike" kern="0" cap="none" spc="0" normalizeH="0" baseline="0" noProof="0">
              <a:ln>
                <a:noFill/>
              </a:ln>
              <a:solidFill>
                <a:prstClr val="white"/>
              </a:solidFill>
              <a:effectLst/>
              <a:uLnTx/>
              <a:uFillTx/>
              <a:latin typeface="Calibri"/>
              <a:ea typeface="+mn-ea"/>
              <a:cs typeface="+mn-cs"/>
            </a:endParaRPr>
          </a:p>
        </p:txBody>
      </p:sp>
      <p:sp>
        <p:nvSpPr>
          <p:cNvPr id="7" name="Rectangle 17">
            <a:extLst>
              <a:ext uri="{FF2B5EF4-FFF2-40B4-BE49-F238E27FC236}">
                <a16:creationId xmlns:a16="http://schemas.microsoft.com/office/drawing/2014/main" xmlns="" id="{BD019852-CA95-45CE-8267-202DE432EA6D}"/>
              </a:ext>
            </a:extLst>
          </p:cNvPr>
          <p:cNvSpPr>
            <a:spLocks noChangeAspect="1"/>
          </p:cNvSpPr>
          <p:nvPr/>
        </p:nvSpPr>
        <p:spPr>
          <a:xfrm>
            <a:off x="2923175" y="2114932"/>
            <a:ext cx="1709146" cy="1222947"/>
          </a:xfrm>
          <a:custGeom>
            <a:avLst/>
            <a:gdLst>
              <a:gd name="connsiteX0" fmla="*/ 0 w 2562458"/>
              <a:gd name="connsiteY0" fmla="*/ 0 h 1806498"/>
              <a:gd name="connsiteX1" fmla="*/ 2562458 w 2562458"/>
              <a:gd name="connsiteY1" fmla="*/ 0 h 1806498"/>
              <a:gd name="connsiteX2" fmla="*/ 2562458 w 2562458"/>
              <a:gd name="connsiteY2" fmla="*/ 1806498 h 1806498"/>
              <a:gd name="connsiteX3" fmla="*/ 0 w 2562458"/>
              <a:gd name="connsiteY3" fmla="*/ 1806498 h 1806498"/>
              <a:gd name="connsiteX4" fmla="*/ 0 w 2562458"/>
              <a:gd name="connsiteY4" fmla="*/ 0 h 1806498"/>
              <a:gd name="connsiteX0" fmla="*/ 0 w 2562458"/>
              <a:gd name="connsiteY0" fmla="*/ 21 h 1806519"/>
              <a:gd name="connsiteX1" fmla="*/ 1321916 w 2562458"/>
              <a:gd name="connsiteY1" fmla="*/ 589874 h 1806519"/>
              <a:gd name="connsiteX2" fmla="*/ 2562458 w 2562458"/>
              <a:gd name="connsiteY2" fmla="*/ 21 h 1806519"/>
              <a:gd name="connsiteX3" fmla="*/ 2562458 w 2562458"/>
              <a:gd name="connsiteY3" fmla="*/ 1806519 h 1806519"/>
              <a:gd name="connsiteX4" fmla="*/ 0 w 2562458"/>
              <a:gd name="connsiteY4" fmla="*/ 1806519 h 1806519"/>
              <a:gd name="connsiteX5" fmla="*/ 0 w 2562458"/>
              <a:gd name="connsiteY5" fmla="*/ 21 h 1806519"/>
              <a:gd name="connsiteX0" fmla="*/ 0 w 2562458"/>
              <a:gd name="connsiteY0" fmla="*/ 27559 h 1834057"/>
              <a:gd name="connsiteX1" fmla="*/ 1321916 w 2562458"/>
              <a:gd name="connsiteY1" fmla="*/ 617412 h 1834057"/>
              <a:gd name="connsiteX2" fmla="*/ 2562458 w 2562458"/>
              <a:gd name="connsiteY2" fmla="*/ 27559 h 1834057"/>
              <a:gd name="connsiteX3" fmla="*/ 2562458 w 2562458"/>
              <a:gd name="connsiteY3" fmla="*/ 1834057 h 1834057"/>
              <a:gd name="connsiteX4" fmla="*/ 0 w 2562458"/>
              <a:gd name="connsiteY4" fmla="*/ 1834057 h 1834057"/>
              <a:gd name="connsiteX5" fmla="*/ 0 w 2562458"/>
              <a:gd name="connsiteY5" fmla="*/ 27559 h 1834057"/>
              <a:gd name="connsiteX0" fmla="*/ 0 w 2562458"/>
              <a:gd name="connsiteY0" fmla="*/ 33330 h 1839828"/>
              <a:gd name="connsiteX1" fmla="*/ 1321916 w 2562458"/>
              <a:gd name="connsiteY1" fmla="*/ 623183 h 1839828"/>
              <a:gd name="connsiteX2" fmla="*/ 2562458 w 2562458"/>
              <a:gd name="connsiteY2" fmla="*/ 33330 h 1839828"/>
              <a:gd name="connsiteX3" fmla="*/ 2562458 w 2562458"/>
              <a:gd name="connsiteY3" fmla="*/ 1839828 h 1839828"/>
              <a:gd name="connsiteX4" fmla="*/ 0 w 2562458"/>
              <a:gd name="connsiteY4" fmla="*/ 1839828 h 1839828"/>
              <a:gd name="connsiteX5" fmla="*/ 0 w 2562458"/>
              <a:gd name="connsiteY5" fmla="*/ 33330 h 1839828"/>
              <a:gd name="connsiteX0" fmla="*/ 0 w 2562458"/>
              <a:gd name="connsiteY0" fmla="*/ 33736 h 1840234"/>
              <a:gd name="connsiteX1" fmla="*/ 1266160 w 2562458"/>
              <a:gd name="connsiteY1" fmla="*/ 612438 h 1840234"/>
              <a:gd name="connsiteX2" fmla="*/ 2562458 w 2562458"/>
              <a:gd name="connsiteY2" fmla="*/ 33736 h 1840234"/>
              <a:gd name="connsiteX3" fmla="*/ 2562458 w 2562458"/>
              <a:gd name="connsiteY3" fmla="*/ 1840234 h 1840234"/>
              <a:gd name="connsiteX4" fmla="*/ 0 w 2562458"/>
              <a:gd name="connsiteY4" fmla="*/ 1840234 h 1840234"/>
              <a:gd name="connsiteX5" fmla="*/ 0 w 2562458"/>
              <a:gd name="connsiteY5" fmla="*/ 33736 h 1840234"/>
              <a:gd name="connsiteX0" fmla="*/ 0 w 2562458"/>
              <a:gd name="connsiteY0" fmla="*/ 0 h 1806498"/>
              <a:gd name="connsiteX1" fmla="*/ 1266160 w 2562458"/>
              <a:gd name="connsiteY1" fmla="*/ 578702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 name="connsiteX0" fmla="*/ 0 w 2562458"/>
              <a:gd name="connsiteY0" fmla="*/ 0 h 1852321"/>
              <a:gd name="connsiteX1" fmla="*/ 1277312 w 2562458"/>
              <a:gd name="connsiteY1" fmla="*/ 567551 h 1852321"/>
              <a:gd name="connsiteX2" fmla="*/ 2562458 w 2562458"/>
              <a:gd name="connsiteY2" fmla="*/ 0 h 1852321"/>
              <a:gd name="connsiteX3" fmla="*/ 2562458 w 2562458"/>
              <a:gd name="connsiteY3" fmla="*/ 1806498 h 1852321"/>
              <a:gd name="connsiteX4" fmla="*/ 1243857 w 2562458"/>
              <a:gd name="connsiteY4" fmla="*/ 1415045 h 1852321"/>
              <a:gd name="connsiteX5" fmla="*/ 0 w 2562458"/>
              <a:gd name="connsiteY5" fmla="*/ 1806498 h 1852321"/>
              <a:gd name="connsiteX6" fmla="*/ 0 w 2562458"/>
              <a:gd name="connsiteY6" fmla="*/ 0 h 1852321"/>
              <a:gd name="connsiteX0" fmla="*/ 0 w 2562458"/>
              <a:gd name="connsiteY0" fmla="*/ 0 h 1859033"/>
              <a:gd name="connsiteX1" fmla="*/ 1277312 w 2562458"/>
              <a:gd name="connsiteY1" fmla="*/ 567551 h 1859033"/>
              <a:gd name="connsiteX2" fmla="*/ 2562458 w 2562458"/>
              <a:gd name="connsiteY2" fmla="*/ 0 h 1859033"/>
              <a:gd name="connsiteX3" fmla="*/ 2562458 w 2562458"/>
              <a:gd name="connsiteY3" fmla="*/ 1806498 h 1859033"/>
              <a:gd name="connsiteX4" fmla="*/ 1243857 w 2562458"/>
              <a:gd name="connsiteY4" fmla="*/ 1415045 h 1859033"/>
              <a:gd name="connsiteX5" fmla="*/ 0 w 2562458"/>
              <a:gd name="connsiteY5" fmla="*/ 1806498 h 1859033"/>
              <a:gd name="connsiteX6" fmla="*/ 0 w 2562458"/>
              <a:gd name="connsiteY6" fmla="*/ 0 h 1859033"/>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458" h="1806498">
                <a:moveTo>
                  <a:pt x="0" y="0"/>
                </a:moveTo>
                <a:cubicBezTo>
                  <a:pt x="41900" y="20250"/>
                  <a:pt x="830344" y="563447"/>
                  <a:pt x="1277312" y="567551"/>
                </a:cubicBezTo>
                <a:cubicBezTo>
                  <a:pt x="1724280" y="571655"/>
                  <a:pt x="2148944" y="196618"/>
                  <a:pt x="2562458" y="0"/>
                </a:cubicBezTo>
                <a:lnTo>
                  <a:pt x="2562458" y="1806498"/>
                </a:lnTo>
                <a:cubicBezTo>
                  <a:pt x="2342691" y="1718954"/>
                  <a:pt x="1703081" y="1407225"/>
                  <a:pt x="1243857" y="1415045"/>
                </a:cubicBezTo>
                <a:cubicBezTo>
                  <a:pt x="784633" y="1422865"/>
                  <a:pt x="414619" y="1676014"/>
                  <a:pt x="0" y="1806498"/>
                </a:cubicBezTo>
                <a:lnTo>
                  <a:pt x="0" y="0"/>
                </a:lnTo>
                <a:close/>
              </a:path>
            </a:pathLst>
          </a:custGeom>
          <a:solidFill>
            <a:sysClr val="window" lastClr="FFFFFF">
              <a:lumMod val="85000"/>
            </a:sysClr>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2250" b="0" i="0" u="none" strike="noStrike" kern="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xmlns="" id="{C421DDD7-6DEE-4AD8-9332-AFB3E7EB9D80}"/>
              </a:ext>
            </a:extLst>
          </p:cNvPr>
          <p:cNvSpPr>
            <a:spLocks noChangeAspect="1"/>
          </p:cNvSpPr>
          <p:nvPr/>
        </p:nvSpPr>
        <p:spPr>
          <a:xfrm>
            <a:off x="592410" y="2114932"/>
            <a:ext cx="1204925" cy="1222947"/>
          </a:xfrm>
          <a:prstGeom prst="ellipse">
            <a:avLst/>
          </a:prstGeom>
          <a:solidFill>
            <a:schemeClr val="bg1"/>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2250" b="0" i="0" u="none" strike="noStrike" kern="0" cap="none" spc="0" normalizeH="0" baseline="0" noProof="0" dirty="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xmlns="" id="{E9CEA95E-F9DC-4511-87CE-32B9A248CE14}"/>
              </a:ext>
            </a:extLst>
          </p:cNvPr>
          <p:cNvSpPr>
            <a:spLocks noChangeAspect="1"/>
          </p:cNvSpPr>
          <p:nvPr/>
        </p:nvSpPr>
        <p:spPr>
          <a:xfrm>
            <a:off x="2301558" y="2114932"/>
            <a:ext cx="1204925" cy="1222947"/>
          </a:xfrm>
          <a:prstGeom prst="ellipse">
            <a:avLst/>
          </a:prstGeom>
          <a:solidFill>
            <a:schemeClr val="bg1"/>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225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xmlns="" id="{6CE52854-DAFE-4676-A12A-9DD5B57BF95F}"/>
              </a:ext>
            </a:extLst>
          </p:cNvPr>
          <p:cNvSpPr>
            <a:spLocks noChangeAspect="1"/>
          </p:cNvSpPr>
          <p:nvPr/>
        </p:nvSpPr>
        <p:spPr>
          <a:xfrm>
            <a:off x="4035847" y="2114932"/>
            <a:ext cx="1204925" cy="1222947"/>
          </a:xfrm>
          <a:prstGeom prst="ellipse">
            <a:avLst/>
          </a:prstGeom>
          <a:solidFill>
            <a:schemeClr val="bg1"/>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2250"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11" name="Chart 4">
            <a:extLst>
              <a:ext uri="{FF2B5EF4-FFF2-40B4-BE49-F238E27FC236}">
                <a16:creationId xmlns:a16="http://schemas.microsoft.com/office/drawing/2014/main" xmlns="" id="{9EEEFD47-896F-4187-85FE-2017347FDDBB}"/>
              </a:ext>
            </a:extLst>
          </p:cNvPr>
          <p:cNvGraphicFramePr>
            <a:graphicFrameLocks noChangeAspect="1"/>
          </p:cNvGraphicFramePr>
          <p:nvPr>
            <p:extLst>
              <p:ext uri="{D42A27DB-BD31-4B8C-83A1-F6EECF244321}">
                <p14:modId xmlns:p14="http://schemas.microsoft.com/office/powerpoint/2010/main" val="864020529"/>
              </p:ext>
            </p:extLst>
          </p:nvPr>
        </p:nvGraphicFramePr>
        <p:xfrm>
          <a:off x="107504" y="1771340"/>
          <a:ext cx="1970863" cy="1952538"/>
        </p:xfrm>
        <a:graphic>
          <a:graphicData uri="http://schemas.openxmlformats.org/drawingml/2006/chart">
            <c:chart xmlns:c="http://schemas.openxmlformats.org/drawingml/2006/chart" xmlns:r="http://schemas.openxmlformats.org/officeDocument/2006/relationships" r:id="rId2"/>
          </a:graphicData>
        </a:graphic>
      </p:graphicFrame>
      <p:sp>
        <p:nvSpPr>
          <p:cNvPr id="12" name="Szövegdoboz 81">
            <a:extLst>
              <a:ext uri="{FF2B5EF4-FFF2-40B4-BE49-F238E27FC236}">
                <a16:creationId xmlns:a16="http://schemas.microsoft.com/office/drawing/2014/main" xmlns="" id="{6956AFFA-3C29-43C7-A63C-4E8B5CF8DF0A}"/>
              </a:ext>
            </a:extLst>
          </p:cNvPr>
          <p:cNvSpPr txBox="1"/>
          <p:nvPr/>
        </p:nvSpPr>
        <p:spPr>
          <a:xfrm>
            <a:off x="598006" y="2553498"/>
            <a:ext cx="1175642" cy="438582"/>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3C3C3C"/>
                </a:solidFill>
                <a:effectLst/>
                <a:uLnTx/>
                <a:uFillTx/>
                <a:latin typeface="Calibri"/>
                <a:ea typeface="+mn-ea"/>
                <a:cs typeface="+mn-cs"/>
              </a:rPr>
              <a:t>64%</a:t>
            </a:r>
          </a:p>
        </p:txBody>
      </p:sp>
      <p:graphicFrame>
        <p:nvGraphicFramePr>
          <p:cNvPr id="13" name="Chart 4">
            <a:extLst>
              <a:ext uri="{FF2B5EF4-FFF2-40B4-BE49-F238E27FC236}">
                <a16:creationId xmlns:a16="http://schemas.microsoft.com/office/drawing/2014/main" xmlns="" id="{CFFFEBA1-A03E-407C-851F-068644BDE939}"/>
              </a:ext>
            </a:extLst>
          </p:cNvPr>
          <p:cNvGraphicFramePr>
            <a:graphicFrameLocks noChangeAspect="1"/>
          </p:cNvGraphicFramePr>
          <p:nvPr>
            <p:extLst>
              <p:ext uri="{D42A27DB-BD31-4B8C-83A1-F6EECF244321}">
                <p14:modId xmlns:p14="http://schemas.microsoft.com/office/powerpoint/2010/main" val="412552696"/>
              </p:ext>
            </p:extLst>
          </p:nvPr>
        </p:nvGraphicFramePr>
        <p:xfrm>
          <a:off x="1845254" y="1771340"/>
          <a:ext cx="1970863" cy="1952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4">
            <a:extLst>
              <a:ext uri="{FF2B5EF4-FFF2-40B4-BE49-F238E27FC236}">
                <a16:creationId xmlns:a16="http://schemas.microsoft.com/office/drawing/2014/main" xmlns="" id="{B7726EC3-125A-4527-8315-F913F1957979}"/>
              </a:ext>
            </a:extLst>
          </p:cNvPr>
          <p:cNvGraphicFramePr>
            <a:graphicFrameLocks noChangeAspect="1"/>
          </p:cNvGraphicFramePr>
          <p:nvPr>
            <p:extLst>
              <p:ext uri="{D42A27DB-BD31-4B8C-83A1-F6EECF244321}">
                <p14:modId xmlns:p14="http://schemas.microsoft.com/office/powerpoint/2010/main" val="1665302330"/>
              </p:ext>
            </p:extLst>
          </p:nvPr>
        </p:nvGraphicFramePr>
        <p:xfrm>
          <a:off x="3578089" y="1771340"/>
          <a:ext cx="1970863" cy="1952538"/>
        </p:xfrm>
        <a:graphic>
          <a:graphicData uri="http://schemas.openxmlformats.org/drawingml/2006/chart">
            <c:chart xmlns:c="http://schemas.openxmlformats.org/drawingml/2006/chart" xmlns:r="http://schemas.openxmlformats.org/officeDocument/2006/relationships" r:id="rId4"/>
          </a:graphicData>
        </a:graphic>
      </p:graphicFrame>
      <p:sp>
        <p:nvSpPr>
          <p:cNvPr id="15" name="Szövegdoboz 81">
            <a:extLst>
              <a:ext uri="{FF2B5EF4-FFF2-40B4-BE49-F238E27FC236}">
                <a16:creationId xmlns:a16="http://schemas.microsoft.com/office/drawing/2014/main" xmlns="" id="{C1084F7B-6858-49E3-9178-9FAF158A0631}"/>
              </a:ext>
            </a:extLst>
          </p:cNvPr>
          <p:cNvSpPr txBox="1"/>
          <p:nvPr/>
        </p:nvSpPr>
        <p:spPr>
          <a:xfrm>
            <a:off x="2335353" y="2565216"/>
            <a:ext cx="1175642" cy="438582"/>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3C3C3C"/>
                </a:solidFill>
                <a:effectLst/>
                <a:uLnTx/>
                <a:uFillTx/>
                <a:latin typeface="Calibri"/>
                <a:ea typeface="+mn-ea"/>
                <a:cs typeface="+mn-cs"/>
              </a:rPr>
              <a:t>32%</a:t>
            </a:r>
          </a:p>
        </p:txBody>
      </p:sp>
      <p:sp>
        <p:nvSpPr>
          <p:cNvPr id="16" name="Szövegdoboz 81">
            <a:extLst>
              <a:ext uri="{FF2B5EF4-FFF2-40B4-BE49-F238E27FC236}">
                <a16:creationId xmlns:a16="http://schemas.microsoft.com/office/drawing/2014/main" xmlns="" id="{255BC923-5A49-4EF4-AD0D-38A527B3250F}"/>
              </a:ext>
            </a:extLst>
          </p:cNvPr>
          <p:cNvSpPr txBox="1"/>
          <p:nvPr/>
        </p:nvSpPr>
        <p:spPr>
          <a:xfrm>
            <a:off x="4082370" y="2553498"/>
            <a:ext cx="1175642" cy="438582"/>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3C3C3C"/>
                </a:solidFill>
                <a:effectLst/>
                <a:uLnTx/>
                <a:uFillTx/>
                <a:latin typeface="Calibri"/>
                <a:ea typeface="+mn-ea"/>
                <a:cs typeface="+mn-cs"/>
              </a:rPr>
              <a:t>5%</a:t>
            </a:r>
          </a:p>
        </p:txBody>
      </p:sp>
      <p:sp>
        <p:nvSpPr>
          <p:cNvPr id="17" name="Rectangle 23">
            <a:extLst>
              <a:ext uri="{FF2B5EF4-FFF2-40B4-BE49-F238E27FC236}">
                <a16:creationId xmlns:a16="http://schemas.microsoft.com/office/drawing/2014/main" xmlns="" id="{32E989CC-70DC-4DE1-88FF-958FB21F5B37}"/>
              </a:ext>
            </a:extLst>
          </p:cNvPr>
          <p:cNvSpPr/>
          <p:nvPr/>
        </p:nvSpPr>
        <p:spPr>
          <a:xfrm>
            <a:off x="683568" y="1675811"/>
            <a:ext cx="977167"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Did</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not</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switch</a:t>
            </a:r>
            <a:endPar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8" name="Rectangle 23">
            <a:extLst>
              <a:ext uri="{FF2B5EF4-FFF2-40B4-BE49-F238E27FC236}">
                <a16:creationId xmlns:a16="http://schemas.microsoft.com/office/drawing/2014/main" xmlns="" id="{2F22C641-EC2D-4E04-A707-DDACB4CF3D84}"/>
              </a:ext>
            </a:extLst>
          </p:cNvPr>
          <p:cNvSpPr/>
          <p:nvPr/>
        </p:nvSpPr>
        <p:spPr>
          <a:xfrm>
            <a:off x="2373598" y="1675811"/>
            <a:ext cx="1034923"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Only</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during</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ads</a:t>
            </a:r>
            <a:endPar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9" name="Rectangle 23">
            <a:extLst>
              <a:ext uri="{FF2B5EF4-FFF2-40B4-BE49-F238E27FC236}">
                <a16:creationId xmlns:a16="http://schemas.microsoft.com/office/drawing/2014/main" xmlns="" id="{A7608B39-199D-4E88-B0A1-F4002B0C2F72}"/>
              </a:ext>
            </a:extLst>
          </p:cNvPr>
          <p:cNvSpPr/>
          <p:nvPr/>
        </p:nvSpPr>
        <p:spPr>
          <a:xfrm>
            <a:off x="3916911" y="1519508"/>
            <a:ext cx="1506560"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Switched</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channels</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during</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the</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progamme</a:t>
            </a:r>
            <a:endPar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20" name="Cím 30">
            <a:extLst>
              <a:ext uri="{FF2B5EF4-FFF2-40B4-BE49-F238E27FC236}">
                <a16:creationId xmlns:a16="http://schemas.microsoft.com/office/drawing/2014/main" xmlns="" id="{0086BB9C-97CB-4ED6-8664-A8299F33ED26}"/>
              </a:ext>
            </a:extLst>
          </p:cNvPr>
          <p:cNvSpPr txBox="1">
            <a:spLocks/>
          </p:cNvSpPr>
          <p:nvPr/>
        </p:nvSpPr>
        <p:spPr>
          <a:xfrm>
            <a:off x="5940152" y="2427734"/>
            <a:ext cx="2849266" cy="2474580"/>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Two out of three respondents claimed they did not switch channels during the programme, while in the rest they only switched during the adverts.</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pic>
        <p:nvPicPr>
          <p:cNvPr id="21" name="Picture 20">
            <a:extLst>
              <a:ext uri="{FF2B5EF4-FFF2-40B4-BE49-F238E27FC236}">
                <a16:creationId xmlns:a16="http://schemas.microsoft.com/office/drawing/2014/main" xmlns="" id="{18435485-69B6-4697-99C3-0C2E0EEB5325}"/>
              </a:ext>
            </a:extLst>
          </p:cNvPr>
          <p:cNvPicPr>
            <a:picLocks noChangeAspect="1"/>
          </p:cNvPicPr>
          <p:nvPr/>
        </p:nvPicPr>
        <p:blipFill>
          <a:blip r:embed="rId5"/>
          <a:stretch>
            <a:fillRect/>
          </a:stretch>
        </p:blipFill>
        <p:spPr>
          <a:xfrm>
            <a:off x="7564578" y="4840516"/>
            <a:ext cx="1034081" cy="242440"/>
          </a:xfrm>
          <a:prstGeom prst="rect">
            <a:avLst/>
          </a:prstGeom>
        </p:spPr>
      </p:pic>
      <p:pic>
        <p:nvPicPr>
          <p:cNvPr id="22" name="Picture 21">
            <a:extLst>
              <a:ext uri="{FF2B5EF4-FFF2-40B4-BE49-F238E27FC236}">
                <a16:creationId xmlns:a16="http://schemas.microsoft.com/office/drawing/2014/main" xmlns="" id="{757637FA-4FDC-46DB-826D-A55C59E56F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1016168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55446284-FCFD-4CAB-9512-DA892C5A0C2F}"/>
              </a:ext>
            </a:extLst>
          </p:cNvPr>
          <p:cNvGrpSpPr/>
          <p:nvPr/>
        </p:nvGrpSpPr>
        <p:grpSpPr>
          <a:xfrm>
            <a:off x="323528" y="1154271"/>
            <a:ext cx="1665847" cy="1694139"/>
            <a:chOff x="915144" y="1206561"/>
            <a:chExt cx="1665847" cy="1694139"/>
          </a:xfrm>
        </p:grpSpPr>
        <p:sp>
          <p:nvSpPr>
            <p:cNvPr id="21" name="Szövegdoboz 30">
              <a:extLst>
                <a:ext uri="{FF2B5EF4-FFF2-40B4-BE49-F238E27FC236}">
                  <a16:creationId xmlns:a16="http://schemas.microsoft.com/office/drawing/2014/main" xmlns="" id="{91B7CBF5-BE43-4334-B54D-3EC19CE3785A}"/>
                </a:ext>
              </a:extLst>
            </p:cNvPr>
            <p:cNvSpPr txBox="1"/>
            <p:nvPr/>
          </p:nvSpPr>
          <p:spPr>
            <a:xfrm>
              <a:off x="915144" y="1206561"/>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total</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xmlns="" id="{89DD8C1A-9EF4-410E-8160-5E234E6FB1F8}"/>
                </a:ext>
              </a:extLst>
            </p:cNvPr>
            <p:cNvGrpSpPr>
              <a:grpSpLocks noChangeAspect="1"/>
            </p:cNvGrpSpPr>
            <p:nvPr/>
          </p:nvGrpSpPr>
          <p:grpSpPr>
            <a:xfrm>
              <a:off x="1043608" y="1558995"/>
              <a:ext cx="1341854" cy="1341705"/>
              <a:chOff x="1115616" y="1689146"/>
              <a:chExt cx="2244436" cy="2244187"/>
            </a:xfrm>
          </p:grpSpPr>
          <p:grpSp>
            <p:nvGrpSpPr>
              <p:cNvPr id="23" name="Group 26">
                <a:extLst>
                  <a:ext uri="{FF2B5EF4-FFF2-40B4-BE49-F238E27FC236}">
                    <a16:creationId xmlns:a16="http://schemas.microsoft.com/office/drawing/2014/main" xmlns="" id="{3899F775-6F0D-45CD-86C2-2C128F51F4EA}"/>
                  </a:ext>
                </a:extLst>
              </p:cNvPr>
              <p:cNvGrpSpPr/>
              <p:nvPr/>
            </p:nvGrpSpPr>
            <p:grpSpPr>
              <a:xfrm>
                <a:off x="1115740" y="1689146"/>
                <a:ext cx="2244186" cy="2244186"/>
                <a:chOff x="1505542" y="1628586"/>
                <a:chExt cx="3960000" cy="3960000"/>
              </a:xfrm>
            </p:grpSpPr>
            <p:sp>
              <p:nvSpPr>
                <p:cNvPr id="30" name="Oval 29">
                  <a:extLst>
                    <a:ext uri="{FF2B5EF4-FFF2-40B4-BE49-F238E27FC236}">
                      <a16:creationId xmlns:a16="http://schemas.microsoft.com/office/drawing/2014/main" xmlns="" id="{CEAE2560-5461-4A4F-B59E-75A039DFEFD6}"/>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31" name="Oval 30">
                  <a:extLst>
                    <a:ext uri="{FF2B5EF4-FFF2-40B4-BE49-F238E27FC236}">
                      <a16:creationId xmlns:a16="http://schemas.microsoft.com/office/drawing/2014/main" xmlns="" id="{655F8E7C-4448-48E5-8FEF-945C076302A3}"/>
                    </a:ext>
                  </a:extLst>
                </p:cNvPr>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32" name="Oval 31">
                  <a:extLst>
                    <a:ext uri="{FF2B5EF4-FFF2-40B4-BE49-F238E27FC236}">
                      <a16:creationId xmlns:a16="http://schemas.microsoft.com/office/drawing/2014/main" xmlns="" id="{E4267521-7FC2-4FE2-AFA6-3B0FB47EB12D}"/>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27" name="Arc 26">
                <a:extLst>
                  <a:ext uri="{FF2B5EF4-FFF2-40B4-BE49-F238E27FC236}">
                    <a16:creationId xmlns:a16="http://schemas.microsoft.com/office/drawing/2014/main" xmlns="" id="{056F1476-C07B-4083-850B-6EF9AFB12040}"/>
                  </a:ext>
                </a:extLst>
              </p:cNvPr>
              <p:cNvSpPr>
                <a:spLocks noChangeAspect="1"/>
              </p:cNvSpPr>
              <p:nvPr/>
            </p:nvSpPr>
            <p:spPr bwMode="auto">
              <a:xfrm>
                <a:off x="1319656" y="1893164"/>
                <a:ext cx="1836356" cy="1836152"/>
              </a:xfrm>
              <a:prstGeom prst="arc">
                <a:avLst>
                  <a:gd name="adj1" fmla="val 16200000"/>
                  <a:gd name="adj2" fmla="val 17361346"/>
                </a:avLst>
              </a:prstGeom>
              <a:noFill/>
              <a:ln w="38100" cap="rnd" cmpd="sng" algn="ctr">
                <a:solidFill>
                  <a:schemeClr val="accent2"/>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8" name="Arc 27">
                <a:extLst>
                  <a:ext uri="{FF2B5EF4-FFF2-40B4-BE49-F238E27FC236}">
                    <a16:creationId xmlns:a16="http://schemas.microsoft.com/office/drawing/2014/main" xmlns="" id="{BFDF53C6-6C6E-4F03-92F9-AB66F9DB6F30}"/>
                  </a:ext>
                </a:extLst>
              </p:cNvPr>
              <p:cNvSpPr>
                <a:spLocks noChangeAspect="1"/>
              </p:cNvSpPr>
              <p:nvPr/>
            </p:nvSpPr>
            <p:spPr bwMode="auto">
              <a:xfrm>
                <a:off x="1217636" y="1791156"/>
                <a:ext cx="2040396" cy="2040168"/>
              </a:xfrm>
              <a:prstGeom prst="arc">
                <a:avLst>
                  <a:gd name="adj1" fmla="val 16200000"/>
                  <a:gd name="adj2" fmla="val 2975291"/>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9" name="Arc 28">
                <a:extLst>
                  <a:ext uri="{FF2B5EF4-FFF2-40B4-BE49-F238E27FC236}">
                    <a16:creationId xmlns:a16="http://schemas.microsoft.com/office/drawing/2014/main" xmlns="" id="{6B63DADD-5D62-4F06-B8C1-8B871E81F649}"/>
                  </a:ext>
                </a:extLst>
              </p:cNvPr>
              <p:cNvSpPr>
                <a:spLocks noChangeAspect="1"/>
              </p:cNvSpPr>
              <p:nvPr/>
            </p:nvSpPr>
            <p:spPr bwMode="auto">
              <a:xfrm>
                <a:off x="1115616" y="1689147"/>
                <a:ext cx="2244436" cy="2244186"/>
              </a:xfrm>
              <a:prstGeom prst="arc">
                <a:avLst>
                  <a:gd name="adj1" fmla="val 16200000"/>
                  <a:gd name="adj2" fmla="val 8716978"/>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sp>
        <p:nvSpPr>
          <p:cNvPr id="35" name="Szövegdoboz 30">
            <a:extLst>
              <a:ext uri="{FF2B5EF4-FFF2-40B4-BE49-F238E27FC236}">
                <a16:creationId xmlns:a16="http://schemas.microsoft.com/office/drawing/2014/main" xmlns="" id="{B529C496-9CDB-4729-B685-3AAC05571CD3}"/>
              </a:ext>
            </a:extLst>
          </p:cNvPr>
          <p:cNvSpPr txBox="1"/>
          <p:nvPr/>
        </p:nvSpPr>
        <p:spPr>
          <a:xfrm>
            <a:off x="2425034" y="1165641"/>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rPr>
              <a:t>&gt;</a:t>
            </a: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primary</a:t>
            </a:r>
            <a:r>
              <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rPr>
              <a:t> </a:t>
            </a: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school</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grpSp>
        <p:nvGrpSpPr>
          <p:cNvPr id="36" name="Group 35">
            <a:extLst>
              <a:ext uri="{FF2B5EF4-FFF2-40B4-BE49-F238E27FC236}">
                <a16:creationId xmlns:a16="http://schemas.microsoft.com/office/drawing/2014/main" xmlns="" id="{6243C524-90E5-4CCD-810B-C8F320731F35}"/>
              </a:ext>
            </a:extLst>
          </p:cNvPr>
          <p:cNvGrpSpPr>
            <a:grpSpLocks noChangeAspect="1"/>
          </p:cNvGrpSpPr>
          <p:nvPr/>
        </p:nvGrpSpPr>
        <p:grpSpPr>
          <a:xfrm>
            <a:off x="2553498" y="1518075"/>
            <a:ext cx="1341854" cy="1341705"/>
            <a:chOff x="1115616" y="1689146"/>
            <a:chExt cx="2244436" cy="2244187"/>
          </a:xfrm>
        </p:grpSpPr>
        <p:grpSp>
          <p:nvGrpSpPr>
            <p:cNvPr id="37" name="Group 26">
              <a:extLst>
                <a:ext uri="{FF2B5EF4-FFF2-40B4-BE49-F238E27FC236}">
                  <a16:creationId xmlns:a16="http://schemas.microsoft.com/office/drawing/2014/main" xmlns="" id="{54B5D568-830F-4933-A77D-D9938B5AB723}"/>
                </a:ext>
              </a:extLst>
            </p:cNvPr>
            <p:cNvGrpSpPr/>
            <p:nvPr/>
          </p:nvGrpSpPr>
          <p:grpSpPr>
            <a:xfrm>
              <a:off x="1115740" y="1689146"/>
              <a:ext cx="2244186" cy="2244186"/>
              <a:chOff x="1505542" y="1628586"/>
              <a:chExt cx="3960000" cy="3960000"/>
            </a:xfrm>
          </p:grpSpPr>
          <p:sp>
            <p:nvSpPr>
              <p:cNvPr id="41" name="Oval 40">
                <a:extLst>
                  <a:ext uri="{FF2B5EF4-FFF2-40B4-BE49-F238E27FC236}">
                    <a16:creationId xmlns:a16="http://schemas.microsoft.com/office/drawing/2014/main" xmlns="" id="{BCC6B177-B872-4172-A0BE-0D15BCA6F19C}"/>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42" name="Oval 41">
                <a:extLst>
                  <a:ext uri="{FF2B5EF4-FFF2-40B4-BE49-F238E27FC236}">
                    <a16:creationId xmlns:a16="http://schemas.microsoft.com/office/drawing/2014/main" xmlns="" id="{E92AEFDF-CA36-46CF-8171-283D35652DEC}"/>
                  </a:ext>
                </a:extLst>
              </p:cNvPr>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43" name="Oval 42">
                <a:extLst>
                  <a:ext uri="{FF2B5EF4-FFF2-40B4-BE49-F238E27FC236}">
                    <a16:creationId xmlns:a16="http://schemas.microsoft.com/office/drawing/2014/main" xmlns="" id="{E3984CC9-300A-4C6E-B4FF-05547B6EF2BE}"/>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38" name="Arc 37">
              <a:extLst>
                <a:ext uri="{FF2B5EF4-FFF2-40B4-BE49-F238E27FC236}">
                  <a16:creationId xmlns:a16="http://schemas.microsoft.com/office/drawing/2014/main" xmlns="" id="{7CA0BC89-7B23-4C22-99DF-70D887C71A91}"/>
                </a:ext>
              </a:extLst>
            </p:cNvPr>
            <p:cNvSpPr>
              <a:spLocks noChangeAspect="1"/>
            </p:cNvSpPr>
            <p:nvPr/>
          </p:nvSpPr>
          <p:spPr bwMode="auto">
            <a:xfrm>
              <a:off x="1319656" y="1893164"/>
              <a:ext cx="1836356" cy="1836152"/>
            </a:xfrm>
            <a:prstGeom prst="arc">
              <a:avLst>
                <a:gd name="adj1" fmla="val 16200000"/>
                <a:gd name="adj2" fmla="val 17361346"/>
              </a:avLst>
            </a:prstGeom>
            <a:noFill/>
            <a:ln w="38100" cap="rnd" cmpd="sng" algn="ctr">
              <a:solidFill>
                <a:schemeClr val="accent2"/>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39" name="Arc 38">
              <a:extLst>
                <a:ext uri="{FF2B5EF4-FFF2-40B4-BE49-F238E27FC236}">
                  <a16:creationId xmlns:a16="http://schemas.microsoft.com/office/drawing/2014/main" xmlns="" id="{D100986A-C56C-4E0E-B8F1-5D93AF5A4E1C}"/>
                </a:ext>
              </a:extLst>
            </p:cNvPr>
            <p:cNvSpPr>
              <a:spLocks noChangeAspect="1"/>
            </p:cNvSpPr>
            <p:nvPr/>
          </p:nvSpPr>
          <p:spPr bwMode="auto">
            <a:xfrm>
              <a:off x="1217636" y="1791156"/>
              <a:ext cx="2040396" cy="2040168"/>
            </a:xfrm>
            <a:prstGeom prst="arc">
              <a:avLst>
                <a:gd name="adj1" fmla="val 16200000"/>
                <a:gd name="adj2" fmla="val 20537180"/>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0" name="Arc 39">
              <a:extLst>
                <a:ext uri="{FF2B5EF4-FFF2-40B4-BE49-F238E27FC236}">
                  <a16:creationId xmlns:a16="http://schemas.microsoft.com/office/drawing/2014/main" xmlns="" id="{E38F4F4B-394A-46FD-A6DE-33470CC76177}"/>
                </a:ext>
              </a:extLst>
            </p:cNvPr>
            <p:cNvSpPr>
              <a:spLocks noChangeAspect="1"/>
            </p:cNvSpPr>
            <p:nvPr/>
          </p:nvSpPr>
          <p:spPr bwMode="auto">
            <a:xfrm>
              <a:off x="1115616" y="1689147"/>
              <a:ext cx="2244436" cy="2244186"/>
            </a:xfrm>
            <a:prstGeom prst="arc">
              <a:avLst>
                <a:gd name="adj1" fmla="val 16200000"/>
                <a:gd name="adj2" fmla="val 10383282"/>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grpSp>
      <p:sp>
        <p:nvSpPr>
          <p:cNvPr id="45" name="Szövegdoboz 30">
            <a:extLst>
              <a:ext uri="{FF2B5EF4-FFF2-40B4-BE49-F238E27FC236}">
                <a16:creationId xmlns:a16="http://schemas.microsoft.com/office/drawing/2014/main" xmlns="" id="{A89C7E3F-B1AF-4E46-A2C1-3E5F798F945B}"/>
              </a:ext>
            </a:extLst>
          </p:cNvPr>
          <p:cNvSpPr txBox="1"/>
          <p:nvPr/>
        </p:nvSpPr>
        <p:spPr>
          <a:xfrm>
            <a:off x="5626100" y="1157280"/>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High</a:t>
            </a:r>
            <a:r>
              <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rPr>
              <a:t> </a:t>
            </a: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school</a:t>
            </a:r>
            <a:r>
              <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rPr>
              <a:t> </a:t>
            </a: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graduation</a:t>
            </a:r>
            <a:r>
              <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rPr>
              <a:t> </a:t>
            </a:r>
          </a:p>
        </p:txBody>
      </p:sp>
      <p:grpSp>
        <p:nvGrpSpPr>
          <p:cNvPr id="46" name="Group 45">
            <a:extLst>
              <a:ext uri="{FF2B5EF4-FFF2-40B4-BE49-F238E27FC236}">
                <a16:creationId xmlns:a16="http://schemas.microsoft.com/office/drawing/2014/main" xmlns="" id="{9FDE7655-1431-4F6F-9921-0BA35C65ACCA}"/>
              </a:ext>
            </a:extLst>
          </p:cNvPr>
          <p:cNvGrpSpPr>
            <a:grpSpLocks noChangeAspect="1"/>
          </p:cNvGrpSpPr>
          <p:nvPr/>
        </p:nvGrpSpPr>
        <p:grpSpPr>
          <a:xfrm>
            <a:off x="5754564" y="1509714"/>
            <a:ext cx="1341854" cy="1341705"/>
            <a:chOff x="1115616" y="1689146"/>
            <a:chExt cx="2244436" cy="2244187"/>
          </a:xfrm>
        </p:grpSpPr>
        <p:grpSp>
          <p:nvGrpSpPr>
            <p:cNvPr id="47" name="Group 26">
              <a:extLst>
                <a:ext uri="{FF2B5EF4-FFF2-40B4-BE49-F238E27FC236}">
                  <a16:creationId xmlns:a16="http://schemas.microsoft.com/office/drawing/2014/main" xmlns="" id="{4B3697FA-DDB8-4CA9-9887-E8D10A0DB407}"/>
                </a:ext>
              </a:extLst>
            </p:cNvPr>
            <p:cNvGrpSpPr/>
            <p:nvPr/>
          </p:nvGrpSpPr>
          <p:grpSpPr>
            <a:xfrm>
              <a:off x="1115740" y="1689146"/>
              <a:ext cx="2244186" cy="2244186"/>
              <a:chOff x="1505542" y="1628586"/>
              <a:chExt cx="3960000" cy="3960000"/>
            </a:xfrm>
          </p:grpSpPr>
          <p:sp>
            <p:nvSpPr>
              <p:cNvPr id="51" name="Oval 50">
                <a:extLst>
                  <a:ext uri="{FF2B5EF4-FFF2-40B4-BE49-F238E27FC236}">
                    <a16:creationId xmlns:a16="http://schemas.microsoft.com/office/drawing/2014/main" xmlns="" id="{DDA1929C-F6D6-4718-9B2B-DD18945DF7E5}"/>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2" name="Oval 51">
                <a:extLst>
                  <a:ext uri="{FF2B5EF4-FFF2-40B4-BE49-F238E27FC236}">
                    <a16:creationId xmlns:a16="http://schemas.microsoft.com/office/drawing/2014/main" xmlns="" id="{ED654E88-EB6C-42C9-BF7C-12FACCCFE1E1}"/>
                  </a:ext>
                </a:extLst>
              </p:cNvPr>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3" name="Oval 52">
                <a:extLst>
                  <a:ext uri="{FF2B5EF4-FFF2-40B4-BE49-F238E27FC236}">
                    <a16:creationId xmlns:a16="http://schemas.microsoft.com/office/drawing/2014/main" xmlns="" id="{42624C5E-051F-4E73-9801-355BE4269D3B}"/>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48" name="Arc 47">
              <a:extLst>
                <a:ext uri="{FF2B5EF4-FFF2-40B4-BE49-F238E27FC236}">
                  <a16:creationId xmlns:a16="http://schemas.microsoft.com/office/drawing/2014/main" xmlns="" id="{91D31679-CA28-4BC5-972F-5BADC834E4D5}"/>
                </a:ext>
              </a:extLst>
            </p:cNvPr>
            <p:cNvSpPr>
              <a:spLocks noChangeAspect="1"/>
            </p:cNvSpPr>
            <p:nvPr/>
          </p:nvSpPr>
          <p:spPr bwMode="auto">
            <a:xfrm>
              <a:off x="1319656" y="1893164"/>
              <a:ext cx="1836356" cy="1836152"/>
            </a:xfrm>
            <a:prstGeom prst="arc">
              <a:avLst>
                <a:gd name="adj1" fmla="val 16200000"/>
                <a:gd name="adj2" fmla="val 17138822"/>
              </a:avLst>
            </a:prstGeom>
            <a:noFill/>
            <a:ln w="38100" cap="rnd" cmpd="sng" algn="ctr">
              <a:solidFill>
                <a:schemeClr val="accent2"/>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49" name="Arc 48">
              <a:extLst>
                <a:ext uri="{FF2B5EF4-FFF2-40B4-BE49-F238E27FC236}">
                  <a16:creationId xmlns:a16="http://schemas.microsoft.com/office/drawing/2014/main" xmlns="" id="{5BC8B146-386D-4740-8D4B-8F6FE743E7B5}"/>
                </a:ext>
              </a:extLst>
            </p:cNvPr>
            <p:cNvSpPr>
              <a:spLocks noChangeAspect="1"/>
            </p:cNvSpPr>
            <p:nvPr/>
          </p:nvSpPr>
          <p:spPr bwMode="auto">
            <a:xfrm>
              <a:off x="1217636" y="1791156"/>
              <a:ext cx="2040396" cy="2040168"/>
            </a:xfrm>
            <a:prstGeom prst="arc">
              <a:avLst>
                <a:gd name="adj1" fmla="val 16200000"/>
                <a:gd name="adj2" fmla="val 2739321"/>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0" name="Arc 49">
              <a:extLst>
                <a:ext uri="{FF2B5EF4-FFF2-40B4-BE49-F238E27FC236}">
                  <a16:creationId xmlns:a16="http://schemas.microsoft.com/office/drawing/2014/main" xmlns="" id="{3195B116-B0F8-4641-AACE-0C6CB97741B8}"/>
                </a:ext>
              </a:extLst>
            </p:cNvPr>
            <p:cNvSpPr>
              <a:spLocks noChangeAspect="1"/>
            </p:cNvSpPr>
            <p:nvPr/>
          </p:nvSpPr>
          <p:spPr bwMode="auto">
            <a:xfrm>
              <a:off x="1115616" y="1689147"/>
              <a:ext cx="2244436" cy="2244186"/>
            </a:xfrm>
            <a:prstGeom prst="arc">
              <a:avLst>
                <a:gd name="adj1" fmla="val 16200000"/>
                <a:gd name="adj2" fmla="val 6812186"/>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55" name="Szövegdoboz 30">
            <a:extLst>
              <a:ext uri="{FF2B5EF4-FFF2-40B4-BE49-F238E27FC236}">
                <a16:creationId xmlns:a16="http://schemas.microsoft.com/office/drawing/2014/main" xmlns="" id="{0AA63D15-C3C7-4E17-9A58-74A60DDE2AB8}"/>
              </a:ext>
            </a:extLst>
          </p:cNvPr>
          <p:cNvSpPr txBox="1"/>
          <p:nvPr/>
        </p:nvSpPr>
        <p:spPr>
          <a:xfrm>
            <a:off x="4025567" y="1165642"/>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Primary</a:t>
            </a:r>
            <a:r>
              <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rPr>
              <a:t> </a:t>
            </a: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school</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grpSp>
        <p:nvGrpSpPr>
          <p:cNvPr id="56" name="Group 55">
            <a:extLst>
              <a:ext uri="{FF2B5EF4-FFF2-40B4-BE49-F238E27FC236}">
                <a16:creationId xmlns:a16="http://schemas.microsoft.com/office/drawing/2014/main" xmlns="" id="{2E861356-3247-4BF3-84E3-7414B2798140}"/>
              </a:ext>
            </a:extLst>
          </p:cNvPr>
          <p:cNvGrpSpPr>
            <a:grpSpLocks noChangeAspect="1"/>
          </p:cNvGrpSpPr>
          <p:nvPr/>
        </p:nvGrpSpPr>
        <p:grpSpPr>
          <a:xfrm>
            <a:off x="4154031" y="1518076"/>
            <a:ext cx="1341854" cy="1341705"/>
            <a:chOff x="1115616" y="1689146"/>
            <a:chExt cx="2244436" cy="2244187"/>
          </a:xfrm>
        </p:grpSpPr>
        <p:grpSp>
          <p:nvGrpSpPr>
            <p:cNvPr id="57" name="Group 26">
              <a:extLst>
                <a:ext uri="{FF2B5EF4-FFF2-40B4-BE49-F238E27FC236}">
                  <a16:creationId xmlns:a16="http://schemas.microsoft.com/office/drawing/2014/main" xmlns="" id="{664AFEB8-DB7F-436C-B88B-6CCA25756132}"/>
                </a:ext>
              </a:extLst>
            </p:cNvPr>
            <p:cNvGrpSpPr/>
            <p:nvPr/>
          </p:nvGrpSpPr>
          <p:grpSpPr>
            <a:xfrm>
              <a:off x="1115740" y="1689146"/>
              <a:ext cx="2244186" cy="2244186"/>
              <a:chOff x="1505542" y="1628586"/>
              <a:chExt cx="3960000" cy="3960000"/>
            </a:xfrm>
          </p:grpSpPr>
          <p:sp>
            <p:nvSpPr>
              <p:cNvPr id="61" name="Oval 60">
                <a:extLst>
                  <a:ext uri="{FF2B5EF4-FFF2-40B4-BE49-F238E27FC236}">
                    <a16:creationId xmlns:a16="http://schemas.microsoft.com/office/drawing/2014/main" xmlns="" id="{09AE7E64-B41F-4933-93B9-560FC2810E24}"/>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2" name="Oval 61">
                <a:extLst>
                  <a:ext uri="{FF2B5EF4-FFF2-40B4-BE49-F238E27FC236}">
                    <a16:creationId xmlns:a16="http://schemas.microsoft.com/office/drawing/2014/main" xmlns="" id="{182E0894-9630-4852-A9AE-2F5AC5384DD0}"/>
                  </a:ext>
                </a:extLst>
              </p:cNvPr>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3" name="Oval 62">
                <a:extLst>
                  <a:ext uri="{FF2B5EF4-FFF2-40B4-BE49-F238E27FC236}">
                    <a16:creationId xmlns:a16="http://schemas.microsoft.com/office/drawing/2014/main" xmlns="" id="{F2E92071-6469-4ABA-B3ED-D13E628949A9}"/>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58" name="Arc 57">
              <a:extLst>
                <a:ext uri="{FF2B5EF4-FFF2-40B4-BE49-F238E27FC236}">
                  <a16:creationId xmlns:a16="http://schemas.microsoft.com/office/drawing/2014/main" xmlns="" id="{B45283CF-A991-4318-A28D-AFA51706C303}"/>
                </a:ext>
              </a:extLst>
            </p:cNvPr>
            <p:cNvSpPr>
              <a:spLocks noChangeAspect="1"/>
            </p:cNvSpPr>
            <p:nvPr/>
          </p:nvSpPr>
          <p:spPr bwMode="auto">
            <a:xfrm>
              <a:off x="1319656" y="1893164"/>
              <a:ext cx="1836356" cy="1836152"/>
            </a:xfrm>
            <a:prstGeom prst="arc">
              <a:avLst>
                <a:gd name="adj1" fmla="val 16200000"/>
                <a:gd name="adj2" fmla="val 17361346"/>
              </a:avLst>
            </a:prstGeom>
            <a:noFill/>
            <a:ln w="38100" cap="rnd" cmpd="sng" algn="ctr">
              <a:solidFill>
                <a:schemeClr val="accent2"/>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59" name="Arc 58">
              <a:extLst>
                <a:ext uri="{FF2B5EF4-FFF2-40B4-BE49-F238E27FC236}">
                  <a16:creationId xmlns:a16="http://schemas.microsoft.com/office/drawing/2014/main" xmlns="" id="{8E98A8E7-E8EC-43C1-A90B-7B8DE8CCAD19}"/>
                </a:ext>
              </a:extLst>
            </p:cNvPr>
            <p:cNvSpPr>
              <a:spLocks noChangeAspect="1"/>
            </p:cNvSpPr>
            <p:nvPr/>
          </p:nvSpPr>
          <p:spPr bwMode="auto">
            <a:xfrm>
              <a:off x="1217636" y="1791156"/>
              <a:ext cx="2040396" cy="2040168"/>
            </a:xfrm>
            <a:prstGeom prst="arc">
              <a:avLst>
                <a:gd name="adj1" fmla="val 16200000"/>
                <a:gd name="adj2" fmla="val 2335654"/>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0" name="Arc 59">
              <a:extLst>
                <a:ext uri="{FF2B5EF4-FFF2-40B4-BE49-F238E27FC236}">
                  <a16:creationId xmlns:a16="http://schemas.microsoft.com/office/drawing/2014/main" xmlns="" id="{21F16739-E649-42EF-8BF0-F6B2017C4BE6}"/>
                </a:ext>
              </a:extLst>
            </p:cNvPr>
            <p:cNvSpPr>
              <a:spLocks noChangeAspect="1"/>
            </p:cNvSpPr>
            <p:nvPr/>
          </p:nvSpPr>
          <p:spPr bwMode="auto">
            <a:xfrm>
              <a:off x="1115616" y="1689147"/>
              <a:ext cx="2244436" cy="2244186"/>
            </a:xfrm>
            <a:prstGeom prst="arc">
              <a:avLst>
                <a:gd name="adj1" fmla="val 16200000"/>
                <a:gd name="adj2" fmla="val 6539177"/>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65" name="Szövegdoboz 30">
            <a:extLst>
              <a:ext uri="{FF2B5EF4-FFF2-40B4-BE49-F238E27FC236}">
                <a16:creationId xmlns:a16="http://schemas.microsoft.com/office/drawing/2014/main" xmlns="" id="{10E6482A-486A-4368-8A98-C435F165CE00}"/>
              </a:ext>
            </a:extLst>
          </p:cNvPr>
          <p:cNvSpPr txBox="1"/>
          <p:nvPr/>
        </p:nvSpPr>
        <p:spPr>
          <a:xfrm>
            <a:off x="7226633" y="1165643"/>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university</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grpSp>
        <p:nvGrpSpPr>
          <p:cNvPr id="66" name="Group 65">
            <a:extLst>
              <a:ext uri="{FF2B5EF4-FFF2-40B4-BE49-F238E27FC236}">
                <a16:creationId xmlns:a16="http://schemas.microsoft.com/office/drawing/2014/main" xmlns="" id="{FEDA95C9-1361-420B-A850-C7C3E7947AF8}"/>
              </a:ext>
            </a:extLst>
          </p:cNvPr>
          <p:cNvGrpSpPr>
            <a:grpSpLocks noChangeAspect="1"/>
          </p:cNvGrpSpPr>
          <p:nvPr/>
        </p:nvGrpSpPr>
        <p:grpSpPr>
          <a:xfrm>
            <a:off x="7355097" y="1518077"/>
            <a:ext cx="1341854" cy="1341705"/>
            <a:chOff x="1115616" y="1689146"/>
            <a:chExt cx="2244436" cy="2244187"/>
          </a:xfrm>
        </p:grpSpPr>
        <p:grpSp>
          <p:nvGrpSpPr>
            <p:cNvPr id="67" name="Group 26">
              <a:extLst>
                <a:ext uri="{FF2B5EF4-FFF2-40B4-BE49-F238E27FC236}">
                  <a16:creationId xmlns:a16="http://schemas.microsoft.com/office/drawing/2014/main" xmlns="" id="{FF236FAD-E96F-4D6E-AA8F-849C365F75FB}"/>
                </a:ext>
              </a:extLst>
            </p:cNvPr>
            <p:cNvGrpSpPr/>
            <p:nvPr/>
          </p:nvGrpSpPr>
          <p:grpSpPr>
            <a:xfrm>
              <a:off x="1115740" y="1689146"/>
              <a:ext cx="2244186" cy="2244186"/>
              <a:chOff x="1505542" y="1628586"/>
              <a:chExt cx="3960000" cy="3960000"/>
            </a:xfrm>
          </p:grpSpPr>
          <p:sp>
            <p:nvSpPr>
              <p:cNvPr id="71" name="Oval 70">
                <a:extLst>
                  <a:ext uri="{FF2B5EF4-FFF2-40B4-BE49-F238E27FC236}">
                    <a16:creationId xmlns:a16="http://schemas.microsoft.com/office/drawing/2014/main" xmlns="" id="{3CC8785D-98C6-4651-A37C-6230BF09828B}"/>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2" name="Oval 71">
                <a:extLst>
                  <a:ext uri="{FF2B5EF4-FFF2-40B4-BE49-F238E27FC236}">
                    <a16:creationId xmlns:a16="http://schemas.microsoft.com/office/drawing/2014/main" xmlns="" id="{3CCA9A25-DEC7-40C3-877E-76C94A862A13}"/>
                  </a:ext>
                </a:extLst>
              </p:cNvPr>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3" name="Oval 72">
                <a:extLst>
                  <a:ext uri="{FF2B5EF4-FFF2-40B4-BE49-F238E27FC236}">
                    <a16:creationId xmlns:a16="http://schemas.microsoft.com/office/drawing/2014/main" xmlns="" id="{1C90C26E-007B-4ECA-B6D8-5FEFD638DA2D}"/>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68" name="Arc 67">
              <a:extLst>
                <a:ext uri="{FF2B5EF4-FFF2-40B4-BE49-F238E27FC236}">
                  <a16:creationId xmlns:a16="http://schemas.microsoft.com/office/drawing/2014/main" xmlns="" id="{21D0C154-877B-4C46-A314-5D2702991356}"/>
                </a:ext>
              </a:extLst>
            </p:cNvPr>
            <p:cNvSpPr>
              <a:spLocks noChangeAspect="1"/>
            </p:cNvSpPr>
            <p:nvPr/>
          </p:nvSpPr>
          <p:spPr bwMode="auto">
            <a:xfrm>
              <a:off x="1319656" y="1893164"/>
              <a:ext cx="1836356" cy="1836152"/>
            </a:xfrm>
            <a:prstGeom prst="arc">
              <a:avLst>
                <a:gd name="adj1" fmla="val 16200000"/>
                <a:gd name="adj2" fmla="val 17361346"/>
              </a:avLst>
            </a:prstGeom>
            <a:noFill/>
            <a:ln w="38100" cap="rnd" cmpd="sng" algn="ctr">
              <a:solidFill>
                <a:schemeClr val="accent2"/>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69" name="Arc 68">
              <a:extLst>
                <a:ext uri="{FF2B5EF4-FFF2-40B4-BE49-F238E27FC236}">
                  <a16:creationId xmlns:a16="http://schemas.microsoft.com/office/drawing/2014/main" xmlns="" id="{08FE8A37-1969-4039-B720-893FCA767330}"/>
                </a:ext>
              </a:extLst>
            </p:cNvPr>
            <p:cNvSpPr>
              <a:spLocks noChangeAspect="1"/>
            </p:cNvSpPr>
            <p:nvPr/>
          </p:nvSpPr>
          <p:spPr bwMode="auto">
            <a:xfrm>
              <a:off x="1217636" y="1791156"/>
              <a:ext cx="2040396" cy="2040168"/>
            </a:xfrm>
            <a:prstGeom prst="arc">
              <a:avLst>
                <a:gd name="adj1" fmla="val 16200000"/>
                <a:gd name="adj2" fmla="val 665222"/>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0" name="Arc 69">
              <a:extLst>
                <a:ext uri="{FF2B5EF4-FFF2-40B4-BE49-F238E27FC236}">
                  <a16:creationId xmlns:a16="http://schemas.microsoft.com/office/drawing/2014/main" xmlns="" id="{CFA6DBE3-0ABD-408A-BB42-E0A56651A493}"/>
                </a:ext>
              </a:extLst>
            </p:cNvPr>
            <p:cNvSpPr>
              <a:spLocks noChangeAspect="1"/>
            </p:cNvSpPr>
            <p:nvPr/>
          </p:nvSpPr>
          <p:spPr bwMode="auto">
            <a:xfrm>
              <a:off x="1115616" y="1689147"/>
              <a:ext cx="2244436" cy="2244186"/>
            </a:xfrm>
            <a:prstGeom prst="arc">
              <a:avLst>
                <a:gd name="adj1" fmla="val 16200000"/>
                <a:gd name="adj2" fmla="val 8716978"/>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75" name="Title 8">
            <a:extLst>
              <a:ext uri="{FF2B5EF4-FFF2-40B4-BE49-F238E27FC236}">
                <a16:creationId xmlns:a16="http://schemas.microsoft.com/office/drawing/2014/main" xmlns="" id="{01076B8B-965D-4C96-B36A-78520357A5C8}"/>
              </a:ext>
            </a:extLst>
          </p:cNvPr>
          <p:cNvSpPr>
            <a:spLocks noGrp="1"/>
          </p:cNvSpPr>
          <p:nvPr>
            <p:ph type="title"/>
          </p:nvPr>
        </p:nvSpPr>
        <p:spPr>
          <a:xfrm>
            <a:off x="212058" y="6357"/>
            <a:ext cx="8680422" cy="469722"/>
          </a:xfrm>
        </p:spPr>
        <p:txBody>
          <a:bodyPr>
            <a:normAutofit fontScale="90000"/>
          </a:bodyPr>
          <a:lstStyle/>
          <a:p>
            <a:r>
              <a:rPr lang="hu-HU" dirty="0" err="1"/>
              <a:t>Switching</a:t>
            </a:r>
            <a:r>
              <a:rPr lang="hu-HU" dirty="0"/>
              <a:t> </a:t>
            </a:r>
            <a:r>
              <a:rPr lang="hu-HU" dirty="0" err="1"/>
              <a:t>channels</a:t>
            </a:r>
            <a:r>
              <a:rPr lang="hu-HU" dirty="0"/>
              <a:t> </a:t>
            </a:r>
            <a:r>
              <a:rPr lang="hu-HU" dirty="0" err="1"/>
              <a:t>during</a:t>
            </a:r>
            <a:r>
              <a:rPr lang="hu-HU" dirty="0"/>
              <a:t> a </a:t>
            </a:r>
            <a:r>
              <a:rPr lang="hu-HU" dirty="0" err="1"/>
              <a:t>programme</a:t>
            </a:r>
            <a:endParaRPr lang="en-US" dirty="0"/>
          </a:p>
        </p:txBody>
      </p:sp>
      <p:sp>
        <p:nvSpPr>
          <p:cNvPr id="77" name="Text Placeholder 9">
            <a:extLst>
              <a:ext uri="{FF2B5EF4-FFF2-40B4-BE49-F238E27FC236}">
                <a16:creationId xmlns:a16="http://schemas.microsoft.com/office/drawing/2014/main" xmlns="" id="{20CAB755-E606-47AD-97D2-9E7199A8786A}"/>
              </a:ext>
            </a:extLst>
          </p:cNvPr>
          <p:cNvSpPr txBox="1">
            <a:spLocks/>
          </p:cNvSpPr>
          <p:nvPr/>
        </p:nvSpPr>
        <p:spPr>
          <a:xfrm>
            <a:off x="212058" y="432440"/>
            <a:ext cx="8690248" cy="221610"/>
          </a:xfrm>
          <a:prstGeom prst="rect">
            <a:avLst/>
          </a:prstGeom>
        </p:spPr>
        <p:txBody>
          <a:bodyPr vert="horz" lIns="91440" tIns="45720" rIns="91440" bIns="45720" rtlCol="0">
            <a:noAutofit/>
          </a:bodyPr>
          <a:lstStyle>
            <a:lvl1pPr marL="342892" indent="-342892" algn="l" defTabSz="914378"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37" indent="-285743" algn="l" defTabSz="914378"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31" indent="-285743" algn="l" defTabSz="914378"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160" indent="-228594" algn="l" defTabSz="914378"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348" indent="-228594" algn="l" defTabSz="914378"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pP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typical</a:t>
            </a:r>
            <a:r>
              <a:rPr lang="hu-HU" sz="1000" i="1" dirty="0">
                <a:solidFill>
                  <a:schemeClr val="bg1">
                    <a:lumMod val="50000"/>
                  </a:schemeClr>
                </a:solidFill>
              </a:rPr>
              <a:t> </a:t>
            </a:r>
            <a:r>
              <a:rPr lang="hu-HU" sz="1000" i="1" dirty="0" err="1">
                <a:solidFill>
                  <a:schemeClr val="bg1">
                    <a:lumMod val="50000"/>
                  </a:schemeClr>
                </a:solidFill>
              </a:rPr>
              <a:t>was</a:t>
            </a:r>
            <a:r>
              <a:rPr lang="hu-HU" sz="1000" i="1" dirty="0">
                <a:solidFill>
                  <a:schemeClr val="bg1">
                    <a:lumMod val="50000"/>
                  </a:schemeClr>
                </a:solidFill>
              </a:rPr>
              <a:t> </a:t>
            </a:r>
            <a:r>
              <a:rPr lang="hu-HU" sz="1000" i="1" dirty="0" err="1">
                <a:solidFill>
                  <a:schemeClr val="bg1">
                    <a:lumMod val="50000"/>
                  </a:schemeClr>
                </a:solidFill>
              </a:rPr>
              <a:t>it</a:t>
            </a:r>
            <a:r>
              <a:rPr lang="hu-HU" sz="1000" i="1" dirty="0">
                <a:solidFill>
                  <a:schemeClr val="bg1">
                    <a:lumMod val="50000"/>
                  </a:schemeClr>
                </a:solidFill>
              </a:rPr>
              <a:t> </a:t>
            </a:r>
            <a:r>
              <a:rPr lang="hu-HU" sz="1000" i="1" dirty="0" err="1">
                <a:solidFill>
                  <a:schemeClr val="bg1">
                    <a:lumMod val="50000"/>
                  </a:schemeClr>
                </a:solidFill>
              </a:rPr>
              <a:t>that</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switched</a:t>
            </a:r>
            <a:r>
              <a:rPr lang="hu-HU" sz="1000" i="1" dirty="0">
                <a:solidFill>
                  <a:schemeClr val="bg1">
                    <a:lumMod val="50000"/>
                  </a:schemeClr>
                </a:solidFill>
              </a:rPr>
              <a:t> </a:t>
            </a:r>
            <a:r>
              <a:rPr lang="hu-HU" sz="1000" i="1" dirty="0" err="1">
                <a:solidFill>
                  <a:schemeClr val="bg1">
                    <a:lumMod val="50000"/>
                  </a:schemeClr>
                </a:solidFill>
              </a:rPr>
              <a:t>to</a:t>
            </a:r>
            <a:r>
              <a:rPr lang="hu-HU" sz="1000" i="1" dirty="0">
                <a:solidFill>
                  <a:schemeClr val="bg1">
                    <a:lumMod val="50000"/>
                  </a:schemeClr>
                </a:solidFill>
              </a:rPr>
              <a:t> a </a:t>
            </a:r>
            <a:r>
              <a:rPr lang="hu-HU" sz="1000" i="1" dirty="0" err="1">
                <a:solidFill>
                  <a:schemeClr val="bg1">
                    <a:lumMod val="50000"/>
                  </a:schemeClr>
                </a:solidFill>
              </a:rPr>
              <a:t>different</a:t>
            </a:r>
            <a:r>
              <a:rPr lang="hu-HU" sz="1000" i="1" dirty="0">
                <a:solidFill>
                  <a:schemeClr val="bg1">
                    <a:lumMod val="50000"/>
                  </a:schemeClr>
                </a:solidFill>
              </a:rPr>
              <a:t> </a:t>
            </a:r>
            <a:r>
              <a:rPr lang="hu-HU" sz="1000" i="1" dirty="0" err="1">
                <a:solidFill>
                  <a:schemeClr val="bg1">
                    <a:lumMod val="50000"/>
                  </a:schemeClr>
                </a:solidFill>
              </a:rPr>
              <a:t>channel</a:t>
            </a:r>
            <a:r>
              <a:rPr lang="hu-HU" sz="1000" i="1" dirty="0">
                <a:solidFill>
                  <a:schemeClr val="bg1">
                    <a:lumMod val="50000"/>
                  </a:schemeClr>
                </a:solidFill>
              </a:rPr>
              <a:t>, </a:t>
            </a:r>
            <a:r>
              <a:rPr lang="hu-HU" sz="1000" i="1" dirty="0" err="1">
                <a:solidFill>
                  <a:schemeClr val="bg1">
                    <a:lumMod val="50000"/>
                  </a:schemeClr>
                </a:solidFill>
              </a:rPr>
              <a:t>whilst</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a </a:t>
            </a:r>
            <a:r>
              <a:rPr lang="hu-HU" sz="1000" i="1" dirty="0" err="1">
                <a:solidFill>
                  <a:schemeClr val="bg1">
                    <a:lumMod val="50000"/>
                  </a:schemeClr>
                </a:solidFill>
              </a:rPr>
              <a:t>programme</a:t>
            </a:r>
            <a:r>
              <a:rPr lang="hu-HU" sz="1000" i="1" dirty="0">
                <a:solidFill>
                  <a:schemeClr val="bg1">
                    <a:lumMod val="50000"/>
                  </a:schemeClr>
                </a:solidFill>
              </a:rPr>
              <a:t>?</a:t>
            </a:r>
          </a:p>
        </p:txBody>
      </p:sp>
      <p:sp>
        <p:nvSpPr>
          <p:cNvPr id="78" name="Szövegdoboz 135">
            <a:extLst>
              <a:ext uri="{FF2B5EF4-FFF2-40B4-BE49-F238E27FC236}">
                <a16:creationId xmlns:a16="http://schemas.microsoft.com/office/drawing/2014/main" xmlns="" id="{29572F1B-2E57-4CCC-A097-CC7179020DF4}"/>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N=4.733 |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all</a:t>
            </a:r>
            <a:r>
              <a:rPr lang="hu-HU" sz="900" kern="0" dirty="0">
                <a:solidFill>
                  <a:srgbClr val="222223"/>
                </a:solidFill>
              </a:rPr>
              <a:t> </a:t>
            </a:r>
            <a:r>
              <a:rPr lang="hu-HU" sz="900" kern="0" dirty="0" err="1">
                <a:solidFill>
                  <a:srgbClr val="222223"/>
                </a:solidFill>
              </a:rPr>
              <a:t>measured</a:t>
            </a:r>
            <a:r>
              <a:rPr lang="hu-HU" sz="900" kern="0" dirty="0">
                <a:solidFill>
                  <a:srgbClr val="222223"/>
                </a:solidFill>
              </a:rPr>
              <a:t> </a:t>
            </a:r>
            <a:r>
              <a:rPr lang="hu-HU" sz="900" kern="0" dirty="0" err="1">
                <a:solidFill>
                  <a:srgbClr val="222223"/>
                </a:solidFill>
              </a:rPr>
              <a:t>viewing</a:t>
            </a:r>
            <a:r>
              <a:rPr lang="hu-HU" sz="900" kern="0" dirty="0">
                <a:solidFill>
                  <a:srgbClr val="222223"/>
                </a:solidFill>
              </a:rPr>
              <a:t> </a:t>
            </a:r>
            <a:r>
              <a:rPr lang="hu-HU" sz="900" kern="0" dirty="0" err="1">
                <a:solidFill>
                  <a:srgbClr val="222223"/>
                </a:solidFill>
              </a:rPr>
              <a:t>situations</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79" name="TextBox 78">
            <a:extLst>
              <a:ext uri="{FF2B5EF4-FFF2-40B4-BE49-F238E27FC236}">
                <a16:creationId xmlns:a16="http://schemas.microsoft.com/office/drawing/2014/main" xmlns="" id="{9D9E9CCD-D035-4FCC-9E0C-8F73D8F46D39}"/>
              </a:ext>
            </a:extLst>
          </p:cNvPr>
          <p:cNvSpPr txBox="1"/>
          <p:nvPr/>
        </p:nvSpPr>
        <p:spPr>
          <a:xfrm>
            <a:off x="7096342" y="3075806"/>
            <a:ext cx="1940153" cy="738664"/>
          </a:xfrm>
          <a:prstGeom prst="rect">
            <a:avLst/>
          </a:prstGeom>
        </p:spPr>
        <p:txBody>
          <a:bodyPr wrap="square" rtlCol="0">
            <a:spAutoFit/>
          </a:bodyPr>
          <a:lstStyle/>
          <a:p>
            <a:pPr marL="173038" indent="-173038"/>
            <a:r>
              <a:rPr lang="hu-HU" sz="1050" kern="0" dirty="0">
                <a:solidFill>
                  <a:schemeClr val="accent4"/>
                </a:solidFill>
                <a:latin typeface="Calibri"/>
              </a:rPr>
              <a:t>●</a:t>
            </a:r>
            <a:r>
              <a:rPr lang="hu-HU" sz="1050" kern="0" dirty="0">
                <a:solidFill>
                  <a:srgbClr val="404040"/>
                </a:solidFill>
                <a:latin typeface="Calibri"/>
              </a:rPr>
              <a:t> </a:t>
            </a:r>
            <a:r>
              <a:rPr lang="hu-HU" sz="1050" kern="0" dirty="0" err="1">
                <a:solidFill>
                  <a:srgbClr val="404040"/>
                </a:solidFill>
                <a:latin typeface="Calibri"/>
              </a:rPr>
              <a:t>Did</a:t>
            </a:r>
            <a:r>
              <a:rPr lang="hu-HU" sz="1050" kern="0" dirty="0">
                <a:solidFill>
                  <a:srgbClr val="404040"/>
                </a:solidFill>
                <a:latin typeface="Calibri"/>
              </a:rPr>
              <a:t> </a:t>
            </a:r>
            <a:r>
              <a:rPr lang="hu-HU" sz="1050" kern="0" dirty="0" err="1">
                <a:solidFill>
                  <a:srgbClr val="404040"/>
                </a:solidFill>
                <a:latin typeface="Calibri"/>
              </a:rPr>
              <a:t>not</a:t>
            </a:r>
            <a:r>
              <a:rPr lang="hu-HU" sz="1050" kern="0" dirty="0">
                <a:solidFill>
                  <a:srgbClr val="404040"/>
                </a:solidFill>
                <a:latin typeface="Calibri"/>
              </a:rPr>
              <a:t> </a:t>
            </a:r>
            <a:r>
              <a:rPr lang="hu-HU" sz="1050" kern="0" dirty="0" err="1">
                <a:solidFill>
                  <a:srgbClr val="404040"/>
                </a:solidFill>
                <a:latin typeface="Calibri"/>
              </a:rPr>
              <a:t>switch</a:t>
            </a:r>
            <a:endParaRPr lang="hu-HU" sz="1050" kern="0" dirty="0">
              <a:solidFill>
                <a:srgbClr val="404040"/>
              </a:solidFill>
              <a:latin typeface="Calibri"/>
            </a:endParaRPr>
          </a:p>
          <a:p>
            <a:pPr marL="173038" indent="-173038"/>
            <a:r>
              <a:rPr lang="hu-HU" sz="1050" kern="0" dirty="0">
                <a:solidFill>
                  <a:schemeClr val="accent1"/>
                </a:solidFill>
              </a:rPr>
              <a:t>●</a:t>
            </a:r>
            <a:r>
              <a:rPr lang="hu-HU" sz="1050" kern="0" dirty="0">
                <a:solidFill>
                  <a:srgbClr val="404040"/>
                </a:solidFill>
              </a:rPr>
              <a:t> </a:t>
            </a:r>
            <a:r>
              <a:rPr lang="hu-HU" sz="1050" kern="0" dirty="0" err="1">
                <a:solidFill>
                  <a:srgbClr val="404040"/>
                </a:solidFill>
              </a:rPr>
              <a:t>Switched</a:t>
            </a:r>
            <a:r>
              <a:rPr lang="hu-HU" sz="1050" kern="0" dirty="0">
                <a:solidFill>
                  <a:srgbClr val="404040"/>
                </a:solidFill>
              </a:rPr>
              <a:t> </a:t>
            </a:r>
            <a:r>
              <a:rPr lang="hu-HU" sz="1050" kern="0" dirty="0" err="1">
                <a:solidFill>
                  <a:srgbClr val="404040"/>
                </a:solidFill>
              </a:rPr>
              <a:t>during</a:t>
            </a:r>
            <a:r>
              <a:rPr lang="hu-HU" sz="1050" kern="0" dirty="0">
                <a:solidFill>
                  <a:srgbClr val="404040"/>
                </a:solidFill>
              </a:rPr>
              <a:t> </a:t>
            </a:r>
            <a:r>
              <a:rPr lang="hu-HU" sz="1050" kern="0" dirty="0" err="1">
                <a:solidFill>
                  <a:srgbClr val="404040"/>
                </a:solidFill>
              </a:rPr>
              <a:t>ads</a:t>
            </a:r>
            <a:endParaRPr lang="hu-HU" sz="1050" kern="0" dirty="0">
              <a:solidFill>
                <a:srgbClr val="404040"/>
              </a:solidFill>
            </a:endParaRPr>
          </a:p>
          <a:p>
            <a:pPr marL="173038" indent="-173038"/>
            <a:r>
              <a:rPr lang="hu-HU" sz="1050" kern="0" dirty="0">
                <a:solidFill>
                  <a:schemeClr val="accent2"/>
                </a:solidFill>
              </a:rPr>
              <a:t>●</a:t>
            </a:r>
            <a:r>
              <a:rPr lang="hu-HU" sz="1050" kern="0" dirty="0">
                <a:solidFill>
                  <a:srgbClr val="404040"/>
                </a:solidFill>
              </a:rPr>
              <a:t> </a:t>
            </a:r>
            <a:r>
              <a:rPr lang="hu-HU" sz="1050" kern="0" dirty="0" err="1">
                <a:solidFill>
                  <a:srgbClr val="404040"/>
                </a:solidFill>
              </a:rPr>
              <a:t>Switched</a:t>
            </a:r>
            <a:r>
              <a:rPr lang="hu-HU" sz="1050" kern="0" dirty="0">
                <a:solidFill>
                  <a:srgbClr val="404040"/>
                </a:solidFill>
              </a:rPr>
              <a:t> </a:t>
            </a:r>
            <a:r>
              <a:rPr lang="hu-HU" sz="1050" kern="0" dirty="0" err="1">
                <a:solidFill>
                  <a:srgbClr val="404040"/>
                </a:solidFill>
              </a:rPr>
              <a:t>during</a:t>
            </a:r>
            <a:r>
              <a:rPr lang="hu-HU" sz="1050" kern="0" dirty="0">
                <a:solidFill>
                  <a:srgbClr val="404040"/>
                </a:solidFill>
              </a:rPr>
              <a:t> a </a:t>
            </a:r>
            <a:r>
              <a:rPr lang="hu-HU" sz="1050" kern="0" dirty="0" err="1">
                <a:solidFill>
                  <a:srgbClr val="404040"/>
                </a:solidFill>
              </a:rPr>
              <a:t>programme</a:t>
            </a:r>
            <a:endParaRPr lang="hu-HU" sz="1050" kern="0" dirty="0">
              <a:solidFill>
                <a:srgbClr val="404040"/>
              </a:solidFill>
            </a:endParaRPr>
          </a:p>
          <a:p>
            <a:pPr marL="173038" indent="-173038"/>
            <a:endParaRPr lang="hu-HU" sz="1050" kern="0" dirty="0">
              <a:solidFill>
                <a:srgbClr val="404040"/>
              </a:solidFill>
              <a:latin typeface="Calibri"/>
            </a:endParaRPr>
          </a:p>
        </p:txBody>
      </p:sp>
      <p:sp>
        <p:nvSpPr>
          <p:cNvPr id="80" name="Cím 30">
            <a:extLst>
              <a:ext uri="{FF2B5EF4-FFF2-40B4-BE49-F238E27FC236}">
                <a16:creationId xmlns:a16="http://schemas.microsoft.com/office/drawing/2014/main" xmlns="" id="{C57A47DB-4353-43A3-921D-BF432EFD0D21}"/>
              </a:ext>
            </a:extLst>
          </p:cNvPr>
          <p:cNvSpPr txBox="1">
            <a:spLocks/>
          </p:cNvSpPr>
          <p:nvPr/>
        </p:nvSpPr>
        <p:spPr>
          <a:xfrm>
            <a:off x="434663" y="4038856"/>
            <a:ext cx="8346147" cy="736321"/>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By gender and age, there are no significant differences in switching habits. In the education breakdown, however there are some differences: those who never finished primary school are more likely to watch the whole programme with breaks (74%), and so are those with a university degree (66%).</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pic>
        <p:nvPicPr>
          <p:cNvPr id="54" name="Picture 53">
            <a:extLst>
              <a:ext uri="{FF2B5EF4-FFF2-40B4-BE49-F238E27FC236}">
                <a16:creationId xmlns:a16="http://schemas.microsoft.com/office/drawing/2014/main" xmlns="" id="{E53237C0-5AE8-4139-A836-5DD724D3FB7E}"/>
              </a:ext>
            </a:extLst>
          </p:cNvPr>
          <p:cNvPicPr>
            <a:picLocks noChangeAspect="1"/>
          </p:cNvPicPr>
          <p:nvPr/>
        </p:nvPicPr>
        <p:blipFill>
          <a:blip r:embed="rId3"/>
          <a:stretch>
            <a:fillRect/>
          </a:stretch>
        </p:blipFill>
        <p:spPr>
          <a:xfrm>
            <a:off x="7564578" y="4840516"/>
            <a:ext cx="1034081" cy="242440"/>
          </a:xfrm>
          <a:prstGeom prst="rect">
            <a:avLst/>
          </a:prstGeom>
        </p:spPr>
      </p:pic>
      <p:pic>
        <p:nvPicPr>
          <p:cNvPr id="64" name="Picture 63">
            <a:extLst>
              <a:ext uri="{FF2B5EF4-FFF2-40B4-BE49-F238E27FC236}">
                <a16:creationId xmlns:a16="http://schemas.microsoft.com/office/drawing/2014/main" xmlns="" id="{E31864FF-278E-4CEA-8DE8-DC8DF479CE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262628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xmlns="" id="{71BD298C-C347-48E5-8C32-7BA131315D9D}"/>
              </a:ext>
            </a:extLst>
          </p:cNvPr>
          <p:cNvGrpSpPr/>
          <p:nvPr/>
        </p:nvGrpSpPr>
        <p:grpSpPr>
          <a:xfrm>
            <a:off x="3131840" y="1167633"/>
            <a:ext cx="1665847" cy="1694138"/>
            <a:chOff x="915144" y="1206561"/>
            <a:chExt cx="1665847" cy="1694138"/>
          </a:xfrm>
        </p:grpSpPr>
        <p:sp>
          <p:nvSpPr>
            <p:cNvPr id="73" name="Szövegdoboz 30">
              <a:extLst>
                <a:ext uri="{FF2B5EF4-FFF2-40B4-BE49-F238E27FC236}">
                  <a16:creationId xmlns:a16="http://schemas.microsoft.com/office/drawing/2014/main" xmlns="" id="{4AD061DE-C135-409A-AAEF-09A948101496}"/>
                </a:ext>
              </a:extLst>
            </p:cNvPr>
            <p:cNvSpPr txBox="1"/>
            <p:nvPr/>
          </p:nvSpPr>
          <p:spPr>
            <a:xfrm>
              <a:off x="915144" y="1206561"/>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hu-HU" sz="900" kern="0" cap="all" dirty="0">
                  <a:solidFill>
                    <a:prstClr val="white">
                      <a:lumMod val="50000"/>
                    </a:prstClr>
                  </a:solidFill>
                  <a:latin typeface="Calibri"/>
                </a:rPr>
                <a:t>Good </a:t>
              </a:r>
              <a:r>
                <a:rPr lang="hu-HU" sz="900" kern="0" cap="all" dirty="0" err="1">
                  <a:solidFill>
                    <a:prstClr val="white">
                      <a:lumMod val="50000"/>
                    </a:prstClr>
                  </a:solidFill>
                  <a:latin typeface="Calibri"/>
                </a:rPr>
                <a:t>financial</a:t>
              </a:r>
              <a:r>
                <a:rPr lang="hu-HU" sz="900" kern="0" cap="all" dirty="0">
                  <a:solidFill>
                    <a:prstClr val="white">
                      <a:lumMod val="50000"/>
                    </a:prstClr>
                  </a:solidFill>
                  <a:latin typeface="Calibri"/>
                </a:rPr>
                <a:t> </a:t>
              </a:r>
              <a:r>
                <a:rPr lang="hu-HU" sz="900" kern="0" cap="all" dirty="0" err="1">
                  <a:solidFill>
                    <a:prstClr val="white">
                      <a:lumMod val="50000"/>
                    </a:prstClr>
                  </a:solidFill>
                  <a:latin typeface="Calibri"/>
                </a:rPr>
                <a:t>situation</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grpSp>
          <p:nvGrpSpPr>
            <p:cNvPr id="74" name="Group 73">
              <a:extLst>
                <a:ext uri="{FF2B5EF4-FFF2-40B4-BE49-F238E27FC236}">
                  <a16:creationId xmlns:a16="http://schemas.microsoft.com/office/drawing/2014/main" xmlns="" id="{C6C39096-E1B2-4FB1-9DC6-9B4DA8FBED0E}"/>
                </a:ext>
              </a:extLst>
            </p:cNvPr>
            <p:cNvGrpSpPr>
              <a:grpSpLocks noChangeAspect="1"/>
            </p:cNvGrpSpPr>
            <p:nvPr/>
          </p:nvGrpSpPr>
          <p:grpSpPr>
            <a:xfrm>
              <a:off x="1043608" y="1558995"/>
              <a:ext cx="1341854" cy="1341704"/>
              <a:chOff x="1115616" y="1689146"/>
              <a:chExt cx="2244436" cy="2244186"/>
            </a:xfrm>
          </p:grpSpPr>
          <p:grpSp>
            <p:nvGrpSpPr>
              <p:cNvPr id="75" name="Group 26">
                <a:extLst>
                  <a:ext uri="{FF2B5EF4-FFF2-40B4-BE49-F238E27FC236}">
                    <a16:creationId xmlns:a16="http://schemas.microsoft.com/office/drawing/2014/main" xmlns="" id="{83880A48-94AD-4E05-B4D0-0B129B2D4AD6}"/>
                  </a:ext>
                </a:extLst>
              </p:cNvPr>
              <p:cNvGrpSpPr/>
              <p:nvPr/>
            </p:nvGrpSpPr>
            <p:grpSpPr>
              <a:xfrm>
                <a:off x="1115740" y="1689146"/>
                <a:ext cx="2244186" cy="2244186"/>
                <a:chOff x="1505542" y="1628586"/>
                <a:chExt cx="3960000" cy="3960000"/>
              </a:xfrm>
            </p:grpSpPr>
            <p:sp>
              <p:nvSpPr>
                <p:cNvPr id="79" name="Oval 78">
                  <a:extLst>
                    <a:ext uri="{FF2B5EF4-FFF2-40B4-BE49-F238E27FC236}">
                      <a16:creationId xmlns:a16="http://schemas.microsoft.com/office/drawing/2014/main" xmlns="" id="{08A928D5-6167-4C0D-AF5F-EB6E827CB346}"/>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80" name="Oval 79">
                  <a:extLst>
                    <a:ext uri="{FF2B5EF4-FFF2-40B4-BE49-F238E27FC236}">
                      <a16:creationId xmlns:a16="http://schemas.microsoft.com/office/drawing/2014/main" xmlns="" id="{5509E0FB-5A7C-46A0-B8F8-621A312FB41D}"/>
                    </a:ext>
                  </a:extLst>
                </p:cNvPr>
                <p:cNvSpPr>
                  <a:spLocks noChangeAspect="1"/>
                </p:cNvSpPr>
                <p:nvPr/>
              </p:nvSpPr>
              <p:spPr bwMode="auto">
                <a:xfrm>
                  <a:off x="1865541" y="1988586"/>
                  <a:ext cx="3240001" cy="3240001"/>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81" name="Oval 80">
                  <a:extLst>
                    <a:ext uri="{FF2B5EF4-FFF2-40B4-BE49-F238E27FC236}">
                      <a16:creationId xmlns:a16="http://schemas.microsoft.com/office/drawing/2014/main" xmlns="" id="{1CF45BD9-7347-4D2C-8C71-BB34BFF21E0A}"/>
                    </a:ext>
                  </a:extLst>
                </p:cNvPr>
                <p:cNvSpPr>
                  <a:spLocks noChangeAspect="1"/>
                </p:cNvSpPr>
                <p:nvPr/>
              </p:nvSpPr>
              <p:spPr bwMode="auto">
                <a:xfrm>
                  <a:off x="1685540" y="1808587"/>
                  <a:ext cx="3600198"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76" name="Arc 75">
                <a:extLst>
                  <a:ext uri="{FF2B5EF4-FFF2-40B4-BE49-F238E27FC236}">
                    <a16:creationId xmlns:a16="http://schemas.microsoft.com/office/drawing/2014/main" xmlns="" id="{0F8EBB1F-8DF7-4728-9C6B-8BA74DC2D7AF}"/>
                  </a:ext>
                </a:extLst>
              </p:cNvPr>
              <p:cNvSpPr>
                <a:spLocks noChangeAspect="1"/>
              </p:cNvSpPr>
              <p:nvPr/>
            </p:nvSpPr>
            <p:spPr bwMode="auto">
              <a:xfrm>
                <a:off x="1319656" y="1893164"/>
                <a:ext cx="1836356" cy="1836152"/>
              </a:xfrm>
              <a:prstGeom prst="arc">
                <a:avLst>
                  <a:gd name="adj1" fmla="val 16200000"/>
                  <a:gd name="adj2" fmla="val 17170961"/>
                </a:avLst>
              </a:prstGeom>
              <a:noFill/>
              <a:ln w="38100" cap="rnd" cmpd="sng" algn="ctr">
                <a:solidFill>
                  <a:schemeClr val="accent2"/>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77" name="Arc 76">
                <a:extLst>
                  <a:ext uri="{FF2B5EF4-FFF2-40B4-BE49-F238E27FC236}">
                    <a16:creationId xmlns:a16="http://schemas.microsoft.com/office/drawing/2014/main" xmlns="" id="{E9457E2B-0B48-4798-A958-3D3B7282DD0A}"/>
                  </a:ext>
                </a:extLst>
              </p:cNvPr>
              <p:cNvSpPr>
                <a:spLocks noChangeAspect="1"/>
              </p:cNvSpPr>
              <p:nvPr/>
            </p:nvSpPr>
            <p:spPr bwMode="auto">
              <a:xfrm>
                <a:off x="1217636" y="1791156"/>
                <a:ext cx="2040396" cy="2040168"/>
              </a:xfrm>
              <a:prstGeom prst="arc">
                <a:avLst>
                  <a:gd name="adj1" fmla="val 16200000"/>
                  <a:gd name="adj2" fmla="val 254100"/>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8" name="Arc 77">
                <a:extLst>
                  <a:ext uri="{FF2B5EF4-FFF2-40B4-BE49-F238E27FC236}">
                    <a16:creationId xmlns:a16="http://schemas.microsoft.com/office/drawing/2014/main" xmlns="" id="{0473FF0D-917C-4EDB-AC34-C0577BB7A7A9}"/>
                  </a:ext>
                </a:extLst>
              </p:cNvPr>
              <p:cNvSpPr>
                <a:spLocks noChangeAspect="1"/>
              </p:cNvSpPr>
              <p:nvPr/>
            </p:nvSpPr>
            <p:spPr bwMode="auto">
              <a:xfrm>
                <a:off x="1115616" y="1689148"/>
                <a:ext cx="2244436" cy="2244184"/>
              </a:xfrm>
              <a:prstGeom prst="arc">
                <a:avLst>
                  <a:gd name="adj1" fmla="val 16200000"/>
                  <a:gd name="adj2" fmla="val 9636938"/>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grpSp>
      </p:grpSp>
      <p:grpSp>
        <p:nvGrpSpPr>
          <p:cNvPr id="82" name="Group 81">
            <a:extLst>
              <a:ext uri="{FF2B5EF4-FFF2-40B4-BE49-F238E27FC236}">
                <a16:creationId xmlns:a16="http://schemas.microsoft.com/office/drawing/2014/main" xmlns="" id="{D165F0E6-6467-4A0A-B2CE-442D95A68135}"/>
              </a:ext>
            </a:extLst>
          </p:cNvPr>
          <p:cNvGrpSpPr/>
          <p:nvPr/>
        </p:nvGrpSpPr>
        <p:grpSpPr>
          <a:xfrm>
            <a:off x="6332906" y="1159272"/>
            <a:ext cx="1665847" cy="1694139"/>
            <a:chOff x="915144" y="1206561"/>
            <a:chExt cx="1665847" cy="1694139"/>
          </a:xfrm>
        </p:grpSpPr>
        <p:sp>
          <p:nvSpPr>
            <p:cNvPr id="83" name="Szövegdoboz 30">
              <a:extLst>
                <a:ext uri="{FF2B5EF4-FFF2-40B4-BE49-F238E27FC236}">
                  <a16:creationId xmlns:a16="http://schemas.microsoft.com/office/drawing/2014/main" xmlns="" id="{10911F99-D781-4197-BAE8-24C9D325880E}"/>
                </a:ext>
              </a:extLst>
            </p:cNvPr>
            <p:cNvSpPr txBox="1"/>
            <p:nvPr/>
          </p:nvSpPr>
          <p:spPr>
            <a:xfrm>
              <a:off x="915144" y="1206561"/>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indigent</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grpSp>
          <p:nvGrpSpPr>
            <p:cNvPr id="84" name="Group 83">
              <a:extLst>
                <a:ext uri="{FF2B5EF4-FFF2-40B4-BE49-F238E27FC236}">
                  <a16:creationId xmlns:a16="http://schemas.microsoft.com/office/drawing/2014/main" xmlns="" id="{869F0BE9-DA0A-4CFB-86C2-8132C4556581}"/>
                </a:ext>
              </a:extLst>
            </p:cNvPr>
            <p:cNvGrpSpPr>
              <a:grpSpLocks noChangeAspect="1"/>
            </p:cNvGrpSpPr>
            <p:nvPr/>
          </p:nvGrpSpPr>
          <p:grpSpPr>
            <a:xfrm>
              <a:off x="1043608" y="1558995"/>
              <a:ext cx="1341854" cy="1341705"/>
              <a:chOff x="1115616" y="1689146"/>
              <a:chExt cx="2244436" cy="2244187"/>
            </a:xfrm>
          </p:grpSpPr>
          <p:grpSp>
            <p:nvGrpSpPr>
              <p:cNvPr id="85" name="Group 26">
                <a:extLst>
                  <a:ext uri="{FF2B5EF4-FFF2-40B4-BE49-F238E27FC236}">
                    <a16:creationId xmlns:a16="http://schemas.microsoft.com/office/drawing/2014/main" xmlns="" id="{1BAC98B4-DB29-4011-A51D-903F3CD9C1E4}"/>
                  </a:ext>
                </a:extLst>
              </p:cNvPr>
              <p:cNvGrpSpPr/>
              <p:nvPr/>
            </p:nvGrpSpPr>
            <p:grpSpPr>
              <a:xfrm>
                <a:off x="1115740" y="1689146"/>
                <a:ext cx="2244186" cy="2244186"/>
                <a:chOff x="1505542" y="1628586"/>
                <a:chExt cx="3960000" cy="3960000"/>
              </a:xfrm>
            </p:grpSpPr>
            <p:sp>
              <p:nvSpPr>
                <p:cNvPr id="89" name="Oval 88">
                  <a:extLst>
                    <a:ext uri="{FF2B5EF4-FFF2-40B4-BE49-F238E27FC236}">
                      <a16:creationId xmlns:a16="http://schemas.microsoft.com/office/drawing/2014/main" xmlns="" id="{17ACC7B3-E4CB-4125-BE12-565BB7B838CD}"/>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0" name="Oval 89">
                  <a:extLst>
                    <a:ext uri="{FF2B5EF4-FFF2-40B4-BE49-F238E27FC236}">
                      <a16:creationId xmlns:a16="http://schemas.microsoft.com/office/drawing/2014/main" xmlns="" id="{95A1DF7C-EC59-4BF3-B46F-F2CD37EFD7D0}"/>
                    </a:ext>
                  </a:extLst>
                </p:cNvPr>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1" name="Oval 90">
                  <a:extLst>
                    <a:ext uri="{FF2B5EF4-FFF2-40B4-BE49-F238E27FC236}">
                      <a16:creationId xmlns:a16="http://schemas.microsoft.com/office/drawing/2014/main" xmlns="" id="{F9968E76-9746-423C-B45F-AF87E30A208D}"/>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86" name="Arc 85">
                <a:extLst>
                  <a:ext uri="{FF2B5EF4-FFF2-40B4-BE49-F238E27FC236}">
                    <a16:creationId xmlns:a16="http://schemas.microsoft.com/office/drawing/2014/main" xmlns="" id="{24B8EF74-BB9A-4506-8563-1FA0A474DFF3}"/>
                  </a:ext>
                </a:extLst>
              </p:cNvPr>
              <p:cNvSpPr>
                <a:spLocks noChangeAspect="1"/>
              </p:cNvSpPr>
              <p:nvPr/>
            </p:nvSpPr>
            <p:spPr bwMode="auto">
              <a:xfrm>
                <a:off x="1319656" y="1893164"/>
                <a:ext cx="1836356" cy="1836152"/>
              </a:xfrm>
              <a:prstGeom prst="arc">
                <a:avLst>
                  <a:gd name="adj1" fmla="val 16200000"/>
                  <a:gd name="adj2" fmla="val 17138822"/>
                </a:avLst>
              </a:prstGeom>
              <a:noFill/>
              <a:ln w="38100" cap="rnd" cmpd="sng" algn="ctr">
                <a:solidFill>
                  <a:schemeClr val="accent2"/>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87" name="Arc 86">
                <a:extLst>
                  <a:ext uri="{FF2B5EF4-FFF2-40B4-BE49-F238E27FC236}">
                    <a16:creationId xmlns:a16="http://schemas.microsoft.com/office/drawing/2014/main" xmlns="" id="{CC157EF4-7C4C-40F5-8F9F-FA5413467026}"/>
                  </a:ext>
                </a:extLst>
              </p:cNvPr>
              <p:cNvSpPr>
                <a:spLocks noChangeAspect="1"/>
              </p:cNvSpPr>
              <p:nvPr/>
            </p:nvSpPr>
            <p:spPr bwMode="auto">
              <a:xfrm>
                <a:off x="1217636" y="1791156"/>
                <a:ext cx="2040396" cy="2040168"/>
              </a:xfrm>
              <a:prstGeom prst="arc">
                <a:avLst>
                  <a:gd name="adj1" fmla="val 16200000"/>
                  <a:gd name="adj2" fmla="val 2428210"/>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8" name="Arc 87">
                <a:extLst>
                  <a:ext uri="{FF2B5EF4-FFF2-40B4-BE49-F238E27FC236}">
                    <a16:creationId xmlns:a16="http://schemas.microsoft.com/office/drawing/2014/main" xmlns="" id="{63D2D64C-8D70-48A2-9808-3A659B1F78D4}"/>
                  </a:ext>
                </a:extLst>
              </p:cNvPr>
              <p:cNvSpPr>
                <a:spLocks noChangeAspect="1"/>
              </p:cNvSpPr>
              <p:nvPr/>
            </p:nvSpPr>
            <p:spPr bwMode="auto">
              <a:xfrm>
                <a:off x="1115616" y="1689147"/>
                <a:ext cx="2244436" cy="2244186"/>
              </a:xfrm>
              <a:prstGeom prst="arc">
                <a:avLst>
                  <a:gd name="adj1" fmla="val 16200000"/>
                  <a:gd name="adj2" fmla="val 6500788"/>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grpSp>
      </p:grpSp>
      <p:grpSp>
        <p:nvGrpSpPr>
          <p:cNvPr id="92" name="Group 91">
            <a:extLst>
              <a:ext uri="{FF2B5EF4-FFF2-40B4-BE49-F238E27FC236}">
                <a16:creationId xmlns:a16="http://schemas.microsoft.com/office/drawing/2014/main" xmlns="" id="{CAA8B0A8-542A-4E35-A483-5203A0E61C90}"/>
              </a:ext>
            </a:extLst>
          </p:cNvPr>
          <p:cNvGrpSpPr/>
          <p:nvPr/>
        </p:nvGrpSpPr>
        <p:grpSpPr>
          <a:xfrm>
            <a:off x="4732373" y="1167634"/>
            <a:ext cx="1665847" cy="1694139"/>
            <a:chOff x="915144" y="1206561"/>
            <a:chExt cx="1665847" cy="1694139"/>
          </a:xfrm>
        </p:grpSpPr>
        <p:sp>
          <p:nvSpPr>
            <p:cNvPr id="93" name="Szövegdoboz 30">
              <a:extLst>
                <a:ext uri="{FF2B5EF4-FFF2-40B4-BE49-F238E27FC236}">
                  <a16:creationId xmlns:a16="http://schemas.microsoft.com/office/drawing/2014/main" xmlns="" id="{644957FB-354D-4595-A6F1-E3305E378AD0}"/>
                </a:ext>
              </a:extLst>
            </p:cNvPr>
            <p:cNvSpPr txBox="1"/>
            <p:nvPr/>
          </p:nvSpPr>
          <p:spPr>
            <a:xfrm>
              <a:off x="915144" y="1206561"/>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average</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grpSp>
          <p:nvGrpSpPr>
            <p:cNvPr id="94" name="Group 93">
              <a:extLst>
                <a:ext uri="{FF2B5EF4-FFF2-40B4-BE49-F238E27FC236}">
                  <a16:creationId xmlns:a16="http://schemas.microsoft.com/office/drawing/2014/main" xmlns="" id="{7A10C68E-EF92-4FFB-8D42-CDD4CAD1276C}"/>
                </a:ext>
              </a:extLst>
            </p:cNvPr>
            <p:cNvGrpSpPr>
              <a:grpSpLocks noChangeAspect="1"/>
            </p:cNvGrpSpPr>
            <p:nvPr/>
          </p:nvGrpSpPr>
          <p:grpSpPr>
            <a:xfrm>
              <a:off x="1043608" y="1558995"/>
              <a:ext cx="1341854" cy="1341705"/>
              <a:chOff x="1115616" y="1689146"/>
              <a:chExt cx="2244436" cy="2244187"/>
            </a:xfrm>
          </p:grpSpPr>
          <p:grpSp>
            <p:nvGrpSpPr>
              <p:cNvPr id="95" name="Group 26">
                <a:extLst>
                  <a:ext uri="{FF2B5EF4-FFF2-40B4-BE49-F238E27FC236}">
                    <a16:creationId xmlns:a16="http://schemas.microsoft.com/office/drawing/2014/main" xmlns="" id="{C8C56AB0-B7ED-4FAC-AD36-1192D0FF95DA}"/>
                  </a:ext>
                </a:extLst>
              </p:cNvPr>
              <p:cNvGrpSpPr/>
              <p:nvPr/>
            </p:nvGrpSpPr>
            <p:grpSpPr>
              <a:xfrm>
                <a:off x="1115740" y="1689146"/>
                <a:ext cx="2244186" cy="2244186"/>
                <a:chOff x="1505542" y="1628586"/>
                <a:chExt cx="3960000" cy="3960000"/>
              </a:xfrm>
            </p:grpSpPr>
            <p:sp>
              <p:nvSpPr>
                <p:cNvPr id="99" name="Oval 98">
                  <a:extLst>
                    <a:ext uri="{FF2B5EF4-FFF2-40B4-BE49-F238E27FC236}">
                      <a16:creationId xmlns:a16="http://schemas.microsoft.com/office/drawing/2014/main" xmlns="" id="{6F5F5071-EA5C-4E7F-81F0-728DB9476A70}"/>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0" name="Oval 99">
                  <a:extLst>
                    <a:ext uri="{FF2B5EF4-FFF2-40B4-BE49-F238E27FC236}">
                      <a16:creationId xmlns:a16="http://schemas.microsoft.com/office/drawing/2014/main" xmlns="" id="{F21E2A43-2A82-4053-A86C-76754AB90676}"/>
                    </a:ext>
                  </a:extLst>
                </p:cNvPr>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1" name="Oval 100">
                  <a:extLst>
                    <a:ext uri="{FF2B5EF4-FFF2-40B4-BE49-F238E27FC236}">
                      <a16:creationId xmlns:a16="http://schemas.microsoft.com/office/drawing/2014/main" xmlns="" id="{CD577D1A-24A6-4DFF-AA4A-56F878095D04}"/>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96" name="Arc 95">
                <a:extLst>
                  <a:ext uri="{FF2B5EF4-FFF2-40B4-BE49-F238E27FC236}">
                    <a16:creationId xmlns:a16="http://schemas.microsoft.com/office/drawing/2014/main" xmlns="" id="{7AAC2A2C-4648-4365-918B-59AAA54D31CB}"/>
                  </a:ext>
                </a:extLst>
              </p:cNvPr>
              <p:cNvSpPr>
                <a:spLocks noChangeAspect="1"/>
              </p:cNvSpPr>
              <p:nvPr/>
            </p:nvSpPr>
            <p:spPr bwMode="auto">
              <a:xfrm>
                <a:off x="1319656" y="1893164"/>
                <a:ext cx="1836356" cy="1836152"/>
              </a:xfrm>
              <a:prstGeom prst="arc">
                <a:avLst>
                  <a:gd name="adj1" fmla="val 16200000"/>
                  <a:gd name="adj2" fmla="val 17694001"/>
                </a:avLst>
              </a:prstGeom>
              <a:noFill/>
              <a:ln w="38100" cap="rnd" cmpd="sng" algn="ctr">
                <a:solidFill>
                  <a:schemeClr val="accent2"/>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97" name="Arc 96">
                <a:extLst>
                  <a:ext uri="{FF2B5EF4-FFF2-40B4-BE49-F238E27FC236}">
                    <a16:creationId xmlns:a16="http://schemas.microsoft.com/office/drawing/2014/main" xmlns="" id="{7B65ABC2-54EA-40CE-A429-C5E6FCA892E6}"/>
                  </a:ext>
                </a:extLst>
              </p:cNvPr>
              <p:cNvSpPr>
                <a:spLocks noChangeAspect="1"/>
              </p:cNvSpPr>
              <p:nvPr/>
            </p:nvSpPr>
            <p:spPr bwMode="auto">
              <a:xfrm>
                <a:off x="1217636" y="1791156"/>
                <a:ext cx="2040396" cy="2040168"/>
              </a:xfrm>
              <a:prstGeom prst="arc">
                <a:avLst>
                  <a:gd name="adj1" fmla="val 16200000"/>
                  <a:gd name="adj2" fmla="val 1698785"/>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8" name="Arc 97">
                <a:extLst>
                  <a:ext uri="{FF2B5EF4-FFF2-40B4-BE49-F238E27FC236}">
                    <a16:creationId xmlns:a16="http://schemas.microsoft.com/office/drawing/2014/main" xmlns="" id="{AE3D9029-D539-4727-A328-94200CF55F48}"/>
                  </a:ext>
                </a:extLst>
              </p:cNvPr>
              <p:cNvSpPr>
                <a:spLocks noChangeAspect="1"/>
              </p:cNvSpPr>
              <p:nvPr/>
            </p:nvSpPr>
            <p:spPr bwMode="auto">
              <a:xfrm>
                <a:off x="1115616" y="1689147"/>
                <a:ext cx="2244436" cy="2244186"/>
              </a:xfrm>
              <a:prstGeom prst="arc">
                <a:avLst>
                  <a:gd name="adj1" fmla="val 16200000"/>
                  <a:gd name="adj2" fmla="val 7221951"/>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sp>
        <p:nvSpPr>
          <p:cNvPr id="102" name="Title 8">
            <a:extLst>
              <a:ext uri="{FF2B5EF4-FFF2-40B4-BE49-F238E27FC236}">
                <a16:creationId xmlns:a16="http://schemas.microsoft.com/office/drawing/2014/main" xmlns="" id="{0E6312BC-605F-4B8B-85C9-99FBF1C7B101}"/>
              </a:ext>
            </a:extLst>
          </p:cNvPr>
          <p:cNvSpPr>
            <a:spLocks noGrp="1"/>
          </p:cNvSpPr>
          <p:nvPr>
            <p:ph type="title"/>
          </p:nvPr>
        </p:nvSpPr>
        <p:spPr>
          <a:xfrm>
            <a:off x="212058" y="6357"/>
            <a:ext cx="8680422" cy="469722"/>
          </a:xfrm>
        </p:spPr>
        <p:txBody>
          <a:bodyPr>
            <a:normAutofit fontScale="90000"/>
          </a:bodyPr>
          <a:lstStyle/>
          <a:p>
            <a:r>
              <a:rPr lang="hu-HU" dirty="0" err="1"/>
              <a:t>Switching</a:t>
            </a:r>
            <a:r>
              <a:rPr lang="hu-HU" dirty="0"/>
              <a:t> </a:t>
            </a:r>
            <a:r>
              <a:rPr lang="hu-HU" dirty="0" err="1"/>
              <a:t>channels</a:t>
            </a:r>
            <a:r>
              <a:rPr lang="hu-HU" dirty="0"/>
              <a:t> </a:t>
            </a:r>
            <a:r>
              <a:rPr lang="hu-HU" dirty="0" err="1"/>
              <a:t>during</a:t>
            </a:r>
            <a:r>
              <a:rPr lang="hu-HU" dirty="0"/>
              <a:t> a </a:t>
            </a:r>
            <a:r>
              <a:rPr lang="hu-HU" dirty="0" err="1"/>
              <a:t>programme</a:t>
            </a:r>
            <a:endParaRPr lang="en-US" dirty="0"/>
          </a:p>
        </p:txBody>
      </p:sp>
      <p:sp>
        <p:nvSpPr>
          <p:cNvPr id="66" name="Text Placeholder 9">
            <a:extLst>
              <a:ext uri="{FF2B5EF4-FFF2-40B4-BE49-F238E27FC236}">
                <a16:creationId xmlns:a16="http://schemas.microsoft.com/office/drawing/2014/main" xmlns="" id="{B024C2D4-E799-4AB8-8C7C-05ED725E0425}"/>
              </a:ext>
            </a:extLst>
          </p:cNvPr>
          <p:cNvSpPr txBox="1">
            <a:spLocks/>
          </p:cNvSpPr>
          <p:nvPr/>
        </p:nvSpPr>
        <p:spPr>
          <a:xfrm>
            <a:off x="212058" y="432440"/>
            <a:ext cx="8690248" cy="221610"/>
          </a:xfrm>
          <a:prstGeom prst="rect">
            <a:avLst/>
          </a:prstGeom>
        </p:spPr>
        <p:txBody>
          <a:bodyPr vert="horz" lIns="91440" tIns="45720" rIns="91440" bIns="45720" rtlCol="0">
            <a:noAutofit/>
          </a:bodyPr>
          <a:lstStyle>
            <a:lvl1pPr marL="342892" indent="-342892" algn="l" defTabSz="914378"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37" indent="-285743" algn="l" defTabSz="914378"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31" indent="-285743" algn="l" defTabSz="914378"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160" indent="-228594" algn="l" defTabSz="914378"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348" indent="-228594" algn="l" defTabSz="914378"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pP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typical</a:t>
            </a:r>
            <a:r>
              <a:rPr lang="hu-HU" sz="1000" i="1" dirty="0">
                <a:solidFill>
                  <a:schemeClr val="bg1">
                    <a:lumMod val="50000"/>
                  </a:schemeClr>
                </a:solidFill>
              </a:rPr>
              <a:t> </a:t>
            </a:r>
            <a:r>
              <a:rPr lang="hu-HU" sz="1000" i="1" dirty="0" err="1">
                <a:solidFill>
                  <a:schemeClr val="bg1">
                    <a:lumMod val="50000"/>
                  </a:schemeClr>
                </a:solidFill>
              </a:rPr>
              <a:t>was</a:t>
            </a:r>
            <a:r>
              <a:rPr lang="hu-HU" sz="1000" i="1" dirty="0">
                <a:solidFill>
                  <a:schemeClr val="bg1">
                    <a:lumMod val="50000"/>
                  </a:schemeClr>
                </a:solidFill>
              </a:rPr>
              <a:t> </a:t>
            </a:r>
            <a:r>
              <a:rPr lang="hu-HU" sz="1000" i="1" dirty="0" err="1">
                <a:solidFill>
                  <a:schemeClr val="bg1">
                    <a:lumMod val="50000"/>
                  </a:schemeClr>
                </a:solidFill>
              </a:rPr>
              <a:t>it</a:t>
            </a:r>
            <a:r>
              <a:rPr lang="hu-HU" sz="1000" i="1" dirty="0">
                <a:solidFill>
                  <a:schemeClr val="bg1">
                    <a:lumMod val="50000"/>
                  </a:schemeClr>
                </a:solidFill>
              </a:rPr>
              <a:t> </a:t>
            </a:r>
            <a:r>
              <a:rPr lang="hu-HU" sz="1000" i="1" dirty="0" err="1">
                <a:solidFill>
                  <a:schemeClr val="bg1">
                    <a:lumMod val="50000"/>
                  </a:schemeClr>
                </a:solidFill>
              </a:rPr>
              <a:t>that</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switched</a:t>
            </a:r>
            <a:r>
              <a:rPr lang="hu-HU" sz="1000" i="1" dirty="0">
                <a:solidFill>
                  <a:schemeClr val="bg1">
                    <a:lumMod val="50000"/>
                  </a:schemeClr>
                </a:solidFill>
              </a:rPr>
              <a:t> </a:t>
            </a:r>
            <a:r>
              <a:rPr lang="hu-HU" sz="1000" i="1" dirty="0" err="1">
                <a:solidFill>
                  <a:schemeClr val="bg1">
                    <a:lumMod val="50000"/>
                  </a:schemeClr>
                </a:solidFill>
              </a:rPr>
              <a:t>to</a:t>
            </a:r>
            <a:r>
              <a:rPr lang="hu-HU" sz="1000" i="1" dirty="0">
                <a:solidFill>
                  <a:schemeClr val="bg1">
                    <a:lumMod val="50000"/>
                  </a:schemeClr>
                </a:solidFill>
              </a:rPr>
              <a:t> a </a:t>
            </a:r>
            <a:r>
              <a:rPr lang="hu-HU" sz="1000" i="1" dirty="0" err="1">
                <a:solidFill>
                  <a:schemeClr val="bg1">
                    <a:lumMod val="50000"/>
                  </a:schemeClr>
                </a:solidFill>
              </a:rPr>
              <a:t>different</a:t>
            </a:r>
            <a:r>
              <a:rPr lang="hu-HU" sz="1000" i="1" dirty="0">
                <a:solidFill>
                  <a:schemeClr val="bg1">
                    <a:lumMod val="50000"/>
                  </a:schemeClr>
                </a:solidFill>
              </a:rPr>
              <a:t> </a:t>
            </a:r>
            <a:r>
              <a:rPr lang="hu-HU" sz="1000" i="1" dirty="0" err="1">
                <a:solidFill>
                  <a:schemeClr val="bg1">
                    <a:lumMod val="50000"/>
                  </a:schemeClr>
                </a:solidFill>
              </a:rPr>
              <a:t>channel</a:t>
            </a:r>
            <a:r>
              <a:rPr lang="hu-HU" sz="1000" i="1" dirty="0">
                <a:solidFill>
                  <a:schemeClr val="bg1">
                    <a:lumMod val="50000"/>
                  </a:schemeClr>
                </a:solidFill>
              </a:rPr>
              <a:t>, </a:t>
            </a:r>
            <a:r>
              <a:rPr lang="hu-HU" sz="1000" i="1" dirty="0" err="1">
                <a:solidFill>
                  <a:schemeClr val="bg1">
                    <a:lumMod val="50000"/>
                  </a:schemeClr>
                </a:solidFill>
              </a:rPr>
              <a:t>whilst</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a </a:t>
            </a:r>
            <a:r>
              <a:rPr lang="hu-HU" sz="1000" i="1" dirty="0" err="1">
                <a:solidFill>
                  <a:schemeClr val="bg1">
                    <a:lumMod val="50000"/>
                  </a:schemeClr>
                </a:solidFill>
              </a:rPr>
              <a:t>programme</a:t>
            </a:r>
            <a:r>
              <a:rPr lang="hu-HU" sz="1000" i="1" dirty="0">
                <a:solidFill>
                  <a:schemeClr val="bg1">
                    <a:lumMod val="50000"/>
                  </a:schemeClr>
                </a:solidFill>
              </a:rPr>
              <a:t>?</a:t>
            </a:r>
          </a:p>
        </p:txBody>
      </p:sp>
      <p:sp>
        <p:nvSpPr>
          <p:cNvPr id="67" name="Szövegdoboz 135">
            <a:extLst>
              <a:ext uri="{FF2B5EF4-FFF2-40B4-BE49-F238E27FC236}">
                <a16:creationId xmlns:a16="http://schemas.microsoft.com/office/drawing/2014/main" xmlns="" id="{56E2A283-DA8A-4897-8601-400BC1A9A075}"/>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N=4.733 |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all</a:t>
            </a:r>
            <a:r>
              <a:rPr lang="hu-HU" sz="900" kern="0" dirty="0">
                <a:solidFill>
                  <a:srgbClr val="222223"/>
                </a:solidFill>
              </a:rPr>
              <a:t> </a:t>
            </a:r>
            <a:r>
              <a:rPr lang="hu-HU" sz="900" kern="0" dirty="0" err="1">
                <a:solidFill>
                  <a:srgbClr val="222223"/>
                </a:solidFill>
              </a:rPr>
              <a:t>measured</a:t>
            </a:r>
            <a:r>
              <a:rPr lang="hu-HU" sz="900" kern="0" dirty="0">
                <a:solidFill>
                  <a:srgbClr val="222223"/>
                </a:solidFill>
              </a:rPr>
              <a:t> </a:t>
            </a:r>
            <a:r>
              <a:rPr lang="hu-HU" sz="900" kern="0" dirty="0" err="1">
                <a:solidFill>
                  <a:srgbClr val="222223"/>
                </a:solidFill>
              </a:rPr>
              <a:t>viewing</a:t>
            </a:r>
            <a:r>
              <a:rPr lang="hu-HU" sz="900" kern="0" dirty="0">
                <a:solidFill>
                  <a:srgbClr val="222223"/>
                </a:solidFill>
              </a:rPr>
              <a:t> </a:t>
            </a:r>
            <a:r>
              <a:rPr lang="hu-HU" sz="900" kern="0" dirty="0" err="1">
                <a:solidFill>
                  <a:srgbClr val="222223"/>
                </a:solidFill>
              </a:rPr>
              <a:t>situations</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grpSp>
        <p:nvGrpSpPr>
          <p:cNvPr id="68" name="Group 67">
            <a:extLst>
              <a:ext uri="{FF2B5EF4-FFF2-40B4-BE49-F238E27FC236}">
                <a16:creationId xmlns:a16="http://schemas.microsoft.com/office/drawing/2014/main" xmlns="" id="{C2970C01-99EA-4CAF-9279-2E0C3B954DE2}"/>
              </a:ext>
            </a:extLst>
          </p:cNvPr>
          <p:cNvGrpSpPr/>
          <p:nvPr/>
        </p:nvGrpSpPr>
        <p:grpSpPr>
          <a:xfrm>
            <a:off x="323528" y="1154271"/>
            <a:ext cx="1665847" cy="1694139"/>
            <a:chOff x="915144" y="1206561"/>
            <a:chExt cx="1665847" cy="1694139"/>
          </a:xfrm>
        </p:grpSpPr>
        <p:sp>
          <p:nvSpPr>
            <p:cNvPr id="69" name="Szövegdoboz 30">
              <a:extLst>
                <a:ext uri="{FF2B5EF4-FFF2-40B4-BE49-F238E27FC236}">
                  <a16:creationId xmlns:a16="http://schemas.microsoft.com/office/drawing/2014/main" xmlns="" id="{1A17B438-F7E0-404B-BFA6-84601FAB01BA}"/>
                </a:ext>
              </a:extLst>
            </p:cNvPr>
            <p:cNvSpPr txBox="1"/>
            <p:nvPr/>
          </p:nvSpPr>
          <p:spPr>
            <a:xfrm>
              <a:off x="915144" y="1206561"/>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total</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grpSp>
          <p:nvGrpSpPr>
            <p:cNvPr id="70" name="Group 69">
              <a:extLst>
                <a:ext uri="{FF2B5EF4-FFF2-40B4-BE49-F238E27FC236}">
                  <a16:creationId xmlns:a16="http://schemas.microsoft.com/office/drawing/2014/main" xmlns="" id="{4CC2E926-F820-4433-871E-586332979EC8}"/>
                </a:ext>
              </a:extLst>
            </p:cNvPr>
            <p:cNvGrpSpPr>
              <a:grpSpLocks noChangeAspect="1"/>
            </p:cNvGrpSpPr>
            <p:nvPr/>
          </p:nvGrpSpPr>
          <p:grpSpPr>
            <a:xfrm>
              <a:off x="1043608" y="1558995"/>
              <a:ext cx="1341854" cy="1341705"/>
              <a:chOff x="1115616" y="1689146"/>
              <a:chExt cx="2244436" cy="2244187"/>
            </a:xfrm>
          </p:grpSpPr>
          <p:grpSp>
            <p:nvGrpSpPr>
              <p:cNvPr id="71" name="Group 26">
                <a:extLst>
                  <a:ext uri="{FF2B5EF4-FFF2-40B4-BE49-F238E27FC236}">
                    <a16:creationId xmlns:a16="http://schemas.microsoft.com/office/drawing/2014/main" xmlns="" id="{40D5834B-C370-485D-BE80-C5A1DA0F63EC}"/>
                  </a:ext>
                </a:extLst>
              </p:cNvPr>
              <p:cNvGrpSpPr/>
              <p:nvPr/>
            </p:nvGrpSpPr>
            <p:grpSpPr>
              <a:xfrm>
                <a:off x="1115740" y="1689146"/>
                <a:ext cx="2244186" cy="2244186"/>
                <a:chOff x="1505542" y="1628586"/>
                <a:chExt cx="3960000" cy="3960000"/>
              </a:xfrm>
            </p:grpSpPr>
            <p:sp>
              <p:nvSpPr>
                <p:cNvPr id="107" name="Oval 106">
                  <a:extLst>
                    <a:ext uri="{FF2B5EF4-FFF2-40B4-BE49-F238E27FC236}">
                      <a16:creationId xmlns:a16="http://schemas.microsoft.com/office/drawing/2014/main" xmlns="" id="{4146D483-C149-4259-8C7D-FF1D7526C370}"/>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8" name="Oval 107">
                  <a:extLst>
                    <a:ext uri="{FF2B5EF4-FFF2-40B4-BE49-F238E27FC236}">
                      <a16:creationId xmlns:a16="http://schemas.microsoft.com/office/drawing/2014/main" xmlns="" id="{E81DBCB8-C100-4641-A06C-F57380837FE5}"/>
                    </a:ext>
                  </a:extLst>
                </p:cNvPr>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9" name="Oval 108">
                  <a:extLst>
                    <a:ext uri="{FF2B5EF4-FFF2-40B4-BE49-F238E27FC236}">
                      <a16:creationId xmlns:a16="http://schemas.microsoft.com/office/drawing/2014/main" xmlns="" id="{451F1748-2D4C-4862-ACB5-1A0B40417C69}"/>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104" name="Arc 103">
                <a:extLst>
                  <a:ext uri="{FF2B5EF4-FFF2-40B4-BE49-F238E27FC236}">
                    <a16:creationId xmlns:a16="http://schemas.microsoft.com/office/drawing/2014/main" xmlns="" id="{3F415390-3300-4F7E-B4AF-A537FC540DF0}"/>
                  </a:ext>
                </a:extLst>
              </p:cNvPr>
              <p:cNvSpPr>
                <a:spLocks noChangeAspect="1"/>
              </p:cNvSpPr>
              <p:nvPr/>
            </p:nvSpPr>
            <p:spPr bwMode="auto">
              <a:xfrm>
                <a:off x="1319656" y="1893164"/>
                <a:ext cx="1836356" cy="1836152"/>
              </a:xfrm>
              <a:prstGeom prst="arc">
                <a:avLst>
                  <a:gd name="adj1" fmla="val 16200000"/>
                  <a:gd name="adj2" fmla="val 17361346"/>
                </a:avLst>
              </a:prstGeom>
              <a:noFill/>
              <a:ln w="38100" cap="rnd" cmpd="sng" algn="ctr">
                <a:solidFill>
                  <a:schemeClr val="accent2"/>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05" name="Arc 104">
                <a:extLst>
                  <a:ext uri="{FF2B5EF4-FFF2-40B4-BE49-F238E27FC236}">
                    <a16:creationId xmlns:a16="http://schemas.microsoft.com/office/drawing/2014/main" xmlns="" id="{FE617292-19E7-4A24-A400-BE62AFC3F41E}"/>
                  </a:ext>
                </a:extLst>
              </p:cNvPr>
              <p:cNvSpPr>
                <a:spLocks noChangeAspect="1"/>
              </p:cNvSpPr>
              <p:nvPr/>
            </p:nvSpPr>
            <p:spPr bwMode="auto">
              <a:xfrm>
                <a:off x="1217636" y="1791156"/>
                <a:ext cx="2040396" cy="2040168"/>
              </a:xfrm>
              <a:prstGeom prst="arc">
                <a:avLst>
                  <a:gd name="adj1" fmla="val 16200000"/>
                  <a:gd name="adj2" fmla="val 2975291"/>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6" name="Arc 105">
                <a:extLst>
                  <a:ext uri="{FF2B5EF4-FFF2-40B4-BE49-F238E27FC236}">
                    <a16:creationId xmlns:a16="http://schemas.microsoft.com/office/drawing/2014/main" xmlns="" id="{3F40AF5C-321B-445D-9DDC-88AE46FA8844}"/>
                  </a:ext>
                </a:extLst>
              </p:cNvPr>
              <p:cNvSpPr>
                <a:spLocks noChangeAspect="1"/>
              </p:cNvSpPr>
              <p:nvPr/>
            </p:nvSpPr>
            <p:spPr bwMode="auto">
              <a:xfrm>
                <a:off x="1115616" y="1689147"/>
                <a:ext cx="2244436" cy="2244186"/>
              </a:xfrm>
              <a:prstGeom prst="arc">
                <a:avLst>
                  <a:gd name="adj1" fmla="val 16200000"/>
                  <a:gd name="adj2" fmla="val 8716978"/>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sp>
        <p:nvSpPr>
          <p:cNvPr id="111" name="Cím 30">
            <a:extLst>
              <a:ext uri="{FF2B5EF4-FFF2-40B4-BE49-F238E27FC236}">
                <a16:creationId xmlns:a16="http://schemas.microsoft.com/office/drawing/2014/main" xmlns="" id="{44DE5C09-AE45-47D9-9FBC-5F9E76E9EEFD}"/>
              </a:ext>
            </a:extLst>
          </p:cNvPr>
          <p:cNvSpPr txBox="1">
            <a:spLocks/>
          </p:cNvSpPr>
          <p:nvPr/>
        </p:nvSpPr>
        <p:spPr>
          <a:xfrm>
            <a:off x="434663" y="4038856"/>
            <a:ext cx="8346147" cy="736321"/>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Subjective financial situation, similarly to the level of education and somewhat in connection with it, shows some differences in practice. Those who claim to have a good standard of living switch less than the average.</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sp>
        <p:nvSpPr>
          <p:cNvPr id="47" name="TextBox 46">
            <a:extLst>
              <a:ext uri="{FF2B5EF4-FFF2-40B4-BE49-F238E27FC236}">
                <a16:creationId xmlns:a16="http://schemas.microsoft.com/office/drawing/2014/main" xmlns="" id="{F074D0AF-23A4-4B65-8B40-D3768D8CA8CD}"/>
              </a:ext>
            </a:extLst>
          </p:cNvPr>
          <p:cNvSpPr txBox="1"/>
          <p:nvPr/>
        </p:nvSpPr>
        <p:spPr>
          <a:xfrm>
            <a:off x="7096342" y="3075806"/>
            <a:ext cx="1940153" cy="738664"/>
          </a:xfrm>
          <a:prstGeom prst="rect">
            <a:avLst/>
          </a:prstGeom>
        </p:spPr>
        <p:txBody>
          <a:bodyPr wrap="square" rtlCol="0">
            <a:spAutoFit/>
          </a:bodyPr>
          <a:lstStyle/>
          <a:p>
            <a:pPr marL="173038" indent="-173038"/>
            <a:r>
              <a:rPr lang="hu-HU" sz="1050" kern="0" dirty="0">
                <a:solidFill>
                  <a:schemeClr val="accent4"/>
                </a:solidFill>
                <a:latin typeface="Calibri"/>
              </a:rPr>
              <a:t>●</a:t>
            </a:r>
            <a:r>
              <a:rPr lang="hu-HU" sz="1050" kern="0" dirty="0">
                <a:solidFill>
                  <a:srgbClr val="404040"/>
                </a:solidFill>
                <a:latin typeface="Calibri"/>
              </a:rPr>
              <a:t> </a:t>
            </a:r>
            <a:r>
              <a:rPr lang="hu-HU" sz="1050" kern="0" dirty="0" err="1">
                <a:solidFill>
                  <a:srgbClr val="404040"/>
                </a:solidFill>
                <a:latin typeface="Calibri"/>
              </a:rPr>
              <a:t>Did</a:t>
            </a:r>
            <a:r>
              <a:rPr lang="hu-HU" sz="1050" kern="0" dirty="0">
                <a:solidFill>
                  <a:srgbClr val="404040"/>
                </a:solidFill>
                <a:latin typeface="Calibri"/>
              </a:rPr>
              <a:t> </a:t>
            </a:r>
            <a:r>
              <a:rPr lang="hu-HU" sz="1050" kern="0" dirty="0" err="1">
                <a:solidFill>
                  <a:srgbClr val="404040"/>
                </a:solidFill>
                <a:latin typeface="Calibri"/>
              </a:rPr>
              <a:t>not</a:t>
            </a:r>
            <a:r>
              <a:rPr lang="hu-HU" sz="1050" kern="0" dirty="0">
                <a:solidFill>
                  <a:srgbClr val="404040"/>
                </a:solidFill>
                <a:latin typeface="Calibri"/>
              </a:rPr>
              <a:t> </a:t>
            </a:r>
            <a:r>
              <a:rPr lang="hu-HU" sz="1050" kern="0" dirty="0" err="1">
                <a:solidFill>
                  <a:srgbClr val="404040"/>
                </a:solidFill>
                <a:latin typeface="Calibri"/>
              </a:rPr>
              <a:t>switch</a:t>
            </a:r>
            <a:endParaRPr lang="hu-HU" sz="1050" kern="0" dirty="0">
              <a:solidFill>
                <a:srgbClr val="404040"/>
              </a:solidFill>
              <a:latin typeface="Calibri"/>
            </a:endParaRPr>
          </a:p>
          <a:p>
            <a:pPr marL="173038" indent="-173038"/>
            <a:r>
              <a:rPr lang="hu-HU" sz="1050" kern="0" dirty="0">
                <a:solidFill>
                  <a:schemeClr val="accent1"/>
                </a:solidFill>
              </a:rPr>
              <a:t>●</a:t>
            </a:r>
            <a:r>
              <a:rPr lang="hu-HU" sz="1050" kern="0" dirty="0">
                <a:solidFill>
                  <a:srgbClr val="404040"/>
                </a:solidFill>
              </a:rPr>
              <a:t> </a:t>
            </a:r>
            <a:r>
              <a:rPr lang="hu-HU" sz="1050" kern="0" dirty="0" err="1">
                <a:solidFill>
                  <a:srgbClr val="404040"/>
                </a:solidFill>
              </a:rPr>
              <a:t>Switched</a:t>
            </a:r>
            <a:r>
              <a:rPr lang="hu-HU" sz="1050" kern="0" dirty="0">
                <a:solidFill>
                  <a:srgbClr val="404040"/>
                </a:solidFill>
              </a:rPr>
              <a:t> </a:t>
            </a:r>
            <a:r>
              <a:rPr lang="hu-HU" sz="1050" kern="0" dirty="0" err="1">
                <a:solidFill>
                  <a:srgbClr val="404040"/>
                </a:solidFill>
              </a:rPr>
              <a:t>during</a:t>
            </a:r>
            <a:r>
              <a:rPr lang="hu-HU" sz="1050" kern="0" dirty="0">
                <a:solidFill>
                  <a:srgbClr val="404040"/>
                </a:solidFill>
              </a:rPr>
              <a:t> </a:t>
            </a:r>
            <a:r>
              <a:rPr lang="hu-HU" sz="1050" kern="0" dirty="0" err="1">
                <a:solidFill>
                  <a:srgbClr val="404040"/>
                </a:solidFill>
              </a:rPr>
              <a:t>ads</a:t>
            </a:r>
            <a:endParaRPr lang="hu-HU" sz="1050" kern="0" dirty="0">
              <a:solidFill>
                <a:srgbClr val="404040"/>
              </a:solidFill>
            </a:endParaRPr>
          </a:p>
          <a:p>
            <a:pPr marL="173038" indent="-173038"/>
            <a:r>
              <a:rPr lang="hu-HU" sz="1050" kern="0" dirty="0">
                <a:solidFill>
                  <a:schemeClr val="accent2"/>
                </a:solidFill>
              </a:rPr>
              <a:t>●</a:t>
            </a:r>
            <a:r>
              <a:rPr lang="hu-HU" sz="1050" kern="0" dirty="0">
                <a:solidFill>
                  <a:srgbClr val="404040"/>
                </a:solidFill>
              </a:rPr>
              <a:t> </a:t>
            </a:r>
            <a:r>
              <a:rPr lang="hu-HU" sz="1050" kern="0" dirty="0" err="1">
                <a:solidFill>
                  <a:srgbClr val="404040"/>
                </a:solidFill>
              </a:rPr>
              <a:t>Switched</a:t>
            </a:r>
            <a:r>
              <a:rPr lang="hu-HU" sz="1050" kern="0" dirty="0">
                <a:solidFill>
                  <a:srgbClr val="404040"/>
                </a:solidFill>
              </a:rPr>
              <a:t> </a:t>
            </a:r>
            <a:r>
              <a:rPr lang="hu-HU" sz="1050" kern="0" dirty="0" err="1">
                <a:solidFill>
                  <a:srgbClr val="404040"/>
                </a:solidFill>
              </a:rPr>
              <a:t>during</a:t>
            </a:r>
            <a:r>
              <a:rPr lang="hu-HU" sz="1050" kern="0" dirty="0">
                <a:solidFill>
                  <a:srgbClr val="404040"/>
                </a:solidFill>
              </a:rPr>
              <a:t> a </a:t>
            </a:r>
            <a:r>
              <a:rPr lang="hu-HU" sz="1050" kern="0" dirty="0" err="1">
                <a:solidFill>
                  <a:srgbClr val="404040"/>
                </a:solidFill>
              </a:rPr>
              <a:t>programme</a:t>
            </a:r>
            <a:endParaRPr lang="hu-HU" sz="1050" kern="0" dirty="0">
              <a:solidFill>
                <a:srgbClr val="404040"/>
              </a:solidFill>
            </a:endParaRPr>
          </a:p>
          <a:p>
            <a:pPr marL="173038" indent="-173038"/>
            <a:endParaRPr lang="hu-HU" sz="1050" kern="0" dirty="0">
              <a:solidFill>
                <a:srgbClr val="404040"/>
              </a:solidFill>
              <a:latin typeface="Calibri"/>
            </a:endParaRPr>
          </a:p>
        </p:txBody>
      </p:sp>
      <p:pic>
        <p:nvPicPr>
          <p:cNvPr id="48" name="Picture 47">
            <a:extLst>
              <a:ext uri="{FF2B5EF4-FFF2-40B4-BE49-F238E27FC236}">
                <a16:creationId xmlns:a16="http://schemas.microsoft.com/office/drawing/2014/main" xmlns="" id="{8455ECA1-4787-4B8E-876C-DC23B417C327}"/>
              </a:ext>
            </a:extLst>
          </p:cNvPr>
          <p:cNvPicPr>
            <a:picLocks noChangeAspect="1"/>
          </p:cNvPicPr>
          <p:nvPr/>
        </p:nvPicPr>
        <p:blipFill>
          <a:blip r:embed="rId3"/>
          <a:stretch>
            <a:fillRect/>
          </a:stretch>
        </p:blipFill>
        <p:spPr>
          <a:xfrm>
            <a:off x="7564578" y="4840516"/>
            <a:ext cx="1034081" cy="242440"/>
          </a:xfrm>
          <a:prstGeom prst="rect">
            <a:avLst/>
          </a:prstGeom>
        </p:spPr>
      </p:pic>
      <p:pic>
        <p:nvPicPr>
          <p:cNvPr id="49" name="Picture 48">
            <a:extLst>
              <a:ext uri="{FF2B5EF4-FFF2-40B4-BE49-F238E27FC236}">
                <a16:creationId xmlns:a16="http://schemas.microsoft.com/office/drawing/2014/main" xmlns="" id="{194BF848-E739-4BC6-8A99-E82E907FF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3701532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hu-HU" dirty="0">
                <a:effectLst>
                  <a:outerShdw blurRad="38100" dist="38100" dir="2700000" algn="tl">
                    <a:srgbClr val="000000">
                      <a:alpha val="43137"/>
                    </a:srgbClr>
                  </a:outerShdw>
                </a:effectLst>
              </a:rPr>
              <a:t>METHODOLOGY</a:t>
            </a:r>
            <a:endParaRPr lang="hu-HU" sz="2000" dirty="0">
              <a:effectLst>
                <a:outerShdw blurRad="38100" dist="38100" dir="2700000" algn="tl">
                  <a:srgbClr val="000000">
                    <a:alpha val="43137"/>
                  </a:srgbClr>
                </a:outerShdw>
              </a:effectLst>
            </a:endParaRPr>
          </a:p>
        </p:txBody>
      </p:sp>
      <p:pic>
        <p:nvPicPr>
          <p:cNvPr id="7" name="Picture Placeholder 6">
            <a:extLst>
              <a:ext uri="{FF2B5EF4-FFF2-40B4-BE49-F238E27FC236}">
                <a16:creationId xmlns:a16="http://schemas.microsoft.com/office/drawing/2014/main" xmlns="" id="{BB5E6B8C-F825-421A-AF9B-44A929E9A966}"/>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2578" b="12578"/>
          <a:stretch>
            <a:fillRect/>
          </a:stretch>
        </p:blipFill>
        <p:spPr/>
      </p:pic>
      <p:pic>
        <p:nvPicPr>
          <p:cNvPr id="4" name="Picture 3">
            <a:extLst>
              <a:ext uri="{FF2B5EF4-FFF2-40B4-BE49-F238E27FC236}">
                <a16:creationId xmlns:a16="http://schemas.microsoft.com/office/drawing/2014/main" xmlns="" id="{37C074E3-D136-49B9-9F02-A0FA53BD30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pic>
        <p:nvPicPr>
          <p:cNvPr id="5" name="Picture 4">
            <a:extLst>
              <a:ext uri="{FF2B5EF4-FFF2-40B4-BE49-F238E27FC236}">
                <a16:creationId xmlns:a16="http://schemas.microsoft.com/office/drawing/2014/main" xmlns="" id="{23170771-579C-48D4-9329-4502F86DED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4910672"/>
            <a:ext cx="725425" cy="137160"/>
          </a:xfrm>
          <a:prstGeom prst="rect">
            <a:avLst/>
          </a:prstGeom>
        </p:spPr>
      </p:pic>
    </p:spTree>
    <p:extLst>
      <p:ext uri="{BB962C8B-B14F-4D97-AF65-F5344CB8AC3E}">
        <p14:creationId xmlns:p14="http://schemas.microsoft.com/office/powerpoint/2010/main" val="423799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xmlns="" id="{EE3F5ADA-1148-4A86-B7F8-CD2DF76CA68A}"/>
              </a:ext>
            </a:extLst>
          </p:cNvPr>
          <p:cNvGrpSpPr/>
          <p:nvPr/>
        </p:nvGrpSpPr>
        <p:grpSpPr>
          <a:xfrm>
            <a:off x="3131840" y="1154270"/>
            <a:ext cx="1665847" cy="1694138"/>
            <a:chOff x="915144" y="1206561"/>
            <a:chExt cx="1665847" cy="1694138"/>
          </a:xfrm>
        </p:grpSpPr>
        <p:sp>
          <p:nvSpPr>
            <p:cNvPr id="75" name="Szövegdoboz 30">
              <a:extLst>
                <a:ext uri="{FF2B5EF4-FFF2-40B4-BE49-F238E27FC236}">
                  <a16:creationId xmlns:a16="http://schemas.microsoft.com/office/drawing/2014/main" xmlns="" id="{24485590-72F2-4C01-A0C1-186E98AF9D82}"/>
                </a:ext>
              </a:extLst>
            </p:cNvPr>
            <p:cNvSpPr txBox="1"/>
            <p:nvPr/>
          </p:nvSpPr>
          <p:spPr>
            <a:xfrm>
              <a:off x="915144" y="1206561"/>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movie</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grpSp>
          <p:nvGrpSpPr>
            <p:cNvPr id="76" name="Group 75">
              <a:extLst>
                <a:ext uri="{FF2B5EF4-FFF2-40B4-BE49-F238E27FC236}">
                  <a16:creationId xmlns:a16="http://schemas.microsoft.com/office/drawing/2014/main" xmlns="" id="{56D19A66-B9B8-4A5D-A7D7-2077AED2C5CD}"/>
                </a:ext>
              </a:extLst>
            </p:cNvPr>
            <p:cNvGrpSpPr>
              <a:grpSpLocks noChangeAspect="1"/>
            </p:cNvGrpSpPr>
            <p:nvPr/>
          </p:nvGrpSpPr>
          <p:grpSpPr>
            <a:xfrm>
              <a:off x="1043608" y="1558995"/>
              <a:ext cx="1341854" cy="1341704"/>
              <a:chOff x="1115616" y="1689146"/>
              <a:chExt cx="2244436" cy="2244186"/>
            </a:xfrm>
          </p:grpSpPr>
          <p:grpSp>
            <p:nvGrpSpPr>
              <p:cNvPr id="77" name="Group 26">
                <a:extLst>
                  <a:ext uri="{FF2B5EF4-FFF2-40B4-BE49-F238E27FC236}">
                    <a16:creationId xmlns:a16="http://schemas.microsoft.com/office/drawing/2014/main" xmlns="" id="{480CD05F-5D52-469F-80CF-52CC35C515FE}"/>
                  </a:ext>
                </a:extLst>
              </p:cNvPr>
              <p:cNvGrpSpPr/>
              <p:nvPr/>
            </p:nvGrpSpPr>
            <p:grpSpPr>
              <a:xfrm>
                <a:off x="1115740" y="1689146"/>
                <a:ext cx="2244186" cy="2244186"/>
                <a:chOff x="1505542" y="1628586"/>
                <a:chExt cx="3960000" cy="3960000"/>
              </a:xfrm>
            </p:grpSpPr>
            <p:sp>
              <p:nvSpPr>
                <p:cNvPr id="81" name="Oval 80">
                  <a:extLst>
                    <a:ext uri="{FF2B5EF4-FFF2-40B4-BE49-F238E27FC236}">
                      <a16:creationId xmlns:a16="http://schemas.microsoft.com/office/drawing/2014/main" xmlns="" id="{3C5C7366-3F93-4AC1-B1E0-32DA2FD63B51}"/>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82" name="Oval 81">
                  <a:extLst>
                    <a:ext uri="{FF2B5EF4-FFF2-40B4-BE49-F238E27FC236}">
                      <a16:creationId xmlns:a16="http://schemas.microsoft.com/office/drawing/2014/main" xmlns="" id="{4A17A8B3-A7BB-4A8D-9917-F7E67F7688E4}"/>
                    </a:ext>
                  </a:extLst>
                </p:cNvPr>
                <p:cNvSpPr>
                  <a:spLocks noChangeAspect="1"/>
                </p:cNvSpPr>
                <p:nvPr/>
              </p:nvSpPr>
              <p:spPr bwMode="auto">
                <a:xfrm>
                  <a:off x="1865541" y="1988586"/>
                  <a:ext cx="3240001" cy="3240001"/>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83" name="Oval 82">
                  <a:extLst>
                    <a:ext uri="{FF2B5EF4-FFF2-40B4-BE49-F238E27FC236}">
                      <a16:creationId xmlns:a16="http://schemas.microsoft.com/office/drawing/2014/main" xmlns="" id="{0A91BCF2-04B1-4E2E-B38D-484C17832FCE}"/>
                    </a:ext>
                  </a:extLst>
                </p:cNvPr>
                <p:cNvSpPr>
                  <a:spLocks noChangeAspect="1"/>
                </p:cNvSpPr>
                <p:nvPr/>
              </p:nvSpPr>
              <p:spPr bwMode="auto">
                <a:xfrm>
                  <a:off x="1685540" y="1808587"/>
                  <a:ext cx="3600198"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78" name="Arc 77">
                <a:extLst>
                  <a:ext uri="{FF2B5EF4-FFF2-40B4-BE49-F238E27FC236}">
                    <a16:creationId xmlns:a16="http://schemas.microsoft.com/office/drawing/2014/main" xmlns="" id="{F2B00C73-3B19-4458-B418-487B291FEB4E}"/>
                  </a:ext>
                </a:extLst>
              </p:cNvPr>
              <p:cNvSpPr>
                <a:spLocks noChangeAspect="1"/>
              </p:cNvSpPr>
              <p:nvPr/>
            </p:nvSpPr>
            <p:spPr bwMode="auto">
              <a:xfrm>
                <a:off x="1319656" y="1893164"/>
                <a:ext cx="1836356" cy="1836152"/>
              </a:xfrm>
              <a:prstGeom prst="arc">
                <a:avLst>
                  <a:gd name="adj1" fmla="val 16200000"/>
                  <a:gd name="adj2" fmla="val 17170961"/>
                </a:avLst>
              </a:prstGeom>
              <a:noFill/>
              <a:ln w="38100" cap="rnd" cmpd="sng" algn="ctr">
                <a:solidFill>
                  <a:schemeClr val="accent2"/>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79" name="Arc 78">
                <a:extLst>
                  <a:ext uri="{FF2B5EF4-FFF2-40B4-BE49-F238E27FC236}">
                    <a16:creationId xmlns:a16="http://schemas.microsoft.com/office/drawing/2014/main" xmlns="" id="{6AF64EEC-07DC-4AD4-B570-093411B81372}"/>
                  </a:ext>
                </a:extLst>
              </p:cNvPr>
              <p:cNvSpPr>
                <a:spLocks noChangeAspect="1"/>
              </p:cNvSpPr>
              <p:nvPr/>
            </p:nvSpPr>
            <p:spPr bwMode="auto">
              <a:xfrm>
                <a:off x="1217636" y="1791156"/>
                <a:ext cx="2040396" cy="2040168"/>
              </a:xfrm>
              <a:prstGeom prst="arc">
                <a:avLst>
                  <a:gd name="adj1" fmla="val 16200000"/>
                  <a:gd name="adj2" fmla="val 2399932"/>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0" name="Arc 79">
                <a:extLst>
                  <a:ext uri="{FF2B5EF4-FFF2-40B4-BE49-F238E27FC236}">
                    <a16:creationId xmlns:a16="http://schemas.microsoft.com/office/drawing/2014/main" xmlns="" id="{BE083ED9-998F-4B0B-9B86-E8C6E56F2D6A}"/>
                  </a:ext>
                </a:extLst>
              </p:cNvPr>
              <p:cNvSpPr>
                <a:spLocks noChangeAspect="1"/>
              </p:cNvSpPr>
              <p:nvPr/>
            </p:nvSpPr>
            <p:spPr bwMode="auto">
              <a:xfrm>
                <a:off x="1115616" y="1689148"/>
                <a:ext cx="2244436" cy="2244184"/>
              </a:xfrm>
              <a:prstGeom prst="arc">
                <a:avLst>
                  <a:gd name="adj1" fmla="val 16200000"/>
                  <a:gd name="adj2" fmla="val 7147860"/>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grpSp>
      </p:grpSp>
      <p:grpSp>
        <p:nvGrpSpPr>
          <p:cNvPr id="84" name="Group 83">
            <a:extLst>
              <a:ext uri="{FF2B5EF4-FFF2-40B4-BE49-F238E27FC236}">
                <a16:creationId xmlns:a16="http://schemas.microsoft.com/office/drawing/2014/main" xmlns="" id="{E052AECE-F97C-4E57-9598-192F862B5801}"/>
              </a:ext>
            </a:extLst>
          </p:cNvPr>
          <p:cNvGrpSpPr/>
          <p:nvPr/>
        </p:nvGrpSpPr>
        <p:grpSpPr>
          <a:xfrm>
            <a:off x="6332906" y="1145909"/>
            <a:ext cx="1665847" cy="1694139"/>
            <a:chOff x="915144" y="1206561"/>
            <a:chExt cx="1665847" cy="1694139"/>
          </a:xfrm>
        </p:grpSpPr>
        <p:sp>
          <p:nvSpPr>
            <p:cNvPr id="85" name="Szövegdoboz 30">
              <a:extLst>
                <a:ext uri="{FF2B5EF4-FFF2-40B4-BE49-F238E27FC236}">
                  <a16:creationId xmlns:a16="http://schemas.microsoft.com/office/drawing/2014/main" xmlns="" id="{2EA69805-F083-41A6-9197-108E16E57980}"/>
                </a:ext>
              </a:extLst>
            </p:cNvPr>
            <p:cNvSpPr txBox="1"/>
            <p:nvPr/>
          </p:nvSpPr>
          <p:spPr>
            <a:xfrm>
              <a:off x="915144" y="1206561"/>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other</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grpSp>
          <p:nvGrpSpPr>
            <p:cNvPr id="86" name="Group 85">
              <a:extLst>
                <a:ext uri="{FF2B5EF4-FFF2-40B4-BE49-F238E27FC236}">
                  <a16:creationId xmlns:a16="http://schemas.microsoft.com/office/drawing/2014/main" xmlns="" id="{8F9156F3-3882-4D95-B3B3-88A81EF7159D}"/>
                </a:ext>
              </a:extLst>
            </p:cNvPr>
            <p:cNvGrpSpPr>
              <a:grpSpLocks noChangeAspect="1"/>
            </p:cNvGrpSpPr>
            <p:nvPr/>
          </p:nvGrpSpPr>
          <p:grpSpPr>
            <a:xfrm>
              <a:off x="1043608" y="1558995"/>
              <a:ext cx="1341854" cy="1341705"/>
              <a:chOff x="1115616" y="1689146"/>
              <a:chExt cx="2244436" cy="2244187"/>
            </a:xfrm>
          </p:grpSpPr>
          <p:grpSp>
            <p:nvGrpSpPr>
              <p:cNvPr id="87" name="Group 26">
                <a:extLst>
                  <a:ext uri="{FF2B5EF4-FFF2-40B4-BE49-F238E27FC236}">
                    <a16:creationId xmlns:a16="http://schemas.microsoft.com/office/drawing/2014/main" xmlns="" id="{F4366CD6-8FF8-4FF7-956D-F823BB74D695}"/>
                  </a:ext>
                </a:extLst>
              </p:cNvPr>
              <p:cNvGrpSpPr/>
              <p:nvPr/>
            </p:nvGrpSpPr>
            <p:grpSpPr>
              <a:xfrm>
                <a:off x="1115740" y="1689146"/>
                <a:ext cx="2244186" cy="2244186"/>
                <a:chOff x="1505542" y="1628586"/>
                <a:chExt cx="3960000" cy="3960000"/>
              </a:xfrm>
            </p:grpSpPr>
            <p:sp>
              <p:nvSpPr>
                <p:cNvPr id="91" name="Oval 90">
                  <a:extLst>
                    <a:ext uri="{FF2B5EF4-FFF2-40B4-BE49-F238E27FC236}">
                      <a16:creationId xmlns:a16="http://schemas.microsoft.com/office/drawing/2014/main" xmlns="" id="{D4183318-5A53-422C-8B24-00FB04996D10}"/>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2" name="Oval 91">
                  <a:extLst>
                    <a:ext uri="{FF2B5EF4-FFF2-40B4-BE49-F238E27FC236}">
                      <a16:creationId xmlns:a16="http://schemas.microsoft.com/office/drawing/2014/main" xmlns="" id="{1B7C2D6C-B55A-4305-B545-8CCD32B940D7}"/>
                    </a:ext>
                  </a:extLst>
                </p:cNvPr>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3" name="Oval 92">
                  <a:extLst>
                    <a:ext uri="{FF2B5EF4-FFF2-40B4-BE49-F238E27FC236}">
                      <a16:creationId xmlns:a16="http://schemas.microsoft.com/office/drawing/2014/main" xmlns="" id="{1496C839-0B4A-49C0-86D0-F577D6163A3C}"/>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88" name="Arc 87">
                <a:extLst>
                  <a:ext uri="{FF2B5EF4-FFF2-40B4-BE49-F238E27FC236}">
                    <a16:creationId xmlns:a16="http://schemas.microsoft.com/office/drawing/2014/main" xmlns="" id="{1C4A1124-BA3F-47C2-9CA8-EF8AA5BC4A51}"/>
                  </a:ext>
                </a:extLst>
              </p:cNvPr>
              <p:cNvSpPr>
                <a:spLocks noChangeAspect="1"/>
              </p:cNvSpPr>
              <p:nvPr/>
            </p:nvSpPr>
            <p:spPr bwMode="auto">
              <a:xfrm>
                <a:off x="1319656" y="1893164"/>
                <a:ext cx="1836356" cy="1836152"/>
              </a:xfrm>
              <a:prstGeom prst="arc">
                <a:avLst>
                  <a:gd name="adj1" fmla="val 16200000"/>
                  <a:gd name="adj2" fmla="val 17138822"/>
                </a:avLst>
              </a:prstGeom>
              <a:noFill/>
              <a:ln w="38100" cap="rnd" cmpd="sng" algn="ctr">
                <a:solidFill>
                  <a:schemeClr val="accent2"/>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89" name="Arc 88">
                <a:extLst>
                  <a:ext uri="{FF2B5EF4-FFF2-40B4-BE49-F238E27FC236}">
                    <a16:creationId xmlns:a16="http://schemas.microsoft.com/office/drawing/2014/main" xmlns="" id="{A6B6D052-8D1F-4569-9083-D15D4A3855E4}"/>
                  </a:ext>
                </a:extLst>
              </p:cNvPr>
              <p:cNvSpPr>
                <a:spLocks noChangeAspect="1"/>
              </p:cNvSpPr>
              <p:nvPr/>
            </p:nvSpPr>
            <p:spPr bwMode="auto">
              <a:xfrm>
                <a:off x="1217636" y="1791156"/>
                <a:ext cx="2040396" cy="2040168"/>
              </a:xfrm>
              <a:prstGeom prst="arc">
                <a:avLst>
                  <a:gd name="adj1" fmla="val 16200000"/>
                  <a:gd name="adj2" fmla="val 1260131"/>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0" name="Arc 89">
                <a:extLst>
                  <a:ext uri="{FF2B5EF4-FFF2-40B4-BE49-F238E27FC236}">
                    <a16:creationId xmlns:a16="http://schemas.microsoft.com/office/drawing/2014/main" xmlns="" id="{AA8DB32A-7C46-4FE3-931D-F1E0A7821385}"/>
                  </a:ext>
                </a:extLst>
              </p:cNvPr>
              <p:cNvSpPr>
                <a:spLocks noChangeAspect="1"/>
              </p:cNvSpPr>
              <p:nvPr/>
            </p:nvSpPr>
            <p:spPr bwMode="auto">
              <a:xfrm>
                <a:off x="1115616" y="1689147"/>
                <a:ext cx="2244436" cy="2244186"/>
              </a:xfrm>
              <a:prstGeom prst="arc">
                <a:avLst>
                  <a:gd name="adj1" fmla="val 16200000"/>
                  <a:gd name="adj2" fmla="val 8855883"/>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grpSp>
      </p:grpSp>
      <p:grpSp>
        <p:nvGrpSpPr>
          <p:cNvPr id="94" name="Group 93">
            <a:extLst>
              <a:ext uri="{FF2B5EF4-FFF2-40B4-BE49-F238E27FC236}">
                <a16:creationId xmlns:a16="http://schemas.microsoft.com/office/drawing/2014/main" xmlns="" id="{27AE42A7-63B5-40E5-8367-42A5B51F6B56}"/>
              </a:ext>
            </a:extLst>
          </p:cNvPr>
          <p:cNvGrpSpPr/>
          <p:nvPr/>
        </p:nvGrpSpPr>
        <p:grpSpPr>
          <a:xfrm>
            <a:off x="4732373" y="1154271"/>
            <a:ext cx="1665847" cy="1694139"/>
            <a:chOff x="915144" y="1206561"/>
            <a:chExt cx="1665847" cy="1694139"/>
          </a:xfrm>
        </p:grpSpPr>
        <p:sp>
          <p:nvSpPr>
            <p:cNvPr id="95" name="Szövegdoboz 30">
              <a:extLst>
                <a:ext uri="{FF2B5EF4-FFF2-40B4-BE49-F238E27FC236}">
                  <a16:creationId xmlns:a16="http://schemas.microsoft.com/office/drawing/2014/main" xmlns="" id="{67311DF6-4FEA-40B5-A8B0-5B148B91768C}"/>
                </a:ext>
              </a:extLst>
            </p:cNvPr>
            <p:cNvSpPr txBox="1"/>
            <p:nvPr/>
          </p:nvSpPr>
          <p:spPr>
            <a:xfrm>
              <a:off x="915144" y="1206561"/>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series</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grpSp>
          <p:nvGrpSpPr>
            <p:cNvPr id="96" name="Group 95">
              <a:extLst>
                <a:ext uri="{FF2B5EF4-FFF2-40B4-BE49-F238E27FC236}">
                  <a16:creationId xmlns:a16="http://schemas.microsoft.com/office/drawing/2014/main" xmlns="" id="{DAD56FEA-C054-41DB-B817-B33890EC9FA2}"/>
                </a:ext>
              </a:extLst>
            </p:cNvPr>
            <p:cNvGrpSpPr>
              <a:grpSpLocks noChangeAspect="1"/>
            </p:cNvGrpSpPr>
            <p:nvPr/>
          </p:nvGrpSpPr>
          <p:grpSpPr>
            <a:xfrm>
              <a:off x="1043608" y="1558995"/>
              <a:ext cx="1341854" cy="1341705"/>
              <a:chOff x="1115616" y="1689146"/>
              <a:chExt cx="2244436" cy="2244187"/>
            </a:xfrm>
          </p:grpSpPr>
          <p:grpSp>
            <p:nvGrpSpPr>
              <p:cNvPr id="97" name="Group 26">
                <a:extLst>
                  <a:ext uri="{FF2B5EF4-FFF2-40B4-BE49-F238E27FC236}">
                    <a16:creationId xmlns:a16="http://schemas.microsoft.com/office/drawing/2014/main" xmlns="" id="{4E3AD80E-A1F4-483D-95CE-80F99A8E3141}"/>
                  </a:ext>
                </a:extLst>
              </p:cNvPr>
              <p:cNvGrpSpPr/>
              <p:nvPr/>
            </p:nvGrpSpPr>
            <p:grpSpPr>
              <a:xfrm>
                <a:off x="1115740" y="1689146"/>
                <a:ext cx="2244186" cy="2244186"/>
                <a:chOff x="1505542" y="1628586"/>
                <a:chExt cx="3960000" cy="3960000"/>
              </a:xfrm>
            </p:grpSpPr>
            <p:sp>
              <p:nvSpPr>
                <p:cNvPr id="101" name="Oval 100">
                  <a:extLst>
                    <a:ext uri="{FF2B5EF4-FFF2-40B4-BE49-F238E27FC236}">
                      <a16:creationId xmlns:a16="http://schemas.microsoft.com/office/drawing/2014/main" xmlns="" id="{0DC6B0EB-90D5-49A0-ABFF-6E09D702FA16}"/>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2" name="Oval 101">
                  <a:extLst>
                    <a:ext uri="{FF2B5EF4-FFF2-40B4-BE49-F238E27FC236}">
                      <a16:creationId xmlns:a16="http://schemas.microsoft.com/office/drawing/2014/main" xmlns="" id="{A2F200DF-2415-4F5D-9C99-B0820CBD4C41}"/>
                    </a:ext>
                  </a:extLst>
                </p:cNvPr>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3" name="Oval 102">
                  <a:extLst>
                    <a:ext uri="{FF2B5EF4-FFF2-40B4-BE49-F238E27FC236}">
                      <a16:creationId xmlns:a16="http://schemas.microsoft.com/office/drawing/2014/main" xmlns="" id="{016BD4AF-6AF9-4CD9-AB48-9F2D8734EBAB}"/>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98" name="Arc 97">
                <a:extLst>
                  <a:ext uri="{FF2B5EF4-FFF2-40B4-BE49-F238E27FC236}">
                    <a16:creationId xmlns:a16="http://schemas.microsoft.com/office/drawing/2014/main" xmlns="" id="{2574A054-F749-4F06-B242-65C816B5BEA4}"/>
                  </a:ext>
                </a:extLst>
              </p:cNvPr>
              <p:cNvSpPr>
                <a:spLocks noChangeAspect="1"/>
              </p:cNvSpPr>
              <p:nvPr/>
            </p:nvSpPr>
            <p:spPr bwMode="auto">
              <a:xfrm>
                <a:off x="1319656" y="1893164"/>
                <a:ext cx="1836356" cy="1836152"/>
              </a:xfrm>
              <a:prstGeom prst="arc">
                <a:avLst>
                  <a:gd name="adj1" fmla="val 16200000"/>
                  <a:gd name="adj2" fmla="val 17694001"/>
                </a:avLst>
              </a:prstGeom>
              <a:noFill/>
              <a:ln w="38100" cap="rnd" cmpd="sng" algn="ctr">
                <a:solidFill>
                  <a:schemeClr val="accent2"/>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99" name="Arc 98">
                <a:extLst>
                  <a:ext uri="{FF2B5EF4-FFF2-40B4-BE49-F238E27FC236}">
                    <a16:creationId xmlns:a16="http://schemas.microsoft.com/office/drawing/2014/main" xmlns="" id="{6868D8BC-5C03-4A2D-B86B-B033F86B9E94}"/>
                  </a:ext>
                </a:extLst>
              </p:cNvPr>
              <p:cNvSpPr>
                <a:spLocks noChangeAspect="1"/>
              </p:cNvSpPr>
              <p:nvPr/>
            </p:nvSpPr>
            <p:spPr bwMode="auto">
              <a:xfrm>
                <a:off x="1217636" y="1791156"/>
                <a:ext cx="2040396" cy="2040168"/>
              </a:xfrm>
              <a:prstGeom prst="arc">
                <a:avLst>
                  <a:gd name="adj1" fmla="val 16200000"/>
                  <a:gd name="adj2" fmla="val 1392708"/>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0" name="Arc 99">
                <a:extLst>
                  <a:ext uri="{FF2B5EF4-FFF2-40B4-BE49-F238E27FC236}">
                    <a16:creationId xmlns:a16="http://schemas.microsoft.com/office/drawing/2014/main" xmlns="" id="{CA5D6B0D-5E6F-4538-BEAE-740594DCD462}"/>
                  </a:ext>
                </a:extLst>
              </p:cNvPr>
              <p:cNvSpPr>
                <a:spLocks noChangeAspect="1"/>
              </p:cNvSpPr>
              <p:nvPr/>
            </p:nvSpPr>
            <p:spPr bwMode="auto">
              <a:xfrm>
                <a:off x="1115616" y="1689147"/>
                <a:ext cx="2244436" cy="2244186"/>
              </a:xfrm>
              <a:prstGeom prst="arc">
                <a:avLst>
                  <a:gd name="adj1" fmla="val 16200000"/>
                  <a:gd name="adj2" fmla="val 8495810"/>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sp>
        <p:nvSpPr>
          <p:cNvPr id="105" name="Title 8">
            <a:extLst>
              <a:ext uri="{FF2B5EF4-FFF2-40B4-BE49-F238E27FC236}">
                <a16:creationId xmlns:a16="http://schemas.microsoft.com/office/drawing/2014/main" xmlns="" id="{8A252C16-7809-4D6F-8F61-31CDADF41D6B}"/>
              </a:ext>
            </a:extLst>
          </p:cNvPr>
          <p:cNvSpPr>
            <a:spLocks noGrp="1"/>
          </p:cNvSpPr>
          <p:nvPr>
            <p:ph type="title"/>
          </p:nvPr>
        </p:nvSpPr>
        <p:spPr>
          <a:xfrm>
            <a:off x="212058" y="6357"/>
            <a:ext cx="8680422" cy="469722"/>
          </a:xfrm>
        </p:spPr>
        <p:txBody>
          <a:bodyPr>
            <a:normAutofit fontScale="90000"/>
          </a:bodyPr>
          <a:lstStyle/>
          <a:p>
            <a:r>
              <a:rPr lang="hu-HU" dirty="0" err="1"/>
              <a:t>Switching</a:t>
            </a:r>
            <a:r>
              <a:rPr lang="hu-HU" dirty="0"/>
              <a:t> </a:t>
            </a:r>
            <a:r>
              <a:rPr lang="hu-HU" dirty="0" err="1"/>
              <a:t>channels</a:t>
            </a:r>
            <a:r>
              <a:rPr lang="hu-HU" dirty="0"/>
              <a:t> </a:t>
            </a:r>
            <a:r>
              <a:rPr lang="hu-HU" dirty="0" err="1"/>
              <a:t>during</a:t>
            </a:r>
            <a:r>
              <a:rPr lang="hu-HU" dirty="0"/>
              <a:t> a </a:t>
            </a:r>
            <a:r>
              <a:rPr lang="hu-HU" dirty="0" err="1"/>
              <a:t>programme</a:t>
            </a:r>
            <a:endParaRPr lang="en-US" dirty="0"/>
          </a:p>
        </p:txBody>
      </p:sp>
      <p:sp>
        <p:nvSpPr>
          <p:cNvPr id="107" name="Text Placeholder 9">
            <a:extLst>
              <a:ext uri="{FF2B5EF4-FFF2-40B4-BE49-F238E27FC236}">
                <a16:creationId xmlns:a16="http://schemas.microsoft.com/office/drawing/2014/main" xmlns="" id="{9531D642-A62B-4502-B788-3DBFD78C5784}"/>
              </a:ext>
            </a:extLst>
          </p:cNvPr>
          <p:cNvSpPr txBox="1">
            <a:spLocks/>
          </p:cNvSpPr>
          <p:nvPr/>
        </p:nvSpPr>
        <p:spPr>
          <a:xfrm>
            <a:off x="212058" y="432440"/>
            <a:ext cx="8690248" cy="221610"/>
          </a:xfrm>
          <a:prstGeom prst="rect">
            <a:avLst/>
          </a:prstGeom>
        </p:spPr>
        <p:txBody>
          <a:bodyPr vert="horz" lIns="91440" tIns="45720" rIns="91440" bIns="45720" rtlCol="0">
            <a:noAutofit/>
          </a:bodyPr>
          <a:lstStyle>
            <a:lvl1pPr marL="342892" indent="-342892" algn="l" defTabSz="914378"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37" indent="-285743" algn="l" defTabSz="914378"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31" indent="-285743" algn="l" defTabSz="914378"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160" indent="-228594" algn="l" defTabSz="914378"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348" indent="-228594" algn="l" defTabSz="914378"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pP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typical</a:t>
            </a:r>
            <a:r>
              <a:rPr lang="hu-HU" sz="1000" i="1" dirty="0">
                <a:solidFill>
                  <a:schemeClr val="bg1">
                    <a:lumMod val="50000"/>
                  </a:schemeClr>
                </a:solidFill>
              </a:rPr>
              <a:t> </a:t>
            </a:r>
            <a:r>
              <a:rPr lang="hu-HU" sz="1000" i="1" dirty="0" err="1">
                <a:solidFill>
                  <a:schemeClr val="bg1">
                    <a:lumMod val="50000"/>
                  </a:schemeClr>
                </a:solidFill>
              </a:rPr>
              <a:t>was</a:t>
            </a:r>
            <a:r>
              <a:rPr lang="hu-HU" sz="1000" i="1" dirty="0">
                <a:solidFill>
                  <a:schemeClr val="bg1">
                    <a:lumMod val="50000"/>
                  </a:schemeClr>
                </a:solidFill>
              </a:rPr>
              <a:t> </a:t>
            </a:r>
            <a:r>
              <a:rPr lang="hu-HU" sz="1000" i="1" dirty="0" err="1">
                <a:solidFill>
                  <a:schemeClr val="bg1">
                    <a:lumMod val="50000"/>
                  </a:schemeClr>
                </a:solidFill>
              </a:rPr>
              <a:t>it</a:t>
            </a:r>
            <a:r>
              <a:rPr lang="hu-HU" sz="1000" i="1" dirty="0">
                <a:solidFill>
                  <a:schemeClr val="bg1">
                    <a:lumMod val="50000"/>
                  </a:schemeClr>
                </a:solidFill>
              </a:rPr>
              <a:t> </a:t>
            </a:r>
            <a:r>
              <a:rPr lang="hu-HU" sz="1000" i="1" dirty="0" err="1">
                <a:solidFill>
                  <a:schemeClr val="bg1">
                    <a:lumMod val="50000"/>
                  </a:schemeClr>
                </a:solidFill>
              </a:rPr>
              <a:t>that</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switched</a:t>
            </a:r>
            <a:r>
              <a:rPr lang="hu-HU" sz="1000" i="1" dirty="0">
                <a:solidFill>
                  <a:schemeClr val="bg1">
                    <a:lumMod val="50000"/>
                  </a:schemeClr>
                </a:solidFill>
              </a:rPr>
              <a:t> </a:t>
            </a:r>
            <a:r>
              <a:rPr lang="hu-HU" sz="1000" i="1" dirty="0" err="1">
                <a:solidFill>
                  <a:schemeClr val="bg1">
                    <a:lumMod val="50000"/>
                  </a:schemeClr>
                </a:solidFill>
              </a:rPr>
              <a:t>to</a:t>
            </a:r>
            <a:r>
              <a:rPr lang="hu-HU" sz="1000" i="1" dirty="0">
                <a:solidFill>
                  <a:schemeClr val="bg1">
                    <a:lumMod val="50000"/>
                  </a:schemeClr>
                </a:solidFill>
              </a:rPr>
              <a:t> a </a:t>
            </a:r>
            <a:r>
              <a:rPr lang="hu-HU" sz="1000" i="1" dirty="0" err="1">
                <a:solidFill>
                  <a:schemeClr val="bg1">
                    <a:lumMod val="50000"/>
                  </a:schemeClr>
                </a:solidFill>
              </a:rPr>
              <a:t>different</a:t>
            </a:r>
            <a:r>
              <a:rPr lang="hu-HU" sz="1000" i="1" dirty="0">
                <a:solidFill>
                  <a:schemeClr val="bg1">
                    <a:lumMod val="50000"/>
                  </a:schemeClr>
                </a:solidFill>
              </a:rPr>
              <a:t> </a:t>
            </a:r>
            <a:r>
              <a:rPr lang="hu-HU" sz="1000" i="1" dirty="0" err="1">
                <a:solidFill>
                  <a:schemeClr val="bg1">
                    <a:lumMod val="50000"/>
                  </a:schemeClr>
                </a:solidFill>
              </a:rPr>
              <a:t>channel</a:t>
            </a:r>
            <a:r>
              <a:rPr lang="hu-HU" sz="1000" i="1" dirty="0">
                <a:solidFill>
                  <a:schemeClr val="bg1">
                    <a:lumMod val="50000"/>
                  </a:schemeClr>
                </a:solidFill>
              </a:rPr>
              <a:t>, </a:t>
            </a:r>
            <a:r>
              <a:rPr lang="hu-HU" sz="1000" i="1" dirty="0" err="1">
                <a:solidFill>
                  <a:schemeClr val="bg1">
                    <a:lumMod val="50000"/>
                  </a:schemeClr>
                </a:solidFill>
              </a:rPr>
              <a:t>whilst</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a </a:t>
            </a:r>
            <a:r>
              <a:rPr lang="hu-HU" sz="1000" i="1" dirty="0" err="1">
                <a:solidFill>
                  <a:schemeClr val="bg1">
                    <a:lumMod val="50000"/>
                  </a:schemeClr>
                </a:solidFill>
              </a:rPr>
              <a:t>programme</a:t>
            </a:r>
            <a:r>
              <a:rPr lang="hu-HU" sz="1000" i="1" dirty="0">
                <a:solidFill>
                  <a:schemeClr val="bg1">
                    <a:lumMod val="50000"/>
                  </a:schemeClr>
                </a:solidFill>
              </a:rPr>
              <a:t>?</a:t>
            </a:r>
          </a:p>
        </p:txBody>
      </p:sp>
      <p:sp>
        <p:nvSpPr>
          <p:cNvPr id="108" name="Szövegdoboz 135">
            <a:extLst>
              <a:ext uri="{FF2B5EF4-FFF2-40B4-BE49-F238E27FC236}">
                <a16:creationId xmlns:a16="http://schemas.microsoft.com/office/drawing/2014/main" xmlns="" id="{36042778-38E1-4DD1-A270-6D7FB4C51599}"/>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N=4.733 |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all</a:t>
            </a:r>
            <a:r>
              <a:rPr lang="hu-HU" sz="900" kern="0" dirty="0">
                <a:solidFill>
                  <a:srgbClr val="222223"/>
                </a:solidFill>
              </a:rPr>
              <a:t> </a:t>
            </a:r>
            <a:r>
              <a:rPr lang="hu-HU" sz="900" kern="0" dirty="0" err="1">
                <a:solidFill>
                  <a:srgbClr val="222223"/>
                </a:solidFill>
              </a:rPr>
              <a:t>measured</a:t>
            </a:r>
            <a:r>
              <a:rPr lang="hu-HU" sz="900" kern="0" dirty="0">
                <a:solidFill>
                  <a:srgbClr val="222223"/>
                </a:solidFill>
              </a:rPr>
              <a:t> </a:t>
            </a:r>
            <a:r>
              <a:rPr lang="hu-HU" sz="900" kern="0" dirty="0" err="1">
                <a:solidFill>
                  <a:srgbClr val="222223"/>
                </a:solidFill>
              </a:rPr>
              <a:t>viewing</a:t>
            </a:r>
            <a:r>
              <a:rPr lang="hu-HU" sz="900" kern="0" dirty="0">
                <a:solidFill>
                  <a:srgbClr val="222223"/>
                </a:solidFill>
              </a:rPr>
              <a:t> </a:t>
            </a:r>
            <a:r>
              <a:rPr lang="hu-HU" sz="900" kern="0" dirty="0" err="1">
                <a:solidFill>
                  <a:srgbClr val="222223"/>
                </a:solidFill>
              </a:rPr>
              <a:t>situations</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grpSp>
        <p:nvGrpSpPr>
          <p:cNvPr id="104" name="Group 103">
            <a:extLst>
              <a:ext uri="{FF2B5EF4-FFF2-40B4-BE49-F238E27FC236}">
                <a16:creationId xmlns:a16="http://schemas.microsoft.com/office/drawing/2014/main" xmlns="" id="{21645AFF-E23D-40F6-9232-7A95609C4816}"/>
              </a:ext>
            </a:extLst>
          </p:cNvPr>
          <p:cNvGrpSpPr/>
          <p:nvPr/>
        </p:nvGrpSpPr>
        <p:grpSpPr>
          <a:xfrm>
            <a:off x="323528" y="1154271"/>
            <a:ext cx="1665847" cy="1694139"/>
            <a:chOff x="915144" y="1206561"/>
            <a:chExt cx="1665847" cy="1694139"/>
          </a:xfrm>
        </p:grpSpPr>
        <p:sp>
          <p:nvSpPr>
            <p:cNvPr id="106" name="Szövegdoboz 30">
              <a:extLst>
                <a:ext uri="{FF2B5EF4-FFF2-40B4-BE49-F238E27FC236}">
                  <a16:creationId xmlns:a16="http://schemas.microsoft.com/office/drawing/2014/main" xmlns="" id="{18DD24B5-F948-4472-BE8B-4FDB059369B5}"/>
                </a:ext>
              </a:extLst>
            </p:cNvPr>
            <p:cNvSpPr txBox="1"/>
            <p:nvPr/>
          </p:nvSpPr>
          <p:spPr>
            <a:xfrm>
              <a:off x="915144" y="1206561"/>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total</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grpSp>
          <p:nvGrpSpPr>
            <p:cNvPr id="149" name="Group 148">
              <a:extLst>
                <a:ext uri="{FF2B5EF4-FFF2-40B4-BE49-F238E27FC236}">
                  <a16:creationId xmlns:a16="http://schemas.microsoft.com/office/drawing/2014/main" xmlns="" id="{0DEFE8D5-EA4E-42F3-8A86-CEC80EF157A5}"/>
                </a:ext>
              </a:extLst>
            </p:cNvPr>
            <p:cNvGrpSpPr>
              <a:grpSpLocks noChangeAspect="1"/>
            </p:cNvGrpSpPr>
            <p:nvPr/>
          </p:nvGrpSpPr>
          <p:grpSpPr>
            <a:xfrm>
              <a:off x="1043608" y="1558995"/>
              <a:ext cx="1341854" cy="1341705"/>
              <a:chOff x="1115616" y="1689146"/>
              <a:chExt cx="2244436" cy="2244187"/>
            </a:xfrm>
          </p:grpSpPr>
          <p:grpSp>
            <p:nvGrpSpPr>
              <p:cNvPr id="150" name="Group 26">
                <a:extLst>
                  <a:ext uri="{FF2B5EF4-FFF2-40B4-BE49-F238E27FC236}">
                    <a16:creationId xmlns:a16="http://schemas.microsoft.com/office/drawing/2014/main" xmlns="" id="{63C1884A-31FA-4C0D-A09B-76AF534C031D}"/>
                  </a:ext>
                </a:extLst>
              </p:cNvPr>
              <p:cNvGrpSpPr/>
              <p:nvPr/>
            </p:nvGrpSpPr>
            <p:grpSpPr>
              <a:xfrm>
                <a:off x="1115740" y="1689146"/>
                <a:ext cx="2244186" cy="2244186"/>
                <a:chOff x="1505542" y="1628586"/>
                <a:chExt cx="3960000" cy="3960000"/>
              </a:xfrm>
            </p:grpSpPr>
            <p:sp>
              <p:nvSpPr>
                <p:cNvPr id="154" name="Oval 153">
                  <a:extLst>
                    <a:ext uri="{FF2B5EF4-FFF2-40B4-BE49-F238E27FC236}">
                      <a16:creationId xmlns:a16="http://schemas.microsoft.com/office/drawing/2014/main" xmlns="" id="{A2D8661E-146F-4C52-A0F2-5B8BF3FC0335}"/>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55" name="Oval 154">
                  <a:extLst>
                    <a:ext uri="{FF2B5EF4-FFF2-40B4-BE49-F238E27FC236}">
                      <a16:creationId xmlns:a16="http://schemas.microsoft.com/office/drawing/2014/main" xmlns="" id="{6F0A4484-F442-409C-962A-253FD777CDFE}"/>
                    </a:ext>
                  </a:extLst>
                </p:cNvPr>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56" name="Oval 155">
                  <a:extLst>
                    <a:ext uri="{FF2B5EF4-FFF2-40B4-BE49-F238E27FC236}">
                      <a16:creationId xmlns:a16="http://schemas.microsoft.com/office/drawing/2014/main" xmlns="" id="{6DD6CCFA-E080-4275-A99D-3BD0DCE4984D}"/>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151" name="Arc 150">
                <a:extLst>
                  <a:ext uri="{FF2B5EF4-FFF2-40B4-BE49-F238E27FC236}">
                    <a16:creationId xmlns:a16="http://schemas.microsoft.com/office/drawing/2014/main" xmlns="" id="{834DC123-992E-4422-BE11-3F140B2230A7}"/>
                  </a:ext>
                </a:extLst>
              </p:cNvPr>
              <p:cNvSpPr>
                <a:spLocks noChangeAspect="1"/>
              </p:cNvSpPr>
              <p:nvPr/>
            </p:nvSpPr>
            <p:spPr bwMode="auto">
              <a:xfrm>
                <a:off x="1319656" y="1893164"/>
                <a:ext cx="1836356" cy="1836152"/>
              </a:xfrm>
              <a:prstGeom prst="arc">
                <a:avLst>
                  <a:gd name="adj1" fmla="val 16200000"/>
                  <a:gd name="adj2" fmla="val 17361346"/>
                </a:avLst>
              </a:prstGeom>
              <a:noFill/>
              <a:ln w="38100" cap="rnd" cmpd="sng" algn="ctr">
                <a:solidFill>
                  <a:schemeClr val="accent2"/>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52" name="Arc 151">
                <a:extLst>
                  <a:ext uri="{FF2B5EF4-FFF2-40B4-BE49-F238E27FC236}">
                    <a16:creationId xmlns:a16="http://schemas.microsoft.com/office/drawing/2014/main" xmlns="" id="{67248FAA-0B99-47A8-9C79-8FDD02725C54}"/>
                  </a:ext>
                </a:extLst>
              </p:cNvPr>
              <p:cNvSpPr>
                <a:spLocks noChangeAspect="1"/>
              </p:cNvSpPr>
              <p:nvPr/>
            </p:nvSpPr>
            <p:spPr bwMode="auto">
              <a:xfrm>
                <a:off x="1217636" y="1791156"/>
                <a:ext cx="2040396" cy="2040168"/>
              </a:xfrm>
              <a:prstGeom prst="arc">
                <a:avLst>
                  <a:gd name="adj1" fmla="val 16200000"/>
                  <a:gd name="adj2" fmla="val 2975291"/>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53" name="Arc 152">
                <a:extLst>
                  <a:ext uri="{FF2B5EF4-FFF2-40B4-BE49-F238E27FC236}">
                    <a16:creationId xmlns:a16="http://schemas.microsoft.com/office/drawing/2014/main" xmlns="" id="{43BD7402-426B-425D-B156-30675CD8423E}"/>
                  </a:ext>
                </a:extLst>
              </p:cNvPr>
              <p:cNvSpPr>
                <a:spLocks noChangeAspect="1"/>
              </p:cNvSpPr>
              <p:nvPr/>
            </p:nvSpPr>
            <p:spPr bwMode="auto">
              <a:xfrm>
                <a:off x="1115616" y="1689147"/>
                <a:ext cx="2244436" cy="2244186"/>
              </a:xfrm>
              <a:prstGeom prst="arc">
                <a:avLst>
                  <a:gd name="adj1" fmla="val 16200000"/>
                  <a:gd name="adj2" fmla="val 8716978"/>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sp>
        <p:nvSpPr>
          <p:cNvPr id="158" name="Cím 30">
            <a:extLst>
              <a:ext uri="{FF2B5EF4-FFF2-40B4-BE49-F238E27FC236}">
                <a16:creationId xmlns:a16="http://schemas.microsoft.com/office/drawing/2014/main" xmlns="" id="{159BA851-7E5F-48A3-A797-547AD183E7B3}"/>
              </a:ext>
            </a:extLst>
          </p:cNvPr>
          <p:cNvSpPr txBox="1">
            <a:spLocks/>
          </p:cNvSpPr>
          <p:nvPr/>
        </p:nvSpPr>
        <p:spPr>
          <a:xfrm>
            <a:off x="434663" y="4038856"/>
            <a:ext cx="8346147" cy="736321"/>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In the case of genres, films give more motive to switch, if only for the length of them and the number of breaks (42% switches at least once).</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sp>
        <p:nvSpPr>
          <p:cNvPr id="47" name="TextBox 46">
            <a:extLst>
              <a:ext uri="{FF2B5EF4-FFF2-40B4-BE49-F238E27FC236}">
                <a16:creationId xmlns:a16="http://schemas.microsoft.com/office/drawing/2014/main" xmlns="" id="{DF3C9D75-1262-423F-8951-5B8F2719EBD2}"/>
              </a:ext>
            </a:extLst>
          </p:cNvPr>
          <p:cNvSpPr txBox="1"/>
          <p:nvPr/>
        </p:nvSpPr>
        <p:spPr>
          <a:xfrm>
            <a:off x="7096342" y="3075806"/>
            <a:ext cx="1940153" cy="738664"/>
          </a:xfrm>
          <a:prstGeom prst="rect">
            <a:avLst/>
          </a:prstGeom>
        </p:spPr>
        <p:txBody>
          <a:bodyPr wrap="square" rtlCol="0">
            <a:spAutoFit/>
          </a:bodyPr>
          <a:lstStyle/>
          <a:p>
            <a:pPr marL="173038" indent="-173038"/>
            <a:r>
              <a:rPr lang="hu-HU" sz="1050" kern="0" dirty="0">
                <a:solidFill>
                  <a:schemeClr val="accent4"/>
                </a:solidFill>
                <a:latin typeface="Calibri"/>
              </a:rPr>
              <a:t>●</a:t>
            </a:r>
            <a:r>
              <a:rPr lang="hu-HU" sz="1050" kern="0" dirty="0">
                <a:solidFill>
                  <a:srgbClr val="404040"/>
                </a:solidFill>
                <a:latin typeface="Calibri"/>
              </a:rPr>
              <a:t> </a:t>
            </a:r>
            <a:r>
              <a:rPr lang="hu-HU" sz="1050" kern="0" dirty="0" err="1">
                <a:solidFill>
                  <a:srgbClr val="404040"/>
                </a:solidFill>
                <a:latin typeface="Calibri"/>
              </a:rPr>
              <a:t>Did</a:t>
            </a:r>
            <a:r>
              <a:rPr lang="hu-HU" sz="1050" kern="0" dirty="0">
                <a:solidFill>
                  <a:srgbClr val="404040"/>
                </a:solidFill>
                <a:latin typeface="Calibri"/>
              </a:rPr>
              <a:t> </a:t>
            </a:r>
            <a:r>
              <a:rPr lang="hu-HU" sz="1050" kern="0" dirty="0" err="1">
                <a:solidFill>
                  <a:srgbClr val="404040"/>
                </a:solidFill>
                <a:latin typeface="Calibri"/>
              </a:rPr>
              <a:t>not</a:t>
            </a:r>
            <a:r>
              <a:rPr lang="hu-HU" sz="1050" kern="0" dirty="0">
                <a:solidFill>
                  <a:srgbClr val="404040"/>
                </a:solidFill>
                <a:latin typeface="Calibri"/>
              </a:rPr>
              <a:t> </a:t>
            </a:r>
            <a:r>
              <a:rPr lang="hu-HU" sz="1050" kern="0" dirty="0" err="1">
                <a:solidFill>
                  <a:srgbClr val="404040"/>
                </a:solidFill>
                <a:latin typeface="Calibri"/>
              </a:rPr>
              <a:t>switch</a:t>
            </a:r>
            <a:endParaRPr lang="hu-HU" sz="1050" kern="0" dirty="0">
              <a:solidFill>
                <a:srgbClr val="404040"/>
              </a:solidFill>
              <a:latin typeface="Calibri"/>
            </a:endParaRPr>
          </a:p>
          <a:p>
            <a:pPr marL="173038" indent="-173038"/>
            <a:r>
              <a:rPr lang="hu-HU" sz="1050" kern="0" dirty="0">
                <a:solidFill>
                  <a:schemeClr val="accent1"/>
                </a:solidFill>
              </a:rPr>
              <a:t>●</a:t>
            </a:r>
            <a:r>
              <a:rPr lang="hu-HU" sz="1050" kern="0" dirty="0">
                <a:solidFill>
                  <a:srgbClr val="404040"/>
                </a:solidFill>
              </a:rPr>
              <a:t> </a:t>
            </a:r>
            <a:r>
              <a:rPr lang="hu-HU" sz="1050" kern="0" dirty="0" err="1">
                <a:solidFill>
                  <a:srgbClr val="404040"/>
                </a:solidFill>
              </a:rPr>
              <a:t>Switched</a:t>
            </a:r>
            <a:r>
              <a:rPr lang="hu-HU" sz="1050" kern="0" dirty="0">
                <a:solidFill>
                  <a:srgbClr val="404040"/>
                </a:solidFill>
              </a:rPr>
              <a:t> </a:t>
            </a:r>
            <a:r>
              <a:rPr lang="hu-HU" sz="1050" kern="0" dirty="0" err="1">
                <a:solidFill>
                  <a:srgbClr val="404040"/>
                </a:solidFill>
              </a:rPr>
              <a:t>during</a:t>
            </a:r>
            <a:r>
              <a:rPr lang="hu-HU" sz="1050" kern="0" dirty="0">
                <a:solidFill>
                  <a:srgbClr val="404040"/>
                </a:solidFill>
              </a:rPr>
              <a:t> </a:t>
            </a:r>
            <a:r>
              <a:rPr lang="hu-HU" sz="1050" kern="0" dirty="0" err="1">
                <a:solidFill>
                  <a:srgbClr val="404040"/>
                </a:solidFill>
              </a:rPr>
              <a:t>ads</a:t>
            </a:r>
            <a:endParaRPr lang="hu-HU" sz="1050" kern="0" dirty="0">
              <a:solidFill>
                <a:srgbClr val="404040"/>
              </a:solidFill>
            </a:endParaRPr>
          </a:p>
          <a:p>
            <a:pPr marL="173038" indent="-173038"/>
            <a:r>
              <a:rPr lang="hu-HU" sz="1050" kern="0" dirty="0">
                <a:solidFill>
                  <a:schemeClr val="accent2"/>
                </a:solidFill>
              </a:rPr>
              <a:t>●</a:t>
            </a:r>
            <a:r>
              <a:rPr lang="hu-HU" sz="1050" kern="0" dirty="0">
                <a:solidFill>
                  <a:srgbClr val="404040"/>
                </a:solidFill>
              </a:rPr>
              <a:t> </a:t>
            </a:r>
            <a:r>
              <a:rPr lang="hu-HU" sz="1050" kern="0" dirty="0" err="1">
                <a:solidFill>
                  <a:srgbClr val="404040"/>
                </a:solidFill>
              </a:rPr>
              <a:t>Switched</a:t>
            </a:r>
            <a:r>
              <a:rPr lang="hu-HU" sz="1050" kern="0" dirty="0">
                <a:solidFill>
                  <a:srgbClr val="404040"/>
                </a:solidFill>
              </a:rPr>
              <a:t> </a:t>
            </a:r>
            <a:r>
              <a:rPr lang="hu-HU" sz="1050" kern="0" dirty="0" err="1">
                <a:solidFill>
                  <a:srgbClr val="404040"/>
                </a:solidFill>
              </a:rPr>
              <a:t>during</a:t>
            </a:r>
            <a:r>
              <a:rPr lang="hu-HU" sz="1050" kern="0" dirty="0">
                <a:solidFill>
                  <a:srgbClr val="404040"/>
                </a:solidFill>
              </a:rPr>
              <a:t> a </a:t>
            </a:r>
            <a:r>
              <a:rPr lang="hu-HU" sz="1050" kern="0" dirty="0" err="1">
                <a:solidFill>
                  <a:srgbClr val="404040"/>
                </a:solidFill>
              </a:rPr>
              <a:t>programme</a:t>
            </a:r>
            <a:endParaRPr lang="hu-HU" sz="1050" kern="0" dirty="0">
              <a:solidFill>
                <a:srgbClr val="404040"/>
              </a:solidFill>
            </a:endParaRPr>
          </a:p>
          <a:p>
            <a:pPr marL="173038" indent="-173038"/>
            <a:endParaRPr lang="hu-HU" sz="1050" kern="0" dirty="0">
              <a:solidFill>
                <a:srgbClr val="404040"/>
              </a:solidFill>
              <a:latin typeface="Calibri"/>
            </a:endParaRPr>
          </a:p>
        </p:txBody>
      </p:sp>
      <p:pic>
        <p:nvPicPr>
          <p:cNvPr id="48" name="Picture 47">
            <a:extLst>
              <a:ext uri="{FF2B5EF4-FFF2-40B4-BE49-F238E27FC236}">
                <a16:creationId xmlns:a16="http://schemas.microsoft.com/office/drawing/2014/main" xmlns="" id="{D90BB7B2-12E2-4AFE-AD4A-DE8D7755D7A8}"/>
              </a:ext>
            </a:extLst>
          </p:cNvPr>
          <p:cNvPicPr>
            <a:picLocks noChangeAspect="1"/>
          </p:cNvPicPr>
          <p:nvPr/>
        </p:nvPicPr>
        <p:blipFill>
          <a:blip r:embed="rId3"/>
          <a:stretch>
            <a:fillRect/>
          </a:stretch>
        </p:blipFill>
        <p:spPr>
          <a:xfrm>
            <a:off x="7564578" y="4840516"/>
            <a:ext cx="1034081" cy="242440"/>
          </a:xfrm>
          <a:prstGeom prst="rect">
            <a:avLst/>
          </a:prstGeom>
        </p:spPr>
      </p:pic>
      <p:pic>
        <p:nvPicPr>
          <p:cNvPr id="49" name="Picture 48">
            <a:extLst>
              <a:ext uri="{FF2B5EF4-FFF2-40B4-BE49-F238E27FC236}">
                <a16:creationId xmlns:a16="http://schemas.microsoft.com/office/drawing/2014/main" xmlns="" id="{492614E3-FA9A-4078-96A4-2E969C5DCF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726702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8">
            <a:extLst>
              <a:ext uri="{FF2B5EF4-FFF2-40B4-BE49-F238E27FC236}">
                <a16:creationId xmlns:a16="http://schemas.microsoft.com/office/drawing/2014/main" xmlns="" id="{8A252C16-7809-4D6F-8F61-31CDADF41D6B}"/>
              </a:ext>
            </a:extLst>
          </p:cNvPr>
          <p:cNvSpPr>
            <a:spLocks noGrp="1"/>
          </p:cNvSpPr>
          <p:nvPr>
            <p:ph type="title"/>
          </p:nvPr>
        </p:nvSpPr>
        <p:spPr>
          <a:xfrm>
            <a:off x="212058" y="6357"/>
            <a:ext cx="8680422" cy="469722"/>
          </a:xfrm>
        </p:spPr>
        <p:txBody>
          <a:bodyPr>
            <a:normAutofit fontScale="90000"/>
          </a:bodyPr>
          <a:lstStyle/>
          <a:p>
            <a:r>
              <a:rPr lang="hu-HU" dirty="0" err="1"/>
              <a:t>Switching</a:t>
            </a:r>
            <a:r>
              <a:rPr lang="hu-HU" dirty="0"/>
              <a:t> </a:t>
            </a:r>
            <a:r>
              <a:rPr lang="hu-HU" dirty="0" err="1"/>
              <a:t>channels</a:t>
            </a:r>
            <a:r>
              <a:rPr lang="hu-HU" dirty="0"/>
              <a:t> </a:t>
            </a:r>
            <a:r>
              <a:rPr lang="hu-HU" dirty="0" err="1"/>
              <a:t>during</a:t>
            </a:r>
            <a:r>
              <a:rPr lang="hu-HU" dirty="0"/>
              <a:t> a </a:t>
            </a:r>
            <a:r>
              <a:rPr lang="hu-HU" dirty="0" err="1"/>
              <a:t>programme</a:t>
            </a:r>
            <a:endParaRPr lang="en-US" dirty="0"/>
          </a:p>
        </p:txBody>
      </p:sp>
      <p:sp>
        <p:nvSpPr>
          <p:cNvPr id="107" name="Text Placeholder 9">
            <a:extLst>
              <a:ext uri="{FF2B5EF4-FFF2-40B4-BE49-F238E27FC236}">
                <a16:creationId xmlns:a16="http://schemas.microsoft.com/office/drawing/2014/main" xmlns="" id="{9531D642-A62B-4502-B788-3DBFD78C5784}"/>
              </a:ext>
            </a:extLst>
          </p:cNvPr>
          <p:cNvSpPr txBox="1">
            <a:spLocks/>
          </p:cNvSpPr>
          <p:nvPr/>
        </p:nvSpPr>
        <p:spPr>
          <a:xfrm>
            <a:off x="212058" y="432440"/>
            <a:ext cx="8690248" cy="221610"/>
          </a:xfrm>
          <a:prstGeom prst="rect">
            <a:avLst/>
          </a:prstGeom>
        </p:spPr>
        <p:txBody>
          <a:bodyPr vert="horz" lIns="91440" tIns="45720" rIns="91440" bIns="45720" rtlCol="0">
            <a:noAutofit/>
          </a:bodyPr>
          <a:lstStyle>
            <a:lvl1pPr marL="342892" indent="-342892" algn="l" defTabSz="914378"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37" indent="-285743" algn="l" defTabSz="914378"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31" indent="-285743" algn="l" defTabSz="914378"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160" indent="-228594" algn="l" defTabSz="914378"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348" indent="-228594" algn="l" defTabSz="914378"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pP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typical</a:t>
            </a:r>
            <a:r>
              <a:rPr lang="hu-HU" sz="1000" i="1" dirty="0">
                <a:solidFill>
                  <a:schemeClr val="bg1">
                    <a:lumMod val="50000"/>
                  </a:schemeClr>
                </a:solidFill>
              </a:rPr>
              <a:t> </a:t>
            </a:r>
            <a:r>
              <a:rPr lang="hu-HU" sz="1000" i="1" dirty="0" err="1">
                <a:solidFill>
                  <a:schemeClr val="bg1">
                    <a:lumMod val="50000"/>
                  </a:schemeClr>
                </a:solidFill>
              </a:rPr>
              <a:t>was</a:t>
            </a:r>
            <a:r>
              <a:rPr lang="hu-HU" sz="1000" i="1" dirty="0">
                <a:solidFill>
                  <a:schemeClr val="bg1">
                    <a:lumMod val="50000"/>
                  </a:schemeClr>
                </a:solidFill>
              </a:rPr>
              <a:t> </a:t>
            </a:r>
            <a:r>
              <a:rPr lang="hu-HU" sz="1000" i="1" dirty="0" err="1">
                <a:solidFill>
                  <a:schemeClr val="bg1">
                    <a:lumMod val="50000"/>
                  </a:schemeClr>
                </a:solidFill>
              </a:rPr>
              <a:t>it</a:t>
            </a:r>
            <a:r>
              <a:rPr lang="hu-HU" sz="1000" i="1" dirty="0">
                <a:solidFill>
                  <a:schemeClr val="bg1">
                    <a:lumMod val="50000"/>
                  </a:schemeClr>
                </a:solidFill>
              </a:rPr>
              <a:t> </a:t>
            </a:r>
            <a:r>
              <a:rPr lang="hu-HU" sz="1000" i="1" dirty="0" err="1">
                <a:solidFill>
                  <a:schemeClr val="bg1">
                    <a:lumMod val="50000"/>
                  </a:schemeClr>
                </a:solidFill>
              </a:rPr>
              <a:t>that</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switched</a:t>
            </a:r>
            <a:r>
              <a:rPr lang="hu-HU" sz="1000" i="1" dirty="0">
                <a:solidFill>
                  <a:schemeClr val="bg1">
                    <a:lumMod val="50000"/>
                  </a:schemeClr>
                </a:solidFill>
              </a:rPr>
              <a:t> </a:t>
            </a:r>
            <a:r>
              <a:rPr lang="hu-HU" sz="1000" i="1" dirty="0" err="1">
                <a:solidFill>
                  <a:schemeClr val="bg1">
                    <a:lumMod val="50000"/>
                  </a:schemeClr>
                </a:solidFill>
              </a:rPr>
              <a:t>to</a:t>
            </a:r>
            <a:r>
              <a:rPr lang="hu-HU" sz="1000" i="1" dirty="0">
                <a:solidFill>
                  <a:schemeClr val="bg1">
                    <a:lumMod val="50000"/>
                  </a:schemeClr>
                </a:solidFill>
              </a:rPr>
              <a:t> a </a:t>
            </a:r>
            <a:r>
              <a:rPr lang="hu-HU" sz="1000" i="1" dirty="0" err="1">
                <a:solidFill>
                  <a:schemeClr val="bg1">
                    <a:lumMod val="50000"/>
                  </a:schemeClr>
                </a:solidFill>
              </a:rPr>
              <a:t>different</a:t>
            </a:r>
            <a:r>
              <a:rPr lang="hu-HU" sz="1000" i="1" dirty="0">
                <a:solidFill>
                  <a:schemeClr val="bg1">
                    <a:lumMod val="50000"/>
                  </a:schemeClr>
                </a:solidFill>
              </a:rPr>
              <a:t> </a:t>
            </a:r>
            <a:r>
              <a:rPr lang="hu-HU" sz="1000" i="1" dirty="0" err="1">
                <a:solidFill>
                  <a:schemeClr val="bg1">
                    <a:lumMod val="50000"/>
                  </a:schemeClr>
                </a:solidFill>
              </a:rPr>
              <a:t>channel</a:t>
            </a:r>
            <a:r>
              <a:rPr lang="hu-HU" sz="1000" i="1" dirty="0">
                <a:solidFill>
                  <a:schemeClr val="bg1">
                    <a:lumMod val="50000"/>
                  </a:schemeClr>
                </a:solidFill>
              </a:rPr>
              <a:t>, </a:t>
            </a:r>
            <a:r>
              <a:rPr lang="hu-HU" sz="1000" i="1" dirty="0" err="1">
                <a:solidFill>
                  <a:schemeClr val="bg1">
                    <a:lumMod val="50000"/>
                  </a:schemeClr>
                </a:solidFill>
              </a:rPr>
              <a:t>whilst</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a </a:t>
            </a:r>
            <a:r>
              <a:rPr lang="hu-HU" sz="1000" i="1" dirty="0" err="1">
                <a:solidFill>
                  <a:schemeClr val="bg1">
                    <a:lumMod val="50000"/>
                  </a:schemeClr>
                </a:solidFill>
              </a:rPr>
              <a:t>programme</a:t>
            </a:r>
            <a:r>
              <a:rPr lang="hu-HU" sz="1000" i="1" dirty="0">
                <a:solidFill>
                  <a:schemeClr val="bg1">
                    <a:lumMod val="50000"/>
                  </a:schemeClr>
                </a:solidFill>
              </a:rPr>
              <a:t>?</a:t>
            </a:r>
          </a:p>
        </p:txBody>
      </p:sp>
      <p:sp>
        <p:nvSpPr>
          <p:cNvPr id="108" name="Szövegdoboz 135">
            <a:extLst>
              <a:ext uri="{FF2B5EF4-FFF2-40B4-BE49-F238E27FC236}">
                <a16:creationId xmlns:a16="http://schemas.microsoft.com/office/drawing/2014/main" xmlns="" id="{36042778-38E1-4DD1-A270-6D7FB4C51599}"/>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N=4.733 |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all</a:t>
            </a:r>
            <a:r>
              <a:rPr lang="hu-HU" sz="900" kern="0" dirty="0">
                <a:solidFill>
                  <a:srgbClr val="222223"/>
                </a:solidFill>
              </a:rPr>
              <a:t> </a:t>
            </a:r>
            <a:r>
              <a:rPr lang="hu-HU" sz="900" kern="0" dirty="0" err="1">
                <a:solidFill>
                  <a:srgbClr val="222223"/>
                </a:solidFill>
              </a:rPr>
              <a:t>measured</a:t>
            </a:r>
            <a:r>
              <a:rPr lang="hu-HU" sz="900" kern="0" dirty="0">
                <a:solidFill>
                  <a:srgbClr val="222223"/>
                </a:solidFill>
              </a:rPr>
              <a:t> </a:t>
            </a:r>
            <a:r>
              <a:rPr lang="hu-HU" sz="900" kern="0" dirty="0" err="1">
                <a:solidFill>
                  <a:srgbClr val="222223"/>
                </a:solidFill>
              </a:rPr>
              <a:t>viewing</a:t>
            </a:r>
            <a:r>
              <a:rPr lang="hu-HU" sz="900" kern="0" dirty="0">
                <a:solidFill>
                  <a:srgbClr val="222223"/>
                </a:solidFill>
              </a:rPr>
              <a:t> </a:t>
            </a:r>
            <a:r>
              <a:rPr lang="hu-HU" sz="900" kern="0" dirty="0" err="1">
                <a:solidFill>
                  <a:srgbClr val="222223"/>
                </a:solidFill>
              </a:rPr>
              <a:t>situations</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grpSp>
        <p:nvGrpSpPr>
          <p:cNvPr id="109" name="Group 108">
            <a:extLst>
              <a:ext uri="{FF2B5EF4-FFF2-40B4-BE49-F238E27FC236}">
                <a16:creationId xmlns:a16="http://schemas.microsoft.com/office/drawing/2014/main" xmlns="" id="{3AFBC745-27C8-4CF3-915E-89DDF15B04FE}"/>
              </a:ext>
            </a:extLst>
          </p:cNvPr>
          <p:cNvGrpSpPr/>
          <p:nvPr/>
        </p:nvGrpSpPr>
        <p:grpSpPr>
          <a:xfrm>
            <a:off x="2438008" y="1154269"/>
            <a:ext cx="1665847" cy="1694139"/>
            <a:chOff x="915144" y="1206561"/>
            <a:chExt cx="1665847" cy="1694139"/>
          </a:xfrm>
        </p:grpSpPr>
        <p:sp>
          <p:nvSpPr>
            <p:cNvPr id="110" name="Szövegdoboz 30">
              <a:extLst>
                <a:ext uri="{FF2B5EF4-FFF2-40B4-BE49-F238E27FC236}">
                  <a16:creationId xmlns:a16="http://schemas.microsoft.com/office/drawing/2014/main" xmlns="" id="{669ECAB6-CEDD-470A-B0C3-AA223459F03C}"/>
                </a:ext>
              </a:extLst>
            </p:cNvPr>
            <p:cNvSpPr txBox="1"/>
            <p:nvPr/>
          </p:nvSpPr>
          <p:spPr>
            <a:xfrm>
              <a:off x="915144" y="1206561"/>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rPr>
                <a:t>RTL klub / tv2</a:t>
              </a:r>
            </a:p>
          </p:txBody>
        </p:sp>
        <p:grpSp>
          <p:nvGrpSpPr>
            <p:cNvPr id="111" name="Group 110">
              <a:extLst>
                <a:ext uri="{FF2B5EF4-FFF2-40B4-BE49-F238E27FC236}">
                  <a16:creationId xmlns:a16="http://schemas.microsoft.com/office/drawing/2014/main" xmlns="" id="{CF4EA73D-BBFC-42EA-9961-56DABB79375C}"/>
                </a:ext>
              </a:extLst>
            </p:cNvPr>
            <p:cNvGrpSpPr>
              <a:grpSpLocks noChangeAspect="1"/>
            </p:cNvGrpSpPr>
            <p:nvPr/>
          </p:nvGrpSpPr>
          <p:grpSpPr>
            <a:xfrm>
              <a:off x="1043608" y="1558995"/>
              <a:ext cx="1341854" cy="1341705"/>
              <a:chOff x="1115616" y="1689146"/>
              <a:chExt cx="2244436" cy="2244187"/>
            </a:xfrm>
          </p:grpSpPr>
          <p:grpSp>
            <p:nvGrpSpPr>
              <p:cNvPr id="112" name="Group 26">
                <a:extLst>
                  <a:ext uri="{FF2B5EF4-FFF2-40B4-BE49-F238E27FC236}">
                    <a16:creationId xmlns:a16="http://schemas.microsoft.com/office/drawing/2014/main" xmlns="" id="{11EA3502-7E5D-4C3D-B425-C6434E6F277E}"/>
                  </a:ext>
                </a:extLst>
              </p:cNvPr>
              <p:cNvGrpSpPr/>
              <p:nvPr/>
            </p:nvGrpSpPr>
            <p:grpSpPr>
              <a:xfrm>
                <a:off x="1115740" y="1689146"/>
                <a:ext cx="2244186" cy="2244186"/>
                <a:chOff x="1505542" y="1628586"/>
                <a:chExt cx="3960000" cy="3960000"/>
              </a:xfrm>
            </p:grpSpPr>
            <p:sp>
              <p:nvSpPr>
                <p:cNvPr id="116" name="Oval 115">
                  <a:extLst>
                    <a:ext uri="{FF2B5EF4-FFF2-40B4-BE49-F238E27FC236}">
                      <a16:creationId xmlns:a16="http://schemas.microsoft.com/office/drawing/2014/main" xmlns="" id="{8B8C8132-B374-46DE-AEE2-CE01DD6EFC39}"/>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17" name="Oval 116">
                  <a:extLst>
                    <a:ext uri="{FF2B5EF4-FFF2-40B4-BE49-F238E27FC236}">
                      <a16:creationId xmlns:a16="http://schemas.microsoft.com/office/drawing/2014/main" xmlns="" id="{4C722B14-3FAD-423B-A44C-80E9F47D7713}"/>
                    </a:ext>
                  </a:extLst>
                </p:cNvPr>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18" name="Oval 117">
                  <a:extLst>
                    <a:ext uri="{FF2B5EF4-FFF2-40B4-BE49-F238E27FC236}">
                      <a16:creationId xmlns:a16="http://schemas.microsoft.com/office/drawing/2014/main" xmlns="" id="{4E78C719-31DD-45C8-BB24-C966A9DBFCE4}"/>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113" name="Arc 112">
                <a:extLst>
                  <a:ext uri="{FF2B5EF4-FFF2-40B4-BE49-F238E27FC236}">
                    <a16:creationId xmlns:a16="http://schemas.microsoft.com/office/drawing/2014/main" xmlns="" id="{5894EA2F-3382-4A1F-BC8F-FFD0BE8DBBBA}"/>
                  </a:ext>
                </a:extLst>
              </p:cNvPr>
              <p:cNvSpPr>
                <a:spLocks noChangeAspect="1"/>
              </p:cNvSpPr>
              <p:nvPr/>
            </p:nvSpPr>
            <p:spPr bwMode="auto">
              <a:xfrm>
                <a:off x="1319656" y="1893164"/>
                <a:ext cx="1836356" cy="1836152"/>
              </a:xfrm>
              <a:prstGeom prst="arc">
                <a:avLst>
                  <a:gd name="adj1" fmla="val 16200000"/>
                  <a:gd name="adj2" fmla="val 17361346"/>
                </a:avLst>
              </a:prstGeom>
              <a:noFill/>
              <a:ln w="38100" cap="rnd" cmpd="sng" algn="ctr">
                <a:solidFill>
                  <a:schemeClr val="accent2"/>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14" name="Arc 113">
                <a:extLst>
                  <a:ext uri="{FF2B5EF4-FFF2-40B4-BE49-F238E27FC236}">
                    <a16:creationId xmlns:a16="http://schemas.microsoft.com/office/drawing/2014/main" xmlns="" id="{42C1B7A7-F789-437D-B25B-8749BE29AB10}"/>
                  </a:ext>
                </a:extLst>
              </p:cNvPr>
              <p:cNvSpPr>
                <a:spLocks noChangeAspect="1"/>
              </p:cNvSpPr>
              <p:nvPr/>
            </p:nvSpPr>
            <p:spPr bwMode="auto">
              <a:xfrm>
                <a:off x="1217636" y="1791156"/>
                <a:ext cx="2040396" cy="2040168"/>
              </a:xfrm>
              <a:prstGeom prst="arc">
                <a:avLst>
                  <a:gd name="adj1" fmla="val 16200000"/>
                  <a:gd name="adj2" fmla="val 690334"/>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5" name="Arc 114">
                <a:extLst>
                  <a:ext uri="{FF2B5EF4-FFF2-40B4-BE49-F238E27FC236}">
                    <a16:creationId xmlns:a16="http://schemas.microsoft.com/office/drawing/2014/main" xmlns="" id="{CD73F704-DD5E-4FBB-96EA-4B590F485308}"/>
                  </a:ext>
                </a:extLst>
              </p:cNvPr>
              <p:cNvSpPr>
                <a:spLocks noChangeAspect="1"/>
              </p:cNvSpPr>
              <p:nvPr/>
            </p:nvSpPr>
            <p:spPr bwMode="auto">
              <a:xfrm>
                <a:off x="1115616" y="1689147"/>
                <a:ext cx="2244436" cy="2244186"/>
              </a:xfrm>
              <a:prstGeom prst="arc">
                <a:avLst>
                  <a:gd name="adj1" fmla="val 16200000"/>
                  <a:gd name="adj2" fmla="val 8743750"/>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grpSp>
      </p:grpSp>
      <p:grpSp>
        <p:nvGrpSpPr>
          <p:cNvPr id="119" name="Group 118">
            <a:extLst>
              <a:ext uri="{FF2B5EF4-FFF2-40B4-BE49-F238E27FC236}">
                <a16:creationId xmlns:a16="http://schemas.microsoft.com/office/drawing/2014/main" xmlns="" id="{40F38CFB-BA40-4E81-8AF5-6405FE0FFDBD}"/>
              </a:ext>
            </a:extLst>
          </p:cNvPr>
          <p:cNvGrpSpPr/>
          <p:nvPr/>
        </p:nvGrpSpPr>
        <p:grpSpPr>
          <a:xfrm>
            <a:off x="5639074" y="1145908"/>
            <a:ext cx="1665847" cy="1694139"/>
            <a:chOff x="915144" y="1206561"/>
            <a:chExt cx="1665847" cy="1694139"/>
          </a:xfrm>
        </p:grpSpPr>
        <p:sp>
          <p:nvSpPr>
            <p:cNvPr id="120" name="Szövegdoboz 30">
              <a:extLst>
                <a:ext uri="{FF2B5EF4-FFF2-40B4-BE49-F238E27FC236}">
                  <a16:creationId xmlns:a16="http://schemas.microsoft.com/office/drawing/2014/main" xmlns="" id="{E693EB4F-3484-4E5D-824B-ECB262CB2F55}"/>
                </a:ext>
              </a:extLst>
            </p:cNvPr>
            <p:cNvSpPr txBox="1"/>
            <p:nvPr/>
          </p:nvSpPr>
          <p:spPr>
            <a:xfrm>
              <a:off x="915144" y="1206561"/>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Movie</a:t>
              </a:r>
              <a:r>
                <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rPr>
                <a:t> </a:t>
              </a: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channel</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grpSp>
          <p:nvGrpSpPr>
            <p:cNvPr id="121" name="Group 120">
              <a:extLst>
                <a:ext uri="{FF2B5EF4-FFF2-40B4-BE49-F238E27FC236}">
                  <a16:creationId xmlns:a16="http://schemas.microsoft.com/office/drawing/2014/main" xmlns="" id="{71F5BA11-EA40-4F9B-A6CB-016E0C427108}"/>
                </a:ext>
              </a:extLst>
            </p:cNvPr>
            <p:cNvGrpSpPr>
              <a:grpSpLocks noChangeAspect="1"/>
            </p:cNvGrpSpPr>
            <p:nvPr/>
          </p:nvGrpSpPr>
          <p:grpSpPr>
            <a:xfrm>
              <a:off x="1043608" y="1558995"/>
              <a:ext cx="1341854" cy="1341705"/>
              <a:chOff x="1115616" y="1689146"/>
              <a:chExt cx="2244436" cy="2244187"/>
            </a:xfrm>
          </p:grpSpPr>
          <p:grpSp>
            <p:nvGrpSpPr>
              <p:cNvPr id="122" name="Group 26">
                <a:extLst>
                  <a:ext uri="{FF2B5EF4-FFF2-40B4-BE49-F238E27FC236}">
                    <a16:creationId xmlns:a16="http://schemas.microsoft.com/office/drawing/2014/main" xmlns="" id="{025F914C-B132-4126-BAD0-9998565B4E11}"/>
                  </a:ext>
                </a:extLst>
              </p:cNvPr>
              <p:cNvGrpSpPr/>
              <p:nvPr/>
            </p:nvGrpSpPr>
            <p:grpSpPr>
              <a:xfrm>
                <a:off x="1115740" y="1689146"/>
                <a:ext cx="2244186" cy="2244186"/>
                <a:chOff x="1505542" y="1628586"/>
                <a:chExt cx="3960000" cy="3960000"/>
              </a:xfrm>
            </p:grpSpPr>
            <p:sp>
              <p:nvSpPr>
                <p:cNvPr id="126" name="Oval 125">
                  <a:extLst>
                    <a:ext uri="{FF2B5EF4-FFF2-40B4-BE49-F238E27FC236}">
                      <a16:creationId xmlns:a16="http://schemas.microsoft.com/office/drawing/2014/main" xmlns="" id="{77AD06C3-D104-41C3-8AB2-AF6C834088D8}"/>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27" name="Oval 126">
                  <a:extLst>
                    <a:ext uri="{FF2B5EF4-FFF2-40B4-BE49-F238E27FC236}">
                      <a16:creationId xmlns:a16="http://schemas.microsoft.com/office/drawing/2014/main" xmlns="" id="{90F7C13F-4D32-45DC-8532-A0C0F1B8AB9E}"/>
                    </a:ext>
                  </a:extLst>
                </p:cNvPr>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28" name="Oval 127">
                  <a:extLst>
                    <a:ext uri="{FF2B5EF4-FFF2-40B4-BE49-F238E27FC236}">
                      <a16:creationId xmlns:a16="http://schemas.microsoft.com/office/drawing/2014/main" xmlns="" id="{7215044B-EEB1-4F6A-8A37-B9B2B3BC1D23}"/>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123" name="Arc 122">
                <a:extLst>
                  <a:ext uri="{FF2B5EF4-FFF2-40B4-BE49-F238E27FC236}">
                    <a16:creationId xmlns:a16="http://schemas.microsoft.com/office/drawing/2014/main" xmlns="" id="{68B7292D-5815-4D55-8197-E21F293E1B84}"/>
                  </a:ext>
                </a:extLst>
              </p:cNvPr>
              <p:cNvSpPr>
                <a:spLocks noChangeAspect="1"/>
              </p:cNvSpPr>
              <p:nvPr/>
            </p:nvSpPr>
            <p:spPr bwMode="auto">
              <a:xfrm>
                <a:off x="1319656" y="1893164"/>
                <a:ext cx="1836356" cy="1836152"/>
              </a:xfrm>
              <a:prstGeom prst="arc">
                <a:avLst>
                  <a:gd name="adj1" fmla="val 16200000"/>
                  <a:gd name="adj2" fmla="val 17138822"/>
                </a:avLst>
              </a:prstGeom>
              <a:noFill/>
              <a:ln w="38100" cap="rnd" cmpd="sng" algn="ctr">
                <a:solidFill>
                  <a:schemeClr val="accent2"/>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24" name="Arc 123">
                <a:extLst>
                  <a:ext uri="{FF2B5EF4-FFF2-40B4-BE49-F238E27FC236}">
                    <a16:creationId xmlns:a16="http://schemas.microsoft.com/office/drawing/2014/main" xmlns="" id="{26B3E1B8-F991-4AA0-BC91-073AE487A4C5}"/>
                  </a:ext>
                </a:extLst>
              </p:cNvPr>
              <p:cNvSpPr>
                <a:spLocks noChangeAspect="1"/>
              </p:cNvSpPr>
              <p:nvPr/>
            </p:nvSpPr>
            <p:spPr bwMode="auto">
              <a:xfrm>
                <a:off x="1217636" y="1791156"/>
                <a:ext cx="2040396" cy="2040168"/>
              </a:xfrm>
              <a:prstGeom prst="arc">
                <a:avLst>
                  <a:gd name="adj1" fmla="val 16200000"/>
                  <a:gd name="adj2" fmla="val 3683223"/>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25" name="Arc 124">
                <a:extLst>
                  <a:ext uri="{FF2B5EF4-FFF2-40B4-BE49-F238E27FC236}">
                    <a16:creationId xmlns:a16="http://schemas.microsoft.com/office/drawing/2014/main" xmlns="" id="{E5F01746-CF8B-4BFE-AF02-3C00367437B8}"/>
                  </a:ext>
                </a:extLst>
              </p:cNvPr>
              <p:cNvSpPr>
                <a:spLocks noChangeAspect="1"/>
              </p:cNvSpPr>
              <p:nvPr/>
            </p:nvSpPr>
            <p:spPr bwMode="auto">
              <a:xfrm>
                <a:off x="1115616" y="1689147"/>
                <a:ext cx="2244436" cy="2244186"/>
              </a:xfrm>
              <a:prstGeom prst="arc">
                <a:avLst>
                  <a:gd name="adj1" fmla="val 16200000"/>
                  <a:gd name="adj2" fmla="val 5791076"/>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grpSp>
        <p:nvGrpSpPr>
          <p:cNvPr id="129" name="Group 128">
            <a:extLst>
              <a:ext uri="{FF2B5EF4-FFF2-40B4-BE49-F238E27FC236}">
                <a16:creationId xmlns:a16="http://schemas.microsoft.com/office/drawing/2014/main" xmlns="" id="{AC56DBEB-7E40-4248-B95D-A4DBF30757C8}"/>
              </a:ext>
            </a:extLst>
          </p:cNvPr>
          <p:cNvGrpSpPr/>
          <p:nvPr/>
        </p:nvGrpSpPr>
        <p:grpSpPr>
          <a:xfrm>
            <a:off x="4038541" y="1154270"/>
            <a:ext cx="1665847" cy="1694139"/>
            <a:chOff x="915144" y="1206561"/>
            <a:chExt cx="1665847" cy="1694139"/>
          </a:xfrm>
        </p:grpSpPr>
        <p:sp>
          <p:nvSpPr>
            <p:cNvPr id="130" name="Szövegdoboz 30">
              <a:extLst>
                <a:ext uri="{FF2B5EF4-FFF2-40B4-BE49-F238E27FC236}">
                  <a16:creationId xmlns:a16="http://schemas.microsoft.com/office/drawing/2014/main" xmlns="" id="{AD7CF9A2-E5EB-41F0-BE36-B25777939125}"/>
                </a:ext>
              </a:extLst>
            </p:cNvPr>
            <p:cNvSpPr txBox="1"/>
            <p:nvPr/>
          </p:nvSpPr>
          <p:spPr>
            <a:xfrm>
              <a:off x="915144" y="1206561"/>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entertainment</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grpSp>
          <p:nvGrpSpPr>
            <p:cNvPr id="131" name="Group 130">
              <a:extLst>
                <a:ext uri="{FF2B5EF4-FFF2-40B4-BE49-F238E27FC236}">
                  <a16:creationId xmlns:a16="http://schemas.microsoft.com/office/drawing/2014/main" xmlns="" id="{EEC51BAA-ADF4-4FBF-A74D-775666B31565}"/>
                </a:ext>
              </a:extLst>
            </p:cNvPr>
            <p:cNvGrpSpPr>
              <a:grpSpLocks noChangeAspect="1"/>
            </p:cNvGrpSpPr>
            <p:nvPr/>
          </p:nvGrpSpPr>
          <p:grpSpPr>
            <a:xfrm>
              <a:off x="1043608" y="1558995"/>
              <a:ext cx="1341854" cy="1341705"/>
              <a:chOff x="1115616" y="1689146"/>
              <a:chExt cx="2244436" cy="2244187"/>
            </a:xfrm>
          </p:grpSpPr>
          <p:grpSp>
            <p:nvGrpSpPr>
              <p:cNvPr id="132" name="Group 26">
                <a:extLst>
                  <a:ext uri="{FF2B5EF4-FFF2-40B4-BE49-F238E27FC236}">
                    <a16:creationId xmlns:a16="http://schemas.microsoft.com/office/drawing/2014/main" xmlns="" id="{6D838D75-6C61-4CC5-8588-24B88D82790D}"/>
                  </a:ext>
                </a:extLst>
              </p:cNvPr>
              <p:cNvGrpSpPr/>
              <p:nvPr/>
            </p:nvGrpSpPr>
            <p:grpSpPr>
              <a:xfrm>
                <a:off x="1115740" y="1689146"/>
                <a:ext cx="2244186" cy="2244186"/>
                <a:chOff x="1505542" y="1628586"/>
                <a:chExt cx="3960000" cy="3960000"/>
              </a:xfrm>
            </p:grpSpPr>
            <p:sp>
              <p:nvSpPr>
                <p:cNvPr id="136" name="Oval 135">
                  <a:extLst>
                    <a:ext uri="{FF2B5EF4-FFF2-40B4-BE49-F238E27FC236}">
                      <a16:creationId xmlns:a16="http://schemas.microsoft.com/office/drawing/2014/main" xmlns="" id="{5B45F214-CFEE-4B09-B0CE-2D954BE8512F}"/>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37" name="Oval 136">
                  <a:extLst>
                    <a:ext uri="{FF2B5EF4-FFF2-40B4-BE49-F238E27FC236}">
                      <a16:creationId xmlns:a16="http://schemas.microsoft.com/office/drawing/2014/main" xmlns="" id="{E61A0B7B-84D1-4959-B001-F516148911E2}"/>
                    </a:ext>
                  </a:extLst>
                </p:cNvPr>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38" name="Oval 137">
                  <a:extLst>
                    <a:ext uri="{FF2B5EF4-FFF2-40B4-BE49-F238E27FC236}">
                      <a16:creationId xmlns:a16="http://schemas.microsoft.com/office/drawing/2014/main" xmlns="" id="{B2BB469D-9388-404D-82F5-BC7EE141B81F}"/>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133" name="Arc 132">
                <a:extLst>
                  <a:ext uri="{FF2B5EF4-FFF2-40B4-BE49-F238E27FC236}">
                    <a16:creationId xmlns:a16="http://schemas.microsoft.com/office/drawing/2014/main" xmlns="" id="{18927432-B18B-480D-AC03-5DE5D2DEC386}"/>
                  </a:ext>
                </a:extLst>
              </p:cNvPr>
              <p:cNvSpPr>
                <a:spLocks noChangeAspect="1"/>
              </p:cNvSpPr>
              <p:nvPr/>
            </p:nvSpPr>
            <p:spPr bwMode="auto">
              <a:xfrm>
                <a:off x="1319656" y="1893164"/>
                <a:ext cx="1836356" cy="1836152"/>
              </a:xfrm>
              <a:prstGeom prst="arc">
                <a:avLst>
                  <a:gd name="adj1" fmla="val 16200000"/>
                  <a:gd name="adj2" fmla="val 17361346"/>
                </a:avLst>
              </a:prstGeom>
              <a:noFill/>
              <a:ln w="38100" cap="rnd" cmpd="sng" algn="ctr">
                <a:solidFill>
                  <a:schemeClr val="accent2"/>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34" name="Arc 133">
                <a:extLst>
                  <a:ext uri="{FF2B5EF4-FFF2-40B4-BE49-F238E27FC236}">
                    <a16:creationId xmlns:a16="http://schemas.microsoft.com/office/drawing/2014/main" xmlns="" id="{43F6C489-2F6E-437B-802E-78881C736B94}"/>
                  </a:ext>
                </a:extLst>
              </p:cNvPr>
              <p:cNvSpPr>
                <a:spLocks noChangeAspect="1"/>
              </p:cNvSpPr>
              <p:nvPr/>
            </p:nvSpPr>
            <p:spPr bwMode="auto">
              <a:xfrm>
                <a:off x="1217636" y="1791156"/>
                <a:ext cx="2040396" cy="2040168"/>
              </a:xfrm>
              <a:prstGeom prst="arc">
                <a:avLst>
                  <a:gd name="adj1" fmla="val 16200000"/>
                  <a:gd name="adj2" fmla="val 903807"/>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35" name="Arc 134">
                <a:extLst>
                  <a:ext uri="{FF2B5EF4-FFF2-40B4-BE49-F238E27FC236}">
                    <a16:creationId xmlns:a16="http://schemas.microsoft.com/office/drawing/2014/main" xmlns="" id="{F6ACEE5A-13F1-48A4-965E-667116701E83}"/>
                  </a:ext>
                </a:extLst>
              </p:cNvPr>
              <p:cNvSpPr>
                <a:spLocks noChangeAspect="1"/>
              </p:cNvSpPr>
              <p:nvPr/>
            </p:nvSpPr>
            <p:spPr bwMode="auto">
              <a:xfrm>
                <a:off x="1115616" y="1689147"/>
                <a:ext cx="2244436" cy="2244186"/>
              </a:xfrm>
              <a:prstGeom prst="arc">
                <a:avLst>
                  <a:gd name="adj1" fmla="val 16200000"/>
                  <a:gd name="adj2" fmla="val 8720668"/>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grpSp>
        <p:nvGrpSpPr>
          <p:cNvPr id="139" name="Group 138">
            <a:extLst>
              <a:ext uri="{FF2B5EF4-FFF2-40B4-BE49-F238E27FC236}">
                <a16:creationId xmlns:a16="http://schemas.microsoft.com/office/drawing/2014/main" xmlns="" id="{80744C01-699C-4949-A13B-7CC4AA349FC9}"/>
              </a:ext>
            </a:extLst>
          </p:cNvPr>
          <p:cNvGrpSpPr/>
          <p:nvPr/>
        </p:nvGrpSpPr>
        <p:grpSpPr>
          <a:xfrm>
            <a:off x="7239607" y="1154271"/>
            <a:ext cx="1665847" cy="1694139"/>
            <a:chOff x="915144" y="1206561"/>
            <a:chExt cx="1665847" cy="1694139"/>
          </a:xfrm>
        </p:grpSpPr>
        <p:sp>
          <p:nvSpPr>
            <p:cNvPr id="140" name="Szövegdoboz 30">
              <a:extLst>
                <a:ext uri="{FF2B5EF4-FFF2-40B4-BE49-F238E27FC236}">
                  <a16:creationId xmlns:a16="http://schemas.microsoft.com/office/drawing/2014/main" xmlns="" id="{BE2530D3-C2AD-4FD3-ABCF-B37B5EB991E7}"/>
                </a:ext>
              </a:extLst>
            </p:cNvPr>
            <p:cNvSpPr txBox="1"/>
            <p:nvPr/>
          </p:nvSpPr>
          <p:spPr>
            <a:xfrm>
              <a:off x="915144" y="1206561"/>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other</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grpSp>
          <p:nvGrpSpPr>
            <p:cNvPr id="141" name="Group 140">
              <a:extLst>
                <a:ext uri="{FF2B5EF4-FFF2-40B4-BE49-F238E27FC236}">
                  <a16:creationId xmlns:a16="http://schemas.microsoft.com/office/drawing/2014/main" xmlns="" id="{8826FE73-218B-4D46-B7E3-BE99AAB9FBBA}"/>
                </a:ext>
              </a:extLst>
            </p:cNvPr>
            <p:cNvGrpSpPr>
              <a:grpSpLocks noChangeAspect="1"/>
            </p:cNvGrpSpPr>
            <p:nvPr/>
          </p:nvGrpSpPr>
          <p:grpSpPr>
            <a:xfrm>
              <a:off x="1043608" y="1558995"/>
              <a:ext cx="1341854" cy="1341705"/>
              <a:chOff x="1115616" y="1689146"/>
              <a:chExt cx="2244436" cy="2244187"/>
            </a:xfrm>
          </p:grpSpPr>
          <p:grpSp>
            <p:nvGrpSpPr>
              <p:cNvPr id="142" name="Group 26">
                <a:extLst>
                  <a:ext uri="{FF2B5EF4-FFF2-40B4-BE49-F238E27FC236}">
                    <a16:creationId xmlns:a16="http://schemas.microsoft.com/office/drawing/2014/main" xmlns="" id="{66047819-1C9D-45D9-BD10-5C8EC6E2AE58}"/>
                  </a:ext>
                </a:extLst>
              </p:cNvPr>
              <p:cNvGrpSpPr/>
              <p:nvPr/>
            </p:nvGrpSpPr>
            <p:grpSpPr>
              <a:xfrm>
                <a:off x="1115740" y="1689146"/>
                <a:ext cx="2244186" cy="2244186"/>
                <a:chOff x="1505542" y="1628586"/>
                <a:chExt cx="3960000" cy="3960000"/>
              </a:xfrm>
            </p:grpSpPr>
            <p:sp>
              <p:nvSpPr>
                <p:cNvPr id="146" name="Oval 145">
                  <a:extLst>
                    <a:ext uri="{FF2B5EF4-FFF2-40B4-BE49-F238E27FC236}">
                      <a16:creationId xmlns:a16="http://schemas.microsoft.com/office/drawing/2014/main" xmlns="" id="{A6BED99C-801C-42FE-A866-47C11764C30F}"/>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47" name="Oval 146">
                  <a:extLst>
                    <a:ext uri="{FF2B5EF4-FFF2-40B4-BE49-F238E27FC236}">
                      <a16:creationId xmlns:a16="http://schemas.microsoft.com/office/drawing/2014/main" xmlns="" id="{20E83518-D1F7-49A0-B462-545E853D9365}"/>
                    </a:ext>
                  </a:extLst>
                </p:cNvPr>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48" name="Oval 147">
                  <a:extLst>
                    <a:ext uri="{FF2B5EF4-FFF2-40B4-BE49-F238E27FC236}">
                      <a16:creationId xmlns:a16="http://schemas.microsoft.com/office/drawing/2014/main" xmlns="" id="{E77DED73-0F89-43D6-AA0D-E33B2181C78F}"/>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143" name="Arc 142">
                <a:extLst>
                  <a:ext uri="{FF2B5EF4-FFF2-40B4-BE49-F238E27FC236}">
                    <a16:creationId xmlns:a16="http://schemas.microsoft.com/office/drawing/2014/main" xmlns="" id="{C9AF9AA5-FBC2-46BB-8B41-948618C7AA90}"/>
                  </a:ext>
                </a:extLst>
              </p:cNvPr>
              <p:cNvSpPr>
                <a:spLocks noChangeAspect="1"/>
              </p:cNvSpPr>
              <p:nvPr/>
            </p:nvSpPr>
            <p:spPr bwMode="auto">
              <a:xfrm>
                <a:off x="1319656" y="1893164"/>
                <a:ext cx="1836356" cy="1836152"/>
              </a:xfrm>
              <a:prstGeom prst="arc">
                <a:avLst>
                  <a:gd name="adj1" fmla="val 16200000"/>
                  <a:gd name="adj2" fmla="val 17361346"/>
                </a:avLst>
              </a:prstGeom>
              <a:noFill/>
              <a:ln w="38100" cap="rnd" cmpd="sng" algn="ctr">
                <a:solidFill>
                  <a:schemeClr val="accent2"/>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44" name="Arc 143">
                <a:extLst>
                  <a:ext uri="{FF2B5EF4-FFF2-40B4-BE49-F238E27FC236}">
                    <a16:creationId xmlns:a16="http://schemas.microsoft.com/office/drawing/2014/main" xmlns="" id="{0A0E0EBD-E9FA-4EC7-B599-7F77F4A61224}"/>
                  </a:ext>
                </a:extLst>
              </p:cNvPr>
              <p:cNvSpPr>
                <a:spLocks noChangeAspect="1"/>
              </p:cNvSpPr>
              <p:nvPr/>
            </p:nvSpPr>
            <p:spPr bwMode="auto">
              <a:xfrm>
                <a:off x="1217636" y="1791156"/>
                <a:ext cx="2040396" cy="2040168"/>
              </a:xfrm>
              <a:prstGeom prst="arc">
                <a:avLst>
                  <a:gd name="adj1" fmla="val 16200000"/>
                  <a:gd name="adj2" fmla="val 665222"/>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45" name="Arc 144">
                <a:extLst>
                  <a:ext uri="{FF2B5EF4-FFF2-40B4-BE49-F238E27FC236}">
                    <a16:creationId xmlns:a16="http://schemas.microsoft.com/office/drawing/2014/main" xmlns="" id="{3530305A-FDFD-4FA1-96E0-CF86852C6352}"/>
                  </a:ext>
                </a:extLst>
              </p:cNvPr>
              <p:cNvSpPr>
                <a:spLocks noChangeAspect="1"/>
              </p:cNvSpPr>
              <p:nvPr/>
            </p:nvSpPr>
            <p:spPr bwMode="auto">
              <a:xfrm>
                <a:off x="1115616" y="1689147"/>
                <a:ext cx="2244436" cy="2244186"/>
              </a:xfrm>
              <a:prstGeom prst="arc">
                <a:avLst>
                  <a:gd name="adj1" fmla="val 16200000"/>
                  <a:gd name="adj2" fmla="val 8716978"/>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grpSp>
        <p:nvGrpSpPr>
          <p:cNvPr id="149" name="Group 148">
            <a:extLst>
              <a:ext uri="{FF2B5EF4-FFF2-40B4-BE49-F238E27FC236}">
                <a16:creationId xmlns:a16="http://schemas.microsoft.com/office/drawing/2014/main" xmlns="" id="{EB224BDF-6E4E-49D5-9C57-558CF7991DD2}"/>
              </a:ext>
            </a:extLst>
          </p:cNvPr>
          <p:cNvGrpSpPr/>
          <p:nvPr/>
        </p:nvGrpSpPr>
        <p:grpSpPr>
          <a:xfrm>
            <a:off x="323528" y="1154271"/>
            <a:ext cx="1665847" cy="1694139"/>
            <a:chOff x="915144" y="1206561"/>
            <a:chExt cx="1665847" cy="1694139"/>
          </a:xfrm>
        </p:grpSpPr>
        <p:sp>
          <p:nvSpPr>
            <p:cNvPr id="150" name="Szövegdoboz 30">
              <a:extLst>
                <a:ext uri="{FF2B5EF4-FFF2-40B4-BE49-F238E27FC236}">
                  <a16:creationId xmlns:a16="http://schemas.microsoft.com/office/drawing/2014/main" xmlns="" id="{43915176-16B7-4A8A-B5EB-D9B796246E18}"/>
                </a:ext>
              </a:extLst>
            </p:cNvPr>
            <p:cNvSpPr txBox="1"/>
            <p:nvPr/>
          </p:nvSpPr>
          <p:spPr>
            <a:xfrm>
              <a:off x="915144" y="1206561"/>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total</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grpSp>
          <p:nvGrpSpPr>
            <p:cNvPr id="151" name="Group 150">
              <a:extLst>
                <a:ext uri="{FF2B5EF4-FFF2-40B4-BE49-F238E27FC236}">
                  <a16:creationId xmlns:a16="http://schemas.microsoft.com/office/drawing/2014/main" xmlns="" id="{A0CDDD6B-8940-42A4-9F2E-BC252ABA87D4}"/>
                </a:ext>
              </a:extLst>
            </p:cNvPr>
            <p:cNvGrpSpPr>
              <a:grpSpLocks noChangeAspect="1"/>
            </p:cNvGrpSpPr>
            <p:nvPr/>
          </p:nvGrpSpPr>
          <p:grpSpPr>
            <a:xfrm>
              <a:off x="1043608" y="1558995"/>
              <a:ext cx="1341854" cy="1341705"/>
              <a:chOff x="1115616" y="1689146"/>
              <a:chExt cx="2244436" cy="2244187"/>
            </a:xfrm>
          </p:grpSpPr>
          <p:grpSp>
            <p:nvGrpSpPr>
              <p:cNvPr id="152" name="Group 26">
                <a:extLst>
                  <a:ext uri="{FF2B5EF4-FFF2-40B4-BE49-F238E27FC236}">
                    <a16:creationId xmlns:a16="http://schemas.microsoft.com/office/drawing/2014/main" xmlns="" id="{1B492F6D-548F-4F8B-A867-D38ADDE17DB1}"/>
                  </a:ext>
                </a:extLst>
              </p:cNvPr>
              <p:cNvGrpSpPr/>
              <p:nvPr/>
            </p:nvGrpSpPr>
            <p:grpSpPr>
              <a:xfrm>
                <a:off x="1115740" y="1689146"/>
                <a:ext cx="2244186" cy="2244186"/>
                <a:chOff x="1505542" y="1628586"/>
                <a:chExt cx="3960000" cy="3960000"/>
              </a:xfrm>
            </p:grpSpPr>
            <p:sp>
              <p:nvSpPr>
                <p:cNvPr id="156" name="Oval 155">
                  <a:extLst>
                    <a:ext uri="{FF2B5EF4-FFF2-40B4-BE49-F238E27FC236}">
                      <a16:creationId xmlns:a16="http://schemas.microsoft.com/office/drawing/2014/main" xmlns="" id="{FFABCA86-2FF0-485E-BE58-850EEE45C437}"/>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57" name="Oval 156">
                  <a:extLst>
                    <a:ext uri="{FF2B5EF4-FFF2-40B4-BE49-F238E27FC236}">
                      <a16:creationId xmlns:a16="http://schemas.microsoft.com/office/drawing/2014/main" xmlns="" id="{B87AA749-E1C8-47C6-AE5B-1A74A86D14AD}"/>
                    </a:ext>
                  </a:extLst>
                </p:cNvPr>
                <p:cNvSpPr>
                  <a:spLocks noChangeAspect="1"/>
                </p:cNvSpPr>
                <p:nvPr/>
              </p:nvSpPr>
              <p:spPr bwMode="auto">
                <a:xfrm>
                  <a:off x="1865542" y="1988586"/>
                  <a:ext cx="3240000" cy="324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58" name="Oval 157">
                  <a:extLst>
                    <a:ext uri="{FF2B5EF4-FFF2-40B4-BE49-F238E27FC236}">
                      <a16:creationId xmlns:a16="http://schemas.microsoft.com/office/drawing/2014/main" xmlns="" id="{9CBF0FCF-7718-4B58-87A6-4D00EA8805A3}"/>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153" name="Arc 152">
                <a:extLst>
                  <a:ext uri="{FF2B5EF4-FFF2-40B4-BE49-F238E27FC236}">
                    <a16:creationId xmlns:a16="http://schemas.microsoft.com/office/drawing/2014/main" xmlns="" id="{24936A3C-65DF-47FE-AD59-58252F8B2BD6}"/>
                  </a:ext>
                </a:extLst>
              </p:cNvPr>
              <p:cNvSpPr>
                <a:spLocks noChangeAspect="1"/>
              </p:cNvSpPr>
              <p:nvPr/>
            </p:nvSpPr>
            <p:spPr bwMode="auto">
              <a:xfrm>
                <a:off x="1319656" y="1893164"/>
                <a:ext cx="1836356" cy="1836152"/>
              </a:xfrm>
              <a:prstGeom prst="arc">
                <a:avLst>
                  <a:gd name="adj1" fmla="val 16200000"/>
                  <a:gd name="adj2" fmla="val 17361346"/>
                </a:avLst>
              </a:prstGeom>
              <a:noFill/>
              <a:ln w="38100" cap="rnd" cmpd="sng" algn="ctr">
                <a:solidFill>
                  <a:schemeClr val="accent2"/>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54" name="Arc 153">
                <a:extLst>
                  <a:ext uri="{FF2B5EF4-FFF2-40B4-BE49-F238E27FC236}">
                    <a16:creationId xmlns:a16="http://schemas.microsoft.com/office/drawing/2014/main" xmlns="" id="{453C20BB-9C34-4978-BDF7-FA1C1A4D9C99}"/>
                  </a:ext>
                </a:extLst>
              </p:cNvPr>
              <p:cNvSpPr>
                <a:spLocks noChangeAspect="1"/>
              </p:cNvSpPr>
              <p:nvPr/>
            </p:nvSpPr>
            <p:spPr bwMode="auto">
              <a:xfrm>
                <a:off x="1217636" y="1791156"/>
                <a:ext cx="2040396" cy="2040168"/>
              </a:xfrm>
              <a:prstGeom prst="arc">
                <a:avLst>
                  <a:gd name="adj1" fmla="val 16200000"/>
                  <a:gd name="adj2" fmla="val 2975291"/>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55" name="Arc 154">
                <a:extLst>
                  <a:ext uri="{FF2B5EF4-FFF2-40B4-BE49-F238E27FC236}">
                    <a16:creationId xmlns:a16="http://schemas.microsoft.com/office/drawing/2014/main" xmlns="" id="{50F0F47E-6CF9-4368-84CD-6C2150C66600}"/>
                  </a:ext>
                </a:extLst>
              </p:cNvPr>
              <p:cNvSpPr>
                <a:spLocks noChangeAspect="1"/>
              </p:cNvSpPr>
              <p:nvPr/>
            </p:nvSpPr>
            <p:spPr bwMode="auto">
              <a:xfrm>
                <a:off x="1115616" y="1689147"/>
                <a:ext cx="2244436" cy="2244186"/>
              </a:xfrm>
              <a:prstGeom prst="arc">
                <a:avLst>
                  <a:gd name="adj1" fmla="val 16200000"/>
                  <a:gd name="adj2" fmla="val 8716978"/>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sp>
        <p:nvSpPr>
          <p:cNvPr id="160" name="Cím 30">
            <a:extLst>
              <a:ext uri="{FF2B5EF4-FFF2-40B4-BE49-F238E27FC236}">
                <a16:creationId xmlns:a16="http://schemas.microsoft.com/office/drawing/2014/main" xmlns="" id="{AF565A35-8D33-4CD3-8AD5-3AFA8384B4D2}"/>
              </a:ext>
            </a:extLst>
          </p:cNvPr>
          <p:cNvSpPr txBox="1">
            <a:spLocks/>
          </p:cNvSpPr>
          <p:nvPr/>
        </p:nvSpPr>
        <p:spPr>
          <a:xfrm>
            <a:off x="434663" y="4038856"/>
            <a:ext cx="8346147" cy="736321"/>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According to the significance analysis, switching ratios do not differ much neither in different parts of the day, nor in whether someone is watching alone or with company. The type of the channel however influences the switching. In connection to the previous conclusion, surfing is more typical on movie channels (only 54% does not switch), but specifically during adverts (40%).</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sp>
        <p:nvSpPr>
          <p:cNvPr id="57" name="TextBox 56">
            <a:extLst>
              <a:ext uri="{FF2B5EF4-FFF2-40B4-BE49-F238E27FC236}">
                <a16:creationId xmlns:a16="http://schemas.microsoft.com/office/drawing/2014/main" xmlns="" id="{8EAAB559-872A-4691-AAFE-3EB45B4A841C}"/>
              </a:ext>
            </a:extLst>
          </p:cNvPr>
          <p:cNvSpPr txBox="1"/>
          <p:nvPr/>
        </p:nvSpPr>
        <p:spPr>
          <a:xfrm>
            <a:off x="7096342" y="3075806"/>
            <a:ext cx="1940153" cy="738664"/>
          </a:xfrm>
          <a:prstGeom prst="rect">
            <a:avLst/>
          </a:prstGeom>
        </p:spPr>
        <p:txBody>
          <a:bodyPr wrap="square" rtlCol="0">
            <a:spAutoFit/>
          </a:bodyPr>
          <a:lstStyle/>
          <a:p>
            <a:pPr marL="173038" indent="-173038"/>
            <a:r>
              <a:rPr lang="hu-HU" sz="1050" kern="0" dirty="0">
                <a:solidFill>
                  <a:schemeClr val="accent4"/>
                </a:solidFill>
                <a:latin typeface="Calibri"/>
              </a:rPr>
              <a:t>●</a:t>
            </a:r>
            <a:r>
              <a:rPr lang="hu-HU" sz="1050" kern="0" dirty="0">
                <a:solidFill>
                  <a:srgbClr val="404040"/>
                </a:solidFill>
                <a:latin typeface="Calibri"/>
              </a:rPr>
              <a:t> </a:t>
            </a:r>
            <a:r>
              <a:rPr lang="hu-HU" sz="1050" kern="0" dirty="0" err="1">
                <a:solidFill>
                  <a:srgbClr val="404040"/>
                </a:solidFill>
                <a:latin typeface="Calibri"/>
              </a:rPr>
              <a:t>Did</a:t>
            </a:r>
            <a:r>
              <a:rPr lang="hu-HU" sz="1050" kern="0" dirty="0">
                <a:solidFill>
                  <a:srgbClr val="404040"/>
                </a:solidFill>
                <a:latin typeface="Calibri"/>
              </a:rPr>
              <a:t> </a:t>
            </a:r>
            <a:r>
              <a:rPr lang="hu-HU" sz="1050" kern="0" dirty="0" err="1">
                <a:solidFill>
                  <a:srgbClr val="404040"/>
                </a:solidFill>
                <a:latin typeface="Calibri"/>
              </a:rPr>
              <a:t>not</a:t>
            </a:r>
            <a:r>
              <a:rPr lang="hu-HU" sz="1050" kern="0" dirty="0">
                <a:solidFill>
                  <a:srgbClr val="404040"/>
                </a:solidFill>
                <a:latin typeface="Calibri"/>
              </a:rPr>
              <a:t> </a:t>
            </a:r>
            <a:r>
              <a:rPr lang="hu-HU" sz="1050" kern="0" dirty="0" err="1">
                <a:solidFill>
                  <a:srgbClr val="404040"/>
                </a:solidFill>
                <a:latin typeface="Calibri"/>
              </a:rPr>
              <a:t>switch</a:t>
            </a:r>
            <a:endParaRPr lang="hu-HU" sz="1050" kern="0" dirty="0">
              <a:solidFill>
                <a:srgbClr val="404040"/>
              </a:solidFill>
              <a:latin typeface="Calibri"/>
            </a:endParaRPr>
          </a:p>
          <a:p>
            <a:pPr marL="173038" indent="-173038"/>
            <a:r>
              <a:rPr lang="hu-HU" sz="1050" kern="0" dirty="0">
                <a:solidFill>
                  <a:schemeClr val="accent1"/>
                </a:solidFill>
              </a:rPr>
              <a:t>●</a:t>
            </a:r>
            <a:r>
              <a:rPr lang="hu-HU" sz="1050" kern="0" dirty="0">
                <a:solidFill>
                  <a:srgbClr val="404040"/>
                </a:solidFill>
              </a:rPr>
              <a:t> </a:t>
            </a:r>
            <a:r>
              <a:rPr lang="hu-HU" sz="1050" kern="0" dirty="0" err="1">
                <a:solidFill>
                  <a:srgbClr val="404040"/>
                </a:solidFill>
              </a:rPr>
              <a:t>Switched</a:t>
            </a:r>
            <a:r>
              <a:rPr lang="hu-HU" sz="1050" kern="0" dirty="0">
                <a:solidFill>
                  <a:srgbClr val="404040"/>
                </a:solidFill>
              </a:rPr>
              <a:t> </a:t>
            </a:r>
            <a:r>
              <a:rPr lang="hu-HU" sz="1050" kern="0" dirty="0" err="1">
                <a:solidFill>
                  <a:srgbClr val="404040"/>
                </a:solidFill>
              </a:rPr>
              <a:t>during</a:t>
            </a:r>
            <a:r>
              <a:rPr lang="hu-HU" sz="1050" kern="0" dirty="0">
                <a:solidFill>
                  <a:srgbClr val="404040"/>
                </a:solidFill>
              </a:rPr>
              <a:t> </a:t>
            </a:r>
            <a:r>
              <a:rPr lang="hu-HU" sz="1050" kern="0" dirty="0" err="1">
                <a:solidFill>
                  <a:srgbClr val="404040"/>
                </a:solidFill>
              </a:rPr>
              <a:t>ads</a:t>
            </a:r>
            <a:endParaRPr lang="hu-HU" sz="1050" kern="0" dirty="0">
              <a:solidFill>
                <a:srgbClr val="404040"/>
              </a:solidFill>
            </a:endParaRPr>
          </a:p>
          <a:p>
            <a:pPr marL="173038" indent="-173038"/>
            <a:r>
              <a:rPr lang="hu-HU" sz="1050" kern="0" dirty="0">
                <a:solidFill>
                  <a:schemeClr val="accent2"/>
                </a:solidFill>
              </a:rPr>
              <a:t>●</a:t>
            </a:r>
            <a:r>
              <a:rPr lang="hu-HU" sz="1050" kern="0" dirty="0">
                <a:solidFill>
                  <a:srgbClr val="404040"/>
                </a:solidFill>
              </a:rPr>
              <a:t> </a:t>
            </a:r>
            <a:r>
              <a:rPr lang="hu-HU" sz="1050" kern="0" dirty="0" err="1">
                <a:solidFill>
                  <a:srgbClr val="404040"/>
                </a:solidFill>
              </a:rPr>
              <a:t>Switched</a:t>
            </a:r>
            <a:r>
              <a:rPr lang="hu-HU" sz="1050" kern="0" dirty="0">
                <a:solidFill>
                  <a:srgbClr val="404040"/>
                </a:solidFill>
              </a:rPr>
              <a:t> </a:t>
            </a:r>
            <a:r>
              <a:rPr lang="hu-HU" sz="1050" kern="0" dirty="0" err="1">
                <a:solidFill>
                  <a:srgbClr val="404040"/>
                </a:solidFill>
              </a:rPr>
              <a:t>during</a:t>
            </a:r>
            <a:r>
              <a:rPr lang="hu-HU" sz="1050" kern="0" dirty="0">
                <a:solidFill>
                  <a:srgbClr val="404040"/>
                </a:solidFill>
              </a:rPr>
              <a:t> a </a:t>
            </a:r>
            <a:r>
              <a:rPr lang="hu-HU" sz="1050" kern="0" dirty="0" err="1">
                <a:solidFill>
                  <a:srgbClr val="404040"/>
                </a:solidFill>
              </a:rPr>
              <a:t>programme</a:t>
            </a:r>
            <a:endParaRPr lang="hu-HU" sz="1050" kern="0" dirty="0">
              <a:solidFill>
                <a:srgbClr val="404040"/>
              </a:solidFill>
            </a:endParaRPr>
          </a:p>
          <a:p>
            <a:pPr marL="173038" indent="-173038"/>
            <a:endParaRPr lang="hu-HU" sz="1050" kern="0" dirty="0">
              <a:solidFill>
                <a:srgbClr val="404040"/>
              </a:solidFill>
              <a:latin typeface="Calibri"/>
            </a:endParaRPr>
          </a:p>
        </p:txBody>
      </p:sp>
      <p:pic>
        <p:nvPicPr>
          <p:cNvPr id="58" name="Picture 57">
            <a:extLst>
              <a:ext uri="{FF2B5EF4-FFF2-40B4-BE49-F238E27FC236}">
                <a16:creationId xmlns:a16="http://schemas.microsoft.com/office/drawing/2014/main" xmlns="" id="{462E6CB2-B69C-408F-9527-30E98E262643}"/>
              </a:ext>
            </a:extLst>
          </p:cNvPr>
          <p:cNvPicPr>
            <a:picLocks noChangeAspect="1"/>
          </p:cNvPicPr>
          <p:nvPr/>
        </p:nvPicPr>
        <p:blipFill>
          <a:blip r:embed="rId3"/>
          <a:stretch>
            <a:fillRect/>
          </a:stretch>
        </p:blipFill>
        <p:spPr>
          <a:xfrm>
            <a:off x="7564578" y="4840516"/>
            <a:ext cx="1034081" cy="242440"/>
          </a:xfrm>
          <a:prstGeom prst="rect">
            <a:avLst/>
          </a:prstGeom>
        </p:spPr>
      </p:pic>
      <p:pic>
        <p:nvPicPr>
          <p:cNvPr id="59" name="Picture 58">
            <a:extLst>
              <a:ext uri="{FF2B5EF4-FFF2-40B4-BE49-F238E27FC236}">
                <a16:creationId xmlns:a16="http://schemas.microsoft.com/office/drawing/2014/main" xmlns="" id="{B7E8A821-731D-4F42-85E6-A651E6A246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3792152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83968" y="1447814"/>
            <a:ext cx="4824536" cy="2247851"/>
          </a:xfrm>
        </p:spPr>
        <p:txBody>
          <a:bodyPr/>
          <a:lstStyle/>
          <a:p>
            <a:r>
              <a:rPr lang="hu-HU" dirty="0">
                <a:effectLst>
                  <a:outerShdw blurRad="38100" dist="38100" dir="2700000" algn="tl">
                    <a:srgbClr val="000000">
                      <a:alpha val="43137"/>
                    </a:srgbClr>
                  </a:outerShdw>
                </a:effectLst>
              </a:rPr>
              <a:t>PARALEL ACTIVITES</a:t>
            </a:r>
            <a:endParaRPr lang="hu-HU" sz="2000" dirty="0">
              <a:effectLst>
                <a:outerShdw blurRad="38100" dist="38100" dir="2700000" algn="tl">
                  <a:srgbClr val="000000">
                    <a:alpha val="43137"/>
                  </a:srgbClr>
                </a:outerShdw>
              </a:effectLst>
            </a:endParaRPr>
          </a:p>
        </p:txBody>
      </p:sp>
      <p:pic>
        <p:nvPicPr>
          <p:cNvPr id="11" name="Picture Placeholder 10">
            <a:extLst>
              <a:ext uri="{FF2B5EF4-FFF2-40B4-BE49-F238E27FC236}">
                <a16:creationId xmlns:a16="http://schemas.microsoft.com/office/drawing/2014/main" xmlns="" id="{FC25E04E-753A-4720-89BC-CAEF7C54EAD1}"/>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16600" r="16600"/>
          <a:stretch>
            <a:fillRect/>
          </a:stretch>
        </p:blipFill>
        <p:spPr/>
      </p:pic>
      <p:pic>
        <p:nvPicPr>
          <p:cNvPr id="4" name="Picture 3">
            <a:extLst>
              <a:ext uri="{FF2B5EF4-FFF2-40B4-BE49-F238E27FC236}">
                <a16:creationId xmlns:a16="http://schemas.microsoft.com/office/drawing/2014/main" xmlns="" id="{B680FD84-0ADB-443C-9092-CD40F09E59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pic>
        <p:nvPicPr>
          <p:cNvPr id="5" name="Picture 4">
            <a:extLst>
              <a:ext uri="{FF2B5EF4-FFF2-40B4-BE49-F238E27FC236}">
                <a16:creationId xmlns:a16="http://schemas.microsoft.com/office/drawing/2014/main" xmlns="" id="{D55EC580-9F6C-477B-9827-F5565F017B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4910672"/>
            <a:ext cx="725425" cy="137160"/>
          </a:xfrm>
          <a:prstGeom prst="rect">
            <a:avLst/>
          </a:prstGeom>
        </p:spPr>
      </p:pic>
    </p:spTree>
    <p:extLst>
      <p:ext uri="{BB962C8B-B14F-4D97-AF65-F5344CB8AC3E}">
        <p14:creationId xmlns:p14="http://schemas.microsoft.com/office/powerpoint/2010/main" val="3073977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9"/>
          <p:cNvSpPr>
            <a:spLocks noGrp="1"/>
          </p:cNvSpPr>
          <p:nvPr>
            <p:ph type="body" sz="quarter" idx="4294967295"/>
          </p:nvPr>
        </p:nvSpPr>
        <p:spPr>
          <a:xfrm>
            <a:off x="212058" y="432440"/>
            <a:ext cx="8690248" cy="221610"/>
          </a:xfrm>
          <a:prstGeom prst="rect">
            <a:avLst/>
          </a:prstGeom>
        </p:spPr>
        <p:txBody>
          <a:bodyPr>
            <a:noAutofit/>
          </a:bodyPr>
          <a:lstStyle/>
          <a:p>
            <a:pPr marL="0" indent="0">
              <a:spcBef>
                <a:spcPts val="0"/>
              </a:spcBef>
            </a:pPr>
            <a:r>
              <a:rPr lang="hu-HU" sz="1000" i="1" dirty="0" err="1">
                <a:solidFill>
                  <a:schemeClr val="bg1">
                    <a:lumMod val="50000"/>
                  </a:schemeClr>
                </a:solidFill>
              </a:rPr>
              <a:t>Did</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use</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following</a:t>
            </a:r>
            <a:r>
              <a:rPr lang="hu-HU" sz="1000" i="1" dirty="0">
                <a:solidFill>
                  <a:schemeClr val="bg1">
                    <a:lumMod val="50000"/>
                  </a:schemeClr>
                </a:solidFill>
              </a:rPr>
              <a:t> </a:t>
            </a:r>
            <a:r>
              <a:rPr lang="hu-HU" sz="1000" i="1" dirty="0" err="1">
                <a:solidFill>
                  <a:schemeClr val="bg1">
                    <a:lumMod val="50000"/>
                  </a:schemeClr>
                </a:solidFill>
              </a:rPr>
              <a:t>devices</a:t>
            </a:r>
            <a:r>
              <a:rPr lang="hu-HU" sz="1000" i="1" dirty="0">
                <a:solidFill>
                  <a:schemeClr val="bg1">
                    <a:lumMod val="50000"/>
                  </a:schemeClr>
                </a:solidFill>
              </a:rPr>
              <a:t> </a:t>
            </a:r>
            <a:r>
              <a:rPr lang="hu-HU" sz="1000" i="1" dirty="0" err="1">
                <a:solidFill>
                  <a:schemeClr val="bg1">
                    <a:lumMod val="50000"/>
                  </a:schemeClr>
                </a:solidFill>
              </a:rPr>
              <a:t>whilst</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programme</a:t>
            </a:r>
            <a:r>
              <a:rPr lang="hu-HU" sz="1000" i="1" dirty="0">
                <a:solidFill>
                  <a:schemeClr val="bg1">
                    <a:lumMod val="50000"/>
                  </a:schemeClr>
                </a:solidFill>
              </a:rPr>
              <a:t>?</a:t>
            </a:r>
          </a:p>
        </p:txBody>
      </p:sp>
      <p:sp>
        <p:nvSpPr>
          <p:cNvPr id="107" name="Szövegdoboz 135">
            <a:extLst>
              <a:ext uri="{FF2B5EF4-FFF2-40B4-BE49-F238E27FC236}">
                <a16:creationId xmlns:a16="http://schemas.microsoft.com/office/drawing/2014/main" xmlns="" id="{A8400FDB-C03B-4234-AD82-BAA1FF60783E}"/>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N=4.733 |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all</a:t>
            </a:r>
            <a:r>
              <a:rPr lang="hu-HU" sz="900" kern="0" dirty="0">
                <a:solidFill>
                  <a:srgbClr val="222223"/>
                </a:solidFill>
              </a:rPr>
              <a:t> </a:t>
            </a:r>
            <a:r>
              <a:rPr lang="hu-HU" sz="900" kern="0" dirty="0" err="1">
                <a:solidFill>
                  <a:srgbClr val="222223"/>
                </a:solidFill>
              </a:rPr>
              <a:t>measured</a:t>
            </a:r>
            <a:r>
              <a:rPr lang="hu-HU" sz="900" kern="0" dirty="0">
                <a:solidFill>
                  <a:srgbClr val="222223"/>
                </a:solidFill>
              </a:rPr>
              <a:t> </a:t>
            </a:r>
            <a:r>
              <a:rPr lang="hu-HU" sz="900" kern="0" dirty="0" err="1">
                <a:solidFill>
                  <a:srgbClr val="222223"/>
                </a:solidFill>
              </a:rPr>
              <a:t>viewing</a:t>
            </a:r>
            <a:r>
              <a:rPr lang="hu-HU" sz="900" kern="0" dirty="0">
                <a:solidFill>
                  <a:srgbClr val="222223"/>
                </a:solidFill>
              </a:rPr>
              <a:t> </a:t>
            </a:r>
            <a:r>
              <a:rPr lang="hu-HU" sz="900" kern="0" dirty="0" err="1">
                <a:solidFill>
                  <a:srgbClr val="222223"/>
                </a:solidFill>
              </a:rPr>
              <a:t>situations</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3" name="Title 2">
            <a:extLst>
              <a:ext uri="{FF2B5EF4-FFF2-40B4-BE49-F238E27FC236}">
                <a16:creationId xmlns:a16="http://schemas.microsoft.com/office/drawing/2014/main" xmlns="" id="{4CB0A37B-97DA-48A7-B58E-20EAFB895B4B}"/>
              </a:ext>
            </a:extLst>
          </p:cNvPr>
          <p:cNvSpPr>
            <a:spLocks noGrp="1"/>
          </p:cNvSpPr>
          <p:nvPr>
            <p:ph type="title"/>
          </p:nvPr>
        </p:nvSpPr>
        <p:spPr/>
        <p:txBody>
          <a:bodyPr>
            <a:normAutofit fontScale="90000"/>
          </a:bodyPr>
          <a:lstStyle/>
          <a:p>
            <a:r>
              <a:rPr lang="hu-HU" dirty="0" err="1"/>
              <a:t>Simulatneous</a:t>
            </a:r>
            <a:r>
              <a:rPr lang="hu-HU" dirty="0"/>
              <a:t> </a:t>
            </a:r>
            <a:r>
              <a:rPr lang="hu-HU" dirty="0" err="1"/>
              <a:t>screen</a:t>
            </a:r>
            <a:r>
              <a:rPr lang="hu-HU" dirty="0"/>
              <a:t> </a:t>
            </a:r>
            <a:r>
              <a:rPr lang="hu-HU" dirty="0" err="1"/>
              <a:t>usage</a:t>
            </a:r>
            <a:endParaRPr lang="hu-HU" dirty="0"/>
          </a:p>
        </p:txBody>
      </p:sp>
      <p:sp>
        <p:nvSpPr>
          <p:cNvPr id="41" name="Rectangle 17">
            <a:extLst>
              <a:ext uri="{FF2B5EF4-FFF2-40B4-BE49-F238E27FC236}">
                <a16:creationId xmlns:a16="http://schemas.microsoft.com/office/drawing/2014/main" xmlns="" id="{D0BD0B79-C2EB-454A-8C7D-91E022ADAE64}"/>
              </a:ext>
            </a:extLst>
          </p:cNvPr>
          <p:cNvSpPr>
            <a:spLocks noChangeAspect="1"/>
          </p:cNvSpPr>
          <p:nvPr/>
        </p:nvSpPr>
        <p:spPr>
          <a:xfrm>
            <a:off x="3417737" y="1866951"/>
            <a:ext cx="1150588" cy="823281"/>
          </a:xfrm>
          <a:custGeom>
            <a:avLst/>
            <a:gdLst>
              <a:gd name="connsiteX0" fmla="*/ 0 w 2562458"/>
              <a:gd name="connsiteY0" fmla="*/ 0 h 1806498"/>
              <a:gd name="connsiteX1" fmla="*/ 2562458 w 2562458"/>
              <a:gd name="connsiteY1" fmla="*/ 0 h 1806498"/>
              <a:gd name="connsiteX2" fmla="*/ 2562458 w 2562458"/>
              <a:gd name="connsiteY2" fmla="*/ 1806498 h 1806498"/>
              <a:gd name="connsiteX3" fmla="*/ 0 w 2562458"/>
              <a:gd name="connsiteY3" fmla="*/ 1806498 h 1806498"/>
              <a:gd name="connsiteX4" fmla="*/ 0 w 2562458"/>
              <a:gd name="connsiteY4" fmla="*/ 0 h 1806498"/>
              <a:gd name="connsiteX0" fmla="*/ 0 w 2562458"/>
              <a:gd name="connsiteY0" fmla="*/ 21 h 1806519"/>
              <a:gd name="connsiteX1" fmla="*/ 1321916 w 2562458"/>
              <a:gd name="connsiteY1" fmla="*/ 589874 h 1806519"/>
              <a:gd name="connsiteX2" fmla="*/ 2562458 w 2562458"/>
              <a:gd name="connsiteY2" fmla="*/ 21 h 1806519"/>
              <a:gd name="connsiteX3" fmla="*/ 2562458 w 2562458"/>
              <a:gd name="connsiteY3" fmla="*/ 1806519 h 1806519"/>
              <a:gd name="connsiteX4" fmla="*/ 0 w 2562458"/>
              <a:gd name="connsiteY4" fmla="*/ 1806519 h 1806519"/>
              <a:gd name="connsiteX5" fmla="*/ 0 w 2562458"/>
              <a:gd name="connsiteY5" fmla="*/ 21 h 1806519"/>
              <a:gd name="connsiteX0" fmla="*/ 0 w 2562458"/>
              <a:gd name="connsiteY0" fmla="*/ 27559 h 1834057"/>
              <a:gd name="connsiteX1" fmla="*/ 1321916 w 2562458"/>
              <a:gd name="connsiteY1" fmla="*/ 617412 h 1834057"/>
              <a:gd name="connsiteX2" fmla="*/ 2562458 w 2562458"/>
              <a:gd name="connsiteY2" fmla="*/ 27559 h 1834057"/>
              <a:gd name="connsiteX3" fmla="*/ 2562458 w 2562458"/>
              <a:gd name="connsiteY3" fmla="*/ 1834057 h 1834057"/>
              <a:gd name="connsiteX4" fmla="*/ 0 w 2562458"/>
              <a:gd name="connsiteY4" fmla="*/ 1834057 h 1834057"/>
              <a:gd name="connsiteX5" fmla="*/ 0 w 2562458"/>
              <a:gd name="connsiteY5" fmla="*/ 27559 h 1834057"/>
              <a:gd name="connsiteX0" fmla="*/ 0 w 2562458"/>
              <a:gd name="connsiteY0" fmla="*/ 33330 h 1839828"/>
              <a:gd name="connsiteX1" fmla="*/ 1321916 w 2562458"/>
              <a:gd name="connsiteY1" fmla="*/ 623183 h 1839828"/>
              <a:gd name="connsiteX2" fmla="*/ 2562458 w 2562458"/>
              <a:gd name="connsiteY2" fmla="*/ 33330 h 1839828"/>
              <a:gd name="connsiteX3" fmla="*/ 2562458 w 2562458"/>
              <a:gd name="connsiteY3" fmla="*/ 1839828 h 1839828"/>
              <a:gd name="connsiteX4" fmla="*/ 0 w 2562458"/>
              <a:gd name="connsiteY4" fmla="*/ 1839828 h 1839828"/>
              <a:gd name="connsiteX5" fmla="*/ 0 w 2562458"/>
              <a:gd name="connsiteY5" fmla="*/ 33330 h 1839828"/>
              <a:gd name="connsiteX0" fmla="*/ 0 w 2562458"/>
              <a:gd name="connsiteY0" fmla="*/ 33736 h 1840234"/>
              <a:gd name="connsiteX1" fmla="*/ 1266160 w 2562458"/>
              <a:gd name="connsiteY1" fmla="*/ 612438 h 1840234"/>
              <a:gd name="connsiteX2" fmla="*/ 2562458 w 2562458"/>
              <a:gd name="connsiteY2" fmla="*/ 33736 h 1840234"/>
              <a:gd name="connsiteX3" fmla="*/ 2562458 w 2562458"/>
              <a:gd name="connsiteY3" fmla="*/ 1840234 h 1840234"/>
              <a:gd name="connsiteX4" fmla="*/ 0 w 2562458"/>
              <a:gd name="connsiteY4" fmla="*/ 1840234 h 1840234"/>
              <a:gd name="connsiteX5" fmla="*/ 0 w 2562458"/>
              <a:gd name="connsiteY5" fmla="*/ 33736 h 1840234"/>
              <a:gd name="connsiteX0" fmla="*/ 0 w 2562458"/>
              <a:gd name="connsiteY0" fmla="*/ 0 h 1806498"/>
              <a:gd name="connsiteX1" fmla="*/ 1266160 w 2562458"/>
              <a:gd name="connsiteY1" fmla="*/ 578702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 name="connsiteX0" fmla="*/ 0 w 2562458"/>
              <a:gd name="connsiteY0" fmla="*/ 0 h 1852321"/>
              <a:gd name="connsiteX1" fmla="*/ 1277312 w 2562458"/>
              <a:gd name="connsiteY1" fmla="*/ 567551 h 1852321"/>
              <a:gd name="connsiteX2" fmla="*/ 2562458 w 2562458"/>
              <a:gd name="connsiteY2" fmla="*/ 0 h 1852321"/>
              <a:gd name="connsiteX3" fmla="*/ 2562458 w 2562458"/>
              <a:gd name="connsiteY3" fmla="*/ 1806498 h 1852321"/>
              <a:gd name="connsiteX4" fmla="*/ 1243857 w 2562458"/>
              <a:gd name="connsiteY4" fmla="*/ 1415045 h 1852321"/>
              <a:gd name="connsiteX5" fmla="*/ 0 w 2562458"/>
              <a:gd name="connsiteY5" fmla="*/ 1806498 h 1852321"/>
              <a:gd name="connsiteX6" fmla="*/ 0 w 2562458"/>
              <a:gd name="connsiteY6" fmla="*/ 0 h 1852321"/>
              <a:gd name="connsiteX0" fmla="*/ 0 w 2562458"/>
              <a:gd name="connsiteY0" fmla="*/ 0 h 1859033"/>
              <a:gd name="connsiteX1" fmla="*/ 1277312 w 2562458"/>
              <a:gd name="connsiteY1" fmla="*/ 567551 h 1859033"/>
              <a:gd name="connsiteX2" fmla="*/ 2562458 w 2562458"/>
              <a:gd name="connsiteY2" fmla="*/ 0 h 1859033"/>
              <a:gd name="connsiteX3" fmla="*/ 2562458 w 2562458"/>
              <a:gd name="connsiteY3" fmla="*/ 1806498 h 1859033"/>
              <a:gd name="connsiteX4" fmla="*/ 1243857 w 2562458"/>
              <a:gd name="connsiteY4" fmla="*/ 1415045 h 1859033"/>
              <a:gd name="connsiteX5" fmla="*/ 0 w 2562458"/>
              <a:gd name="connsiteY5" fmla="*/ 1806498 h 1859033"/>
              <a:gd name="connsiteX6" fmla="*/ 0 w 2562458"/>
              <a:gd name="connsiteY6" fmla="*/ 0 h 1859033"/>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458" h="1806498">
                <a:moveTo>
                  <a:pt x="0" y="0"/>
                </a:moveTo>
                <a:cubicBezTo>
                  <a:pt x="41900" y="20250"/>
                  <a:pt x="830344" y="563447"/>
                  <a:pt x="1277312" y="567551"/>
                </a:cubicBezTo>
                <a:cubicBezTo>
                  <a:pt x="1724280" y="571655"/>
                  <a:pt x="2148944" y="196618"/>
                  <a:pt x="2562458" y="0"/>
                </a:cubicBezTo>
                <a:lnTo>
                  <a:pt x="2562458" y="1806498"/>
                </a:lnTo>
                <a:cubicBezTo>
                  <a:pt x="2342691" y="1718954"/>
                  <a:pt x="1703081" y="1407225"/>
                  <a:pt x="1243857" y="1415045"/>
                </a:cubicBezTo>
                <a:cubicBezTo>
                  <a:pt x="784633" y="1422865"/>
                  <a:pt x="414619" y="1676014"/>
                  <a:pt x="0" y="1806498"/>
                </a:cubicBezTo>
                <a:lnTo>
                  <a:pt x="0" y="0"/>
                </a:lnTo>
                <a:close/>
              </a:path>
            </a:pathLst>
          </a:custGeom>
          <a:solidFill>
            <a:sysClr val="window" lastClr="FFFFFF">
              <a:lumMod val="85000"/>
            </a:sysClr>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619" b="0" i="0" u="none" strike="noStrike" kern="0" cap="none" spc="0" normalizeH="0" baseline="0" noProof="0">
              <a:ln>
                <a:noFill/>
              </a:ln>
              <a:solidFill>
                <a:prstClr val="white"/>
              </a:solidFill>
              <a:effectLst/>
              <a:uLnTx/>
              <a:uFillTx/>
              <a:latin typeface="Calibri"/>
              <a:ea typeface="+mn-ea"/>
              <a:cs typeface="+mn-cs"/>
            </a:endParaRPr>
          </a:p>
        </p:txBody>
      </p:sp>
      <p:sp>
        <p:nvSpPr>
          <p:cNvPr id="42" name="Rectangle 17">
            <a:extLst>
              <a:ext uri="{FF2B5EF4-FFF2-40B4-BE49-F238E27FC236}">
                <a16:creationId xmlns:a16="http://schemas.microsoft.com/office/drawing/2014/main" xmlns="" id="{DC04B126-95B9-42FA-826D-2B0E0E1C5760}"/>
              </a:ext>
            </a:extLst>
          </p:cNvPr>
          <p:cNvSpPr>
            <a:spLocks noChangeAspect="1"/>
          </p:cNvSpPr>
          <p:nvPr/>
        </p:nvSpPr>
        <p:spPr>
          <a:xfrm>
            <a:off x="4581221" y="1866951"/>
            <a:ext cx="1150588" cy="823281"/>
          </a:xfrm>
          <a:custGeom>
            <a:avLst/>
            <a:gdLst>
              <a:gd name="connsiteX0" fmla="*/ 0 w 2562458"/>
              <a:gd name="connsiteY0" fmla="*/ 0 h 1806498"/>
              <a:gd name="connsiteX1" fmla="*/ 2562458 w 2562458"/>
              <a:gd name="connsiteY1" fmla="*/ 0 h 1806498"/>
              <a:gd name="connsiteX2" fmla="*/ 2562458 w 2562458"/>
              <a:gd name="connsiteY2" fmla="*/ 1806498 h 1806498"/>
              <a:gd name="connsiteX3" fmla="*/ 0 w 2562458"/>
              <a:gd name="connsiteY3" fmla="*/ 1806498 h 1806498"/>
              <a:gd name="connsiteX4" fmla="*/ 0 w 2562458"/>
              <a:gd name="connsiteY4" fmla="*/ 0 h 1806498"/>
              <a:gd name="connsiteX0" fmla="*/ 0 w 2562458"/>
              <a:gd name="connsiteY0" fmla="*/ 21 h 1806519"/>
              <a:gd name="connsiteX1" fmla="*/ 1321916 w 2562458"/>
              <a:gd name="connsiteY1" fmla="*/ 589874 h 1806519"/>
              <a:gd name="connsiteX2" fmla="*/ 2562458 w 2562458"/>
              <a:gd name="connsiteY2" fmla="*/ 21 h 1806519"/>
              <a:gd name="connsiteX3" fmla="*/ 2562458 w 2562458"/>
              <a:gd name="connsiteY3" fmla="*/ 1806519 h 1806519"/>
              <a:gd name="connsiteX4" fmla="*/ 0 w 2562458"/>
              <a:gd name="connsiteY4" fmla="*/ 1806519 h 1806519"/>
              <a:gd name="connsiteX5" fmla="*/ 0 w 2562458"/>
              <a:gd name="connsiteY5" fmla="*/ 21 h 1806519"/>
              <a:gd name="connsiteX0" fmla="*/ 0 w 2562458"/>
              <a:gd name="connsiteY0" fmla="*/ 27559 h 1834057"/>
              <a:gd name="connsiteX1" fmla="*/ 1321916 w 2562458"/>
              <a:gd name="connsiteY1" fmla="*/ 617412 h 1834057"/>
              <a:gd name="connsiteX2" fmla="*/ 2562458 w 2562458"/>
              <a:gd name="connsiteY2" fmla="*/ 27559 h 1834057"/>
              <a:gd name="connsiteX3" fmla="*/ 2562458 w 2562458"/>
              <a:gd name="connsiteY3" fmla="*/ 1834057 h 1834057"/>
              <a:gd name="connsiteX4" fmla="*/ 0 w 2562458"/>
              <a:gd name="connsiteY4" fmla="*/ 1834057 h 1834057"/>
              <a:gd name="connsiteX5" fmla="*/ 0 w 2562458"/>
              <a:gd name="connsiteY5" fmla="*/ 27559 h 1834057"/>
              <a:gd name="connsiteX0" fmla="*/ 0 w 2562458"/>
              <a:gd name="connsiteY0" fmla="*/ 33330 h 1839828"/>
              <a:gd name="connsiteX1" fmla="*/ 1321916 w 2562458"/>
              <a:gd name="connsiteY1" fmla="*/ 623183 h 1839828"/>
              <a:gd name="connsiteX2" fmla="*/ 2562458 w 2562458"/>
              <a:gd name="connsiteY2" fmla="*/ 33330 h 1839828"/>
              <a:gd name="connsiteX3" fmla="*/ 2562458 w 2562458"/>
              <a:gd name="connsiteY3" fmla="*/ 1839828 h 1839828"/>
              <a:gd name="connsiteX4" fmla="*/ 0 w 2562458"/>
              <a:gd name="connsiteY4" fmla="*/ 1839828 h 1839828"/>
              <a:gd name="connsiteX5" fmla="*/ 0 w 2562458"/>
              <a:gd name="connsiteY5" fmla="*/ 33330 h 1839828"/>
              <a:gd name="connsiteX0" fmla="*/ 0 w 2562458"/>
              <a:gd name="connsiteY0" fmla="*/ 33736 h 1840234"/>
              <a:gd name="connsiteX1" fmla="*/ 1266160 w 2562458"/>
              <a:gd name="connsiteY1" fmla="*/ 612438 h 1840234"/>
              <a:gd name="connsiteX2" fmla="*/ 2562458 w 2562458"/>
              <a:gd name="connsiteY2" fmla="*/ 33736 h 1840234"/>
              <a:gd name="connsiteX3" fmla="*/ 2562458 w 2562458"/>
              <a:gd name="connsiteY3" fmla="*/ 1840234 h 1840234"/>
              <a:gd name="connsiteX4" fmla="*/ 0 w 2562458"/>
              <a:gd name="connsiteY4" fmla="*/ 1840234 h 1840234"/>
              <a:gd name="connsiteX5" fmla="*/ 0 w 2562458"/>
              <a:gd name="connsiteY5" fmla="*/ 33736 h 1840234"/>
              <a:gd name="connsiteX0" fmla="*/ 0 w 2562458"/>
              <a:gd name="connsiteY0" fmla="*/ 0 h 1806498"/>
              <a:gd name="connsiteX1" fmla="*/ 1266160 w 2562458"/>
              <a:gd name="connsiteY1" fmla="*/ 578702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 name="connsiteX0" fmla="*/ 0 w 2562458"/>
              <a:gd name="connsiteY0" fmla="*/ 0 h 1852321"/>
              <a:gd name="connsiteX1" fmla="*/ 1277312 w 2562458"/>
              <a:gd name="connsiteY1" fmla="*/ 567551 h 1852321"/>
              <a:gd name="connsiteX2" fmla="*/ 2562458 w 2562458"/>
              <a:gd name="connsiteY2" fmla="*/ 0 h 1852321"/>
              <a:gd name="connsiteX3" fmla="*/ 2562458 w 2562458"/>
              <a:gd name="connsiteY3" fmla="*/ 1806498 h 1852321"/>
              <a:gd name="connsiteX4" fmla="*/ 1243857 w 2562458"/>
              <a:gd name="connsiteY4" fmla="*/ 1415045 h 1852321"/>
              <a:gd name="connsiteX5" fmla="*/ 0 w 2562458"/>
              <a:gd name="connsiteY5" fmla="*/ 1806498 h 1852321"/>
              <a:gd name="connsiteX6" fmla="*/ 0 w 2562458"/>
              <a:gd name="connsiteY6" fmla="*/ 0 h 1852321"/>
              <a:gd name="connsiteX0" fmla="*/ 0 w 2562458"/>
              <a:gd name="connsiteY0" fmla="*/ 0 h 1859033"/>
              <a:gd name="connsiteX1" fmla="*/ 1277312 w 2562458"/>
              <a:gd name="connsiteY1" fmla="*/ 567551 h 1859033"/>
              <a:gd name="connsiteX2" fmla="*/ 2562458 w 2562458"/>
              <a:gd name="connsiteY2" fmla="*/ 0 h 1859033"/>
              <a:gd name="connsiteX3" fmla="*/ 2562458 w 2562458"/>
              <a:gd name="connsiteY3" fmla="*/ 1806498 h 1859033"/>
              <a:gd name="connsiteX4" fmla="*/ 1243857 w 2562458"/>
              <a:gd name="connsiteY4" fmla="*/ 1415045 h 1859033"/>
              <a:gd name="connsiteX5" fmla="*/ 0 w 2562458"/>
              <a:gd name="connsiteY5" fmla="*/ 1806498 h 1859033"/>
              <a:gd name="connsiteX6" fmla="*/ 0 w 2562458"/>
              <a:gd name="connsiteY6" fmla="*/ 0 h 1859033"/>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458" h="1806498">
                <a:moveTo>
                  <a:pt x="0" y="0"/>
                </a:moveTo>
                <a:cubicBezTo>
                  <a:pt x="41900" y="20250"/>
                  <a:pt x="830344" y="563447"/>
                  <a:pt x="1277312" y="567551"/>
                </a:cubicBezTo>
                <a:cubicBezTo>
                  <a:pt x="1724280" y="571655"/>
                  <a:pt x="2148944" y="196618"/>
                  <a:pt x="2562458" y="0"/>
                </a:cubicBezTo>
                <a:lnTo>
                  <a:pt x="2562458" y="1806498"/>
                </a:lnTo>
                <a:cubicBezTo>
                  <a:pt x="2342691" y="1718954"/>
                  <a:pt x="1703081" y="1407225"/>
                  <a:pt x="1243857" y="1415045"/>
                </a:cubicBezTo>
                <a:cubicBezTo>
                  <a:pt x="784633" y="1422865"/>
                  <a:pt x="414619" y="1676014"/>
                  <a:pt x="0" y="1806498"/>
                </a:cubicBezTo>
                <a:lnTo>
                  <a:pt x="0" y="0"/>
                </a:lnTo>
                <a:close/>
              </a:path>
            </a:pathLst>
          </a:custGeom>
          <a:solidFill>
            <a:sysClr val="window" lastClr="FFFFFF">
              <a:lumMod val="85000"/>
            </a:sysClr>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619" b="0" i="0" u="none" strike="noStrike" kern="0" cap="none" spc="0" normalizeH="0" baseline="0" noProof="0">
              <a:ln>
                <a:noFill/>
              </a:ln>
              <a:solidFill>
                <a:prstClr val="white"/>
              </a:solidFill>
              <a:effectLst/>
              <a:uLnTx/>
              <a:uFillTx/>
              <a:latin typeface="Calibri"/>
              <a:ea typeface="+mn-ea"/>
              <a:cs typeface="+mn-cs"/>
            </a:endParaRPr>
          </a:p>
        </p:txBody>
      </p:sp>
      <p:sp>
        <p:nvSpPr>
          <p:cNvPr id="43" name="Rectangle 17">
            <a:extLst>
              <a:ext uri="{FF2B5EF4-FFF2-40B4-BE49-F238E27FC236}">
                <a16:creationId xmlns:a16="http://schemas.microsoft.com/office/drawing/2014/main" xmlns="" id="{4E492A07-0134-4760-B498-4C738A84B377}"/>
              </a:ext>
            </a:extLst>
          </p:cNvPr>
          <p:cNvSpPr>
            <a:spLocks noChangeAspect="1"/>
          </p:cNvSpPr>
          <p:nvPr/>
        </p:nvSpPr>
        <p:spPr>
          <a:xfrm>
            <a:off x="5741789" y="1866951"/>
            <a:ext cx="1150588" cy="823281"/>
          </a:xfrm>
          <a:custGeom>
            <a:avLst/>
            <a:gdLst>
              <a:gd name="connsiteX0" fmla="*/ 0 w 2562458"/>
              <a:gd name="connsiteY0" fmla="*/ 0 h 1806498"/>
              <a:gd name="connsiteX1" fmla="*/ 2562458 w 2562458"/>
              <a:gd name="connsiteY1" fmla="*/ 0 h 1806498"/>
              <a:gd name="connsiteX2" fmla="*/ 2562458 w 2562458"/>
              <a:gd name="connsiteY2" fmla="*/ 1806498 h 1806498"/>
              <a:gd name="connsiteX3" fmla="*/ 0 w 2562458"/>
              <a:gd name="connsiteY3" fmla="*/ 1806498 h 1806498"/>
              <a:gd name="connsiteX4" fmla="*/ 0 w 2562458"/>
              <a:gd name="connsiteY4" fmla="*/ 0 h 1806498"/>
              <a:gd name="connsiteX0" fmla="*/ 0 w 2562458"/>
              <a:gd name="connsiteY0" fmla="*/ 21 h 1806519"/>
              <a:gd name="connsiteX1" fmla="*/ 1321916 w 2562458"/>
              <a:gd name="connsiteY1" fmla="*/ 589874 h 1806519"/>
              <a:gd name="connsiteX2" fmla="*/ 2562458 w 2562458"/>
              <a:gd name="connsiteY2" fmla="*/ 21 h 1806519"/>
              <a:gd name="connsiteX3" fmla="*/ 2562458 w 2562458"/>
              <a:gd name="connsiteY3" fmla="*/ 1806519 h 1806519"/>
              <a:gd name="connsiteX4" fmla="*/ 0 w 2562458"/>
              <a:gd name="connsiteY4" fmla="*/ 1806519 h 1806519"/>
              <a:gd name="connsiteX5" fmla="*/ 0 w 2562458"/>
              <a:gd name="connsiteY5" fmla="*/ 21 h 1806519"/>
              <a:gd name="connsiteX0" fmla="*/ 0 w 2562458"/>
              <a:gd name="connsiteY0" fmla="*/ 27559 h 1834057"/>
              <a:gd name="connsiteX1" fmla="*/ 1321916 w 2562458"/>
              <a:gd name="connsiteY1" fmla="*/ 617412 h 1834057"/>
              <a:gd name="connsiteX2" fmla="*/ 2562458 w 2562458"/>
              <a:gd name="connsiteY2" fmla="*/ 27559 h 1834057"/>
              <a:gd name="connsiteX3" fmla="*/ 2562458 w 2562458"/>
              <a:gd name="connsiteY3" fmla="*/ 1834057 h 1834057"/>
              <a:gd name="connsiteX4" fmla="*/ 0 w 2562458"/>
              <a:gd name="connsiteY4" fmla="*/ 1834057 h 1834057"/>
              <a:gd name="connsiteX5" fmla="*/ 0 w 2562458"/>
              <a:gd name="connsiteY5" fmla="*/ 27559 h 1834057"/>
              <a:gd name="connsiteX0" fmla="*/ 0 w 2562458"/>
              <a:gd name="connsiteY0" fmla="*/ 33330 h 1839828"/>
              <a:gd name="connsiteX1" fmla="*/ 1321916 w 2562458"/>
              <a:gd name="connsiteY1" fmla="*/ 623183 h 1839828"/>
              <a:gd name="connsiteX2" fmla="*/ 2562458 w 2562458"/>
              <a:gd name="connsiteY2" fmla="*/ 33330 h 1839828"/>
              <a:gd name="connsiteX3" fmla="*/ 2562458 w 2562458"/>
              <a:gd name="connsiteY3" fmla="*/ 1839828 h 1839828"/>
              <a:gd name="connsiteX4" fmla="*/ 0 w 2562458"/>
              <a:gd name="connsiteY4" fmla="*/ 1839828 h 1839828"/>
              <a:gd name="connsiteX5" fmla="*/ 0 w 2562458"/>
              <a:gd name="connsiteY5" fmla="*/ 33330 h 1839828"/>
              <a:gd name="connsiteX0" fmla="*/ 0 w 2562458"/>
              <a:gd name="connsiteY0" fmla="*/ 33736 h 1840234"/>
              <a:gd name="connsiteX1" fmla="*/ 1266160 w 2562458"/>
              <a:gd name="connsiteY1" fmla="*/ 612438 h 1840234"/>
              <a:gd name="connsiteX2" fmla="*/ 2562458 w 2562458"/>
              <a:gd name="connsiteY2" fmla="*/ 33736 h 1840234"/>
              <a:gd name="connsiteX3" fmla="*/ 2562458 w 2562458"/>
              <a:gd name="connsiteY3" fmla="*/ 1840234 h 1840234"/>
              <a:gd name="connsiteX4" fmla="*/ 0 w 2562458"/>
              <a:gd name="connsiteY4" fmla="*/ 1840234 h 1840234"/>
              <a:gd name="connsiteX5" fmla="*/ 0 w 2562458"/>
              <a:gd name="connsiteY5" fmla="*/ 33736 h 1840234"/>
              <a:gd name="connsiteX0" fmla="*/ 0 w 2562458"/>
              <a:gd name="connsiteY0" fmla="*/ 0 h 1806498"/>
              <a:gd name="connsiteX1" fmla="*/ 1266160 w 2562458"/>
              <a:gd name="connsiteY1" fmla="*/ 578702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 name="connsiteX0" fmla="*/ 0 w 2562458"/>
              <a:gd name="connsiteY0" fmla="*/ 0 h 1852321"/>
              <a:gd name="connsiteX1" fmla="*/ 1277312 w 2562458"/>
              <a:gd name="connsiteY1" fmla="*/ 567551 h 1852321"/>
              <a:gd name="connsiteX2" fmla="*/ 2562458 w 2562458"/>
              <a:gd name="connsiteY2" fmla="*/ 0 h 1852321"/>
              <a:gd name="connsiteX3" fmla="*/ 2562458 w 2562458"/>
              <a:gd name="connsiteY3" fmla="*/ 1806498 h 1852321"/>
              <a:gd name="connsiteX4" fmla="*/ 1243857 w 2562458"/>
              <a:gd name="connsiteY4" fmla="*/ 1415045 h 1852321"/>
              <a:gd name="connsiteX5" fmla="*/ 0 w 2562458"/>
              <a:gd name="connsiteY5" fmla="*/ 1806498 h 1852321"/>
              <a:gd name="connsiteX6" fmla="*/ 0 w 2562458"/>
              <a:gd name="connsiteY6" fmla="*/ 0 h 1852321"/>
              <a:gd name="connsiteX0" fmla="*/ 0 w 2562458"/>
              <a:gd name="connsiteY0" fmla="*/ 0 h 1859033"/>
              <a:gd name="connsiteX1" fmla="*/ 1277312 w 2562458"/>
              <a:gd name="connsiteY1" fmla="*/ 567551 h 1859033"/>
              <a:gd name="connsiteX2" fmla="*/ 2562458 w 2562458"/>
              <a:gd name="connsiteY2" fmla="*/ 0 h 1859033"/>
              <a:gd name="connsiteX3" fmla="*/ 2562458 w 2562458"/>
              <a:gd name="connsiteY3" fmla="*/ 1806498 h 1859033"/>
              <a:gd name="connsiteX4" fmla="*/ 1243857 w 2562458"/>
              <a:gd name="connsiteY4" fmla="*/ 1415045 h 1859033"/>
              <a:gd name="connsiteX5" fmla="*/ 0 w 2562458"/>
              <a:gd name="connsiteY5" fmla="*/ 1806498 h 1859033"/>
              <a:gd name="connsiteX6" fmla="*/ 0 w 2562458"/>
              <a:gd name="connsiteY6" fmla="*/ 0 h 1859033"/>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458" h="1806498">
                <a:moveTo>
                  <a:pt x="0" y="0"/>
                </a:moveTo>
                <a:cubicBezTo>
                  <a:pt x="41900" y="20250"/>
                  <a:pt x="830344" y="563447"/>
                  <a:pt x="1277312" y="567551"/>
                </a:cubicBezTo>
                <a:cubicBezTo>
                  <a:pt x="1724280" y="571655"/>
                  <a:pt x="2148944" y="196618"/>
                  <a:pt x="2562458" y="0"/>
                </a:cubicBezTo>
                <a:lnTo>
                  <a:pt x="2562458" y="1806498"/>
                </a:lnTo>
                <a:cubicBezTo>
                  <a:pt x="2342691" y="1718954"/>
                  <a:pt x="1703081" y="1407225"/>
                  <a:pt x="1243857" y="1415045"/>
                </a:cubicBezTo>
                <a:cubicBezTo>
                  <a:pt x="784633" y="1422865"/>
                  <a:pt x="414619" y="1676014"/>
                  <a:pt x="0" y="1806498"/>
                </a:cubicBezTo>
                <a:lnTo>
                  <a:pt x="0" y="0"/>
                </a:lnTo>
                <a:close/>
              </a:path>
            </a:pathLst>
          </a:custGeom>
          <a:solidFill>
            <a:sysClr val="window" lastClr="FFFFFF">
              <a:lumMod val="85000"/>
            </a:sysClr>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619" b="0" i="0" u="none" strike="noStrike" kern="0" cap="none" spc="0" normalizeH="0" baseline="0" noProof="0">
              <a:ln>
                <a:noFill/>
              </a:ln>
              <a:solidFill>
                <a:prstClr val="white"/>
              </a:solidFill>
              <a:effectLst/>
              <a:uLnTx/>
              <a:uFillTx/>
              <a:latin typeface="Calibri"/>
              <a:ea typeface="+mn-ea"/>
              <a:cs typeface="+mn-cs"/>
            </a:endParaRPr>
          </a:p>
        </p:txBody>
      </p:sp>
      <p:sp>
        <p:nvSpPr>
          <p:cNvPr id="44" name="Rectangle 17">
            <a:extLst>
              <a:ext uri="{FF2B5EF4-FFF2-40B4-BE49-F238E27FC236}">
                <a16:creationId xmlns:a16="http://schemas.microsoft.com/office/drawing/2014/main" xmlns="" id="{C24D0D4F-6404-4800-8AAF-09AB160D82BB}"/>
              </a:ext>
            </a:extLst>
          </p:cNvPr>
          <p:cNvSpPr>
            <a:spLocks noChangeAspect="1"/>
          </p:cNvSpPr>
          <p:nvPr/>
        </p:nvSpPr>
        <p:spPr>
          <a:xfrm>
            <a:off x="6905273" y="1866951"/>
            <a:ext cx="1150588" cy="823281"/>
          </a:xfrm>
          <a:custGeom>
            <a:avLst/>
            <a:gdLst>
              <a:gd name="connsiteX0" fmla="*/ 0 w 2562458"/>
              <a:gd name="connsiteY0" fmla="*/ 0 h 1806498"/>
              <a:gd name="connsiteX1" fmla="*/ 2562458 w 2562458"/>
              <a:gd name="connsiteY1" fmla="*/ 0 h 1806498"/>
              <a:gd name="connsiteX2" fmla="*/ 2562458 w 2562458"/>
              <a:gd name="connsiteY2" fmla="*/ 1806498 h 1806498"/>
              <a:gd name="connsiteX3" fmla="*/ 0 w 2562458"/>
              <a:gd name="connsiteY3" fmla="*/ 1806498 h 1806498"/>
              <a:gd name="connsiteX4" fmla="*/ 0 w 2562458"/>
              <a:gd name="connsiteY4" fmla="*/ 0 h 1806498"/>
              <a:gd name="connsiteX0" fmla="*/ 0 w 2562458"/>
              <a:gd name="connsiteY0" fmla="*/ 21 h 1806519"/>
              <a:gd name="connsiteX1" fmla="*/ 1321916 w 2562458"/>
              <a:gd name="connsiteY1" fmla="*/ 589874 h 1806519"/>
              <a:gd name="connsiteX2" fmla="*/ 2562458 w 2562458"/>
              <a:gd name="connsiteY2" fmla="*/ 21 h 1806519"/>
              <a:gd name="connsiteX3" fmla="*/ 2562458 w 2562458"/>
              <a:gd name="connsiteY3" fmla="*/ 1806519 h 1806519"/>
              <a:gd name="connsiteX4" fmla="*/ 0 w 2562458"/>
              <a:gd name="connsiteY4" fmla="*/ 1806519 h 1806519"/>
              <a:gd name="connsiteX5" fmla="*/ 0 w 2562458"/>
              <a:gd name="connsiteY5" fmla="*/ 21 h 1806519"/>
              <a:gd name="connsiteX0" fmla="*/ 0 w 2562458"/>
              <a:gd name="connsiteY0" fmla="*/ 27559 h 1834057"/>
              <a:gd name="connsiteX1" fmla="*/ 1321916 w 2562458"/>
              <a:gd name="connsiteY1" fmla="*/ 617412 h 1834057"/>
              <a:gd name="connsiteX2" fmla="*/ 2562458 w 2562458"/>
              <a:gd name="connsiteY2" fmla="*/ 27559 h 1834057"/>
              <a:gd name="connsiteX3" fmla="*/ 2562458 w 2562458"/>
              <a:gd name="connsiteY3" fmla="*/ 1834057 h 1834057"/>
              <a:gd name="connsiteX4" fmla="*/ 0 w 2562458"/>
              <a:gd name="connsiteY4" fmla="*/ 1834057 h 1834057"/>
              <a:gd name="connsiteX5" fmla="*/ 0 w 2562458"/>
              <a:gd name="connsiteY5" fmla="*/ 27559 h 1834057"/>
              <a:gd name="connsiteX0" fmla="*/ 0 w 2562458"/>
              <a:gd name="connsiteY0" fmla="*/ 33330 h 1839828"/>
              <a:gd name="connsiteX1" fmla="*/ 1321916 w 2562458"/>
              <a:gd name="connsiteY1" fmla="*/ 623183 h 1839828"/>
              <a:gd name="connsiteX2" fmla="*/ 2562458 w 2562458"/>
              <a:gd name="connsiteY2" fmla="*/ 33330 h 1839828"/>
              <a:gd name="connsiteX3" fmla="*/ 2562458 w 2562458"/>
              <a:gd name="connsiteY3" fmla="*/ 1839828 h 1839828"/>
              <a:gd name="connsiteX4" fmla="*/ 0 w 2562458"/>
              <a:gd name="connsiteY4" fmla="*/ 1839828 h 1839828"/>
              <a:gd name="connsiteX5" fmla="*/ 0 w 2562458"/>
              <a:gd name="connsiteY5" fmla="*/ 33330 h 1839828"/>
              <a:gd name="connsiteX0" fmla="*/ 0 w 2562458"/>
              <a:gd name="connsiteY0" fmla="*/ 33736 h 1840234"/>
              <a:gd name="connsiteX1" fmla="*/ 1266160 w 2562458"/>
              <a:gd name="connsiteY1" fmla="*/ 612438 h 1840234"/>
              <a:gd name="connsiteX2" fmla="*/ 2562458 w 2562458"/>
              <a:gd name="connsiteY2" fmla="*/ 33736 h 1840234"/>
              <a:gd name="connsiteX3" fmla="*/ 2562458 w 2562458"/>
              <a:gd name="connsiteY3" fmla="*/ 1840234 h 1840234"/>
              <a:gd name="connsiteX4" fmla="*/ 0 w 2562458"/>
              <a:gd name="connsiteY4" fmla="*/ 1840234 h 1840234"/>
              <a:gd name="connsiteX5" fmla="*/ 0 w 2562458"/>
              <a:gd name="connsiteY5" fmla="*/ 33736 h 1840234"/>
              <a:gd name="connsiteX0" fmla="*/ 0 w 2562458"/>
              <a:gd name="connsiteY0" fmla="*/ 0 h 1806498"/>
              <a:gd name="connsiteX1" fmla="*/ 1266160 w 2562458"/>
              <a:gd name="connsiteY1" fmla="*/ 578702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 name="connsiteX0" fmla="*/ 0 w 2562458"/>
              <a:gd name="connsiteY0" fmla="*/ 0 h 1852321"/>
              <a:gd name="connsiteX1" fmla="*/ 1277312 w 2562458"/>
              <a:gd name="connsiteY1" fmla="*/ 567551 h 1852321"/>
              <a:gd name="connsiteX2" fmla="*/ 2562458 w 2562458"/>
              <a:gd name="connsiteY2" fmla="*/ 0 h 1852321"/>
              <a:gd name="connsiteX3" fmla="*/ 2562458 w 2562458"/>
              <a:gd name="connsiteY3" fmla="*/ 1806498 h 1852321"/>
              <a:gd name="connsiteX4" fmla="*/ 1243857 w 2562458"/>
              <a:gd name="connsiteY4" fmla="*/ 1415045 h 1852321"/>
              <a:gd name="connsiteX5" fmla="*/ 0 w 2562458"/>
              <a:gd name="connsiteY5" fmla="*/ 1806498 h 1852321"/>
              <a:gd name="connsiteX6" fmla="*/ 0 w 2562458"/>
              <a:gd name="connsiteY6" fmla="*/ 0 h 1852321"/>
              <a:gd name="connsiteX0" fmla="*/ 0 w 2562458"/>
              <a:gd name="connsiteY0" fmla="*/ 0 h 1859033"/>
              <a:gd name="connsiteX1" fmla="*/ 1277312 w 2562458"/>
              <a:gd name="connsiteY1" fmla="*/ 567551 h 1859033"/>
              <a:gd name="connsiteX2" fmla="*/ 2562458 w 2562458"/>
              <a:gd name="connsiteY2" fmla="*/ 0 h 1859033"/>
              <a:gd name="connsiteX3" fmla="*/ 2562458 w 2562458"/>
              <a:gd name="connsiteY3" fmla="*/ 1806498 h 1859033"/>
              <a:gd name="connsiteX4" fmla="*/ 1243857 w 2562458"/>
              <a:gd name="connsiteY4" fmla="*/ 1415045 h 1859033"/>
              <a:gd name="connsiteX5" fmla="*/ 0 w 2562458"/>
              <a:gd name="connsiteY5" fmla="*/ 1806498 h 1859033"/>
              <a:gd name="connsiteX6" fmla="*/ 0 w 2562458"/>
              <a:gd name="connsiteY6" fmla="*/ 0 h 1859033"/>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458" h="1806498">
                <a:moveTo>
                  <a:pt x="0" y="0"/>
                </a:moveTo>
                <a:cubicBezTo>
                  <a:pt x="41900" y="20250"/>
                  <a:pt x="830344" y="563447"/>
                  <a:pt x="1277312" y="567551"/>
                </a:cubicBezTo>
                <a:cubicBezTo>
                  <a:pt x="1724280" y="571655"/>
                  <a:pt x="2148944" y="196618"/>
                  <a:pt x="2562458" y="0"/>
                </a:cubicBezTo>
                <a:lnTo>
                  <a:pt x="2562458" y="1806498"/>
                </a:lnTo>
                <a:cubicBezTo>
                  <a:pt x="2342691" y="1718954"/>
                  <a:pt x="1703081" y="1407225"/>
                  <a:pt x="1243857" y="1415045"/>
                </a:cubicBezTo>
                <a:cubicBezTo>
                  <a:pt x="784633" y="1422865"/>
                  <a:pt x="414619" y="1676014"/>
                  <a:pt x="0" y="1806498"/>
                </a:cubicBezTo>
                <a:lnTo>
                  <a:pt x="0" y="0"/>
                </a:lnTo>
                <a:close/>
              </a:path>
            </a:pathLst>
          </a:custGeom>
          <a:solidFill>
            <a:sysClr val="window" lastClr="FFFFFF">
              <a:lumMod val="85000"/>
            </a:sysClr>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619" b="0" i="0" u="none" strike="noStrike" kern="0" cap="none" spc="0" normalizeH="0" baseline="0" noProof="0">
              <a:ln>
                <a:noFill/>
              </a:ln>
              <a:solidFill>
                <a:prstClr val="white"/>
              </a:solidFill>
              <a:effectLst/>
              <a:uLnTx/>
              <a:uFillTx/>
              <a:latin typeface="Calibri"/>
              <a:ea typeface="+mn-ea"/>
              <a:cs typeface="+mn-cs"/>
            </a:endParaRPr>
          </a:p>
        </p:txBody>
      </p:sp>
      <p:sp>
        <p:nvSpPr>
          <p:cNvPr id="45" name="Oval 44">
            <a:extLst>
              <a:ext uri="{FF2B5EF4-FFF2-40B4-BE49-F238E27FC236}">
                <a16:creationId xmlns:a16="http://schemas.microsoft.com/office/drawing/2014/main" xmlns="" id="{6736A7E2-2D21-4E1B-9AF0-934B75C8FD45}"/>
              </a:ext>
            </a:extLst>
          </p:cNvPr>
          <p:cNvSpPr>
            <a:spLocks noChangeAspect="1"/>
          </p:cNvSpPr>
          <p:nvPr/>
        </p:nvSpPr>
        <p:spPr>
          <a:xfrm>
            <a:off x="3012163" y="1866951"/>
            <a:ext cx="811149" cy="823281"/>
          </a:xfrm>
          <a:prstGeom prst="ellipse">
            <a:avLst/>
          </a:prstGeom>
          <a:solidFill>
            <a:schemeClr val="bg1"/>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2475" b="0" i="0" u="none" strike="noStrike" kern="0" cap="none" spc="0" normalizeH="0" baseline="0" noProof="0" dirty="0">
              <a:ln>
                <a:noFill/>
              </a:ln>
              <a:solidFill>
                <a:prstClr val="white"/>
              </a:solidFill>
              <a:effectLst/>
              <a:uLnTx/>
              <a:uFillTx/>
              <a:latin typeface="Calibri"/>
              <a:ea typeface="+mn-ea"/>
              <a:cs typeface="+mn-cs"/>
            </a:endParaRPr>
          </a:p>
        </p:txBody>
      </p:sp>
      <p:sp>
        <p:nvSpPr>
          <p:cNvPr id="46" name="Oval 45">
            <a:extLst>
              <a:ext uri="{FF2B5EF4-FFF2-40B4-BE49-F238E27FC236}">
                <a16:creationId xmlns:a16="http://schemas.microsoft.com/office/drawing/2014/main" xmlns="" id="{D0726222-7EB1-4FD5-A1DC-3C9D64051EE5}"/>
              </a:ext>
            </a:extLst>
          </p:cNvPr>
          <p:cNvSpPr>
            <a:spLocks noChangeAspect="1"/>
          </p:cNvSpPr>
          <p:nvPr/>
        </p:nvSpPr>
        <p:spPr>
          <a:xfrm>
            <a:off x="4162752" y="1866951"/>
            <a:ext cx="811149" cy="823281"/>
          </a:xfrm>
          <a:prstGeom prst="ellipse">
            <a:avLst/>
          </a:prstGeom>
          <a:solidFill>
            <a:schemeClr val="bg1"/>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2475" b="0" i="0" u="none" strike="noStrike" kern="0" cap="none" spc="0" normalizeH="0" baseline="0" noProof="0" dirty="0">
              <a:ln>
                <a:noFill/>
              </a:ln>
              <a:solidFill>
                <a:prstClr val="white"/>
              </a:solidFill>
              <a:effectLst/>
              <a:uLnTx/>
              <a:uFillTx/>
              <a:latin typeface="Calibri"/>
              <a:ea typeface="+mn-ea"/>
              <a:cs typeface="+mn-cs"/>
            </a:endParaRPr>
          </a:p>
        </p:txBody>
      </p:sp>
      <p:sp>
        <p:nvSpPr>
          <p:cNvPr id="47" name="Oval 46">
            <a:extLst>
              <a:ext uri="{FF2B5EF4-FFF2-40B4-BE49-F238E27FC236}">
                <a16:creationId xmlns:a16="http://schemas.microsoft.com/office/drawing/2014/main" xmlns="" id="{2B02CD59-3968-48F8-9BF3-A273FA8377EB}"/>
              </a:ext>
            </a:extLst>
          </p:cNvPr>
          <p:cNvSpPr>
            <a:spLocks noChangeAspect="1"/>
          </p:cNvSpPr>
          <p:nvPr/>
        </p:nvSpPr>
        <p:spPr>
          <a:xfrm>
            <a:off x="5330266" y="1866951"/>
            <a:ext cx="811149" cy="823281"/>
          </a:xfrm>
          <a:prstGeom prst="ellipse">
            <a:avLst/>
          </a:prstGeom>
          <a:solidFill>
            <a:schemeClr val="bg1"/>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2475" b="0" i="0" u="none" strike="noStrike" kern="0" cap="none" spc="0" normalizeH="0" baseline="0" noProof="0" dirty="0">
              <a:ln>
                <a:noFill/>
              </a:ln>
              <a:solidFill>
                <a:prstClr val="white"/>
              </a:solidFill>
              <a:effectLst/>
              <a:uLnTx/>
              <a:uFillTx/>
              <a:latin typeface="Calibri"/>
              <a:ea typeface="+mn-ea"/>
              <a:cs typeface="+mn-cs"/>
            </a:endParaRPr>
          </a:p>
        </p:txBody>
      </p:sp>
      <p:sp>
        <p:nvSpPr>
          <p:cNvPr id="48" name="Oval 47">
            <a:extLst>
              <a:ext uri="{FF2B5EF4-FFF2-40B4-BE49-F238E27FC236}">
                <a16:creationId xmlns:a16="http://schemas.microsoft.com/office/drawing/2014/main" xmlns="" id="{104F2B23-5857-434C-8D31-0AA8A9A5F1C5}"/>
              </a:ext>
            </a:extLst>
          </p:cNvPr>
          <p:cNvSpPr>
            <a:spLocks noChangeAspect="1"/>
          </p:cNvSpPr>
          <p:nvPr/>
        </p:nvSpPr>
        <p:spPr>
          <a:xfrm>
            <a:off x="6515950" y="1866951"/>
            <a:ext cx="811149" cy="823281"/>
          </a:xfrm>
          <a:prstGeom prst="ellipse">
            <a:avLst/>
          </a:prstGeom>
          <a:solidFill>
            <a:schemeClr val="bg1"/>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2475" b="0" i="0" u="none" strike="noStrike" kern="0" cap="none" spc="0" normalizeH="0" baseline="0" noProof="0" dirty="0">
              <a:ln>
                <a:noFill/>
              </a:ln>
              <a:solidFill>
                <a:prstClr val="white"/>
              </a:solidFill>
              <a:effectLst/>
              <a:uLnTx/>
              <a:uFillTx/>
              <a:latin typeface="Calibri"/>
              <a:ea typeface="+mn-ea"/>
              <a:cs typeface="+mn-cs"/>
            </a:endParaRPr>
          </a:p>
        </p:txBody>
      </p:sp>
      <p:sp>
        <p:nvSpPr>
          <p:cNvPr id="49" name="Oval 48">
            <a:extLst>
              <a:ext uri="{FF2B5EF4-FFF2-40B4-BE49-F238E27FC236}">
                <a16:creationId xmlns:a16="http://schemas.microsoft.com/office/drawing/2014/main" xmlns="" id="{9EAF41BF-AE52-4211-BFE0-EF576674B0D3}"/>
              </a:ext>
            </a:extLst>
          </p:cNvPr>
          <p:cNvSpPr>
            <a:spLocks noChangeAspect="1"/>
          </p:cNvSpPr>
          <p:nvPr/>
        </p:nvSpPr>
        <p:spPr>
          <a:xfrm>
            <a:off x="7668174" y="1866951"/>
            <a:ext cx="811149" cy="823281"/>
          </a:xfrm>
          <a:prstGeom prst="ellipse">
            <a:avLst/>
          </a:prstGeom>
          <a:solidFill>
            <a:schemeClr val="bg1"/>
          </a:solidFill>
          <a:ln w="25400" cap="flat" cmpd="sng" algn="ctr">
            <a:noFill/>
            <a:prstDash val="solid"/>
          </a:ln>
          <a:effectLst/>
        </p:spPr>
        <p:txBody>
          <a:bodyPr rtlCol="0" anchor="ctr"/>
          <a:lstStyle/>
          <a:p>
            <a:pPr marL="0" marR="0" lvl="0" indent="0" algn="ctr" defTabSz="693212" rtl="0" eaLnBrk="1" fontAlgn="auto" latinLnBrk="0" hangingPunct="1">
              <a:lnSpc>
                <a:spcPct val="100000"/>
              </a:lnSpc>
              <a:spcBef>
                <a:spcPts val="0"/>
              </a:spcBef>
              <a:spcAft>
                <a:spcPts val="0"/>
              </a:spcAft>
              <a:buClrTx/>
              <a:buSzTx/>
              <a:buFontTx/>
              <a:buNone/>
              <a:tabLst/>
              <a:defRPr/>
            </a:pPr>
            <a:endParaRPr kumimoji="0" lang="en-GB" sz="2475"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62" name="Chart 4">
            <a:extLst>
              <a:ext uri="{FF2B5EF4-FFF2-40B4-BE49-F238E27FC236}">
                <a16:creationId xmlns:a16="http://schemas.microsoft.com/office/drawing/2014/main" xmlns="" id="{8BCE588D-B89C-40B4-A963-150E247EEC5D}"/>
              </a:ext>
            </a:extLst>
          </p:cNvPr>
          <p:cNvGraphicFramePr>
            <a:graphicFrameLocks noChangeAspect="1"/>
          </p:cNvGraphicFramePr>
          <p:nvPr>
            <p:extLst>
              <p:ext uri="{D42A27DB-BD31-4B8C-83A1-F6EECF244321}">
                <p14:modId xmlns:p14="http://schemas.microsoft.com/office/powerpoint/2010/main" val="2906483570"/>
              </p:ext>
            </p:extLst>
          </p:nvPr>
        </p:nvGraphicFramePr>
        <p:xfrm>
          <a:off x="2685727" y="1635646"/>
          <a:ext cx="1326774" cy="1314438"/>
        </p:xfrm>
        <a:graphic>
          <a:graphicData uri="http://schemas.openxmlformats.org/drawingml/2006/chart">
            <c:chart xmlns:c="http://schemas.openxmlformats.org/drawingml/2006/chart" xmlns:r="http://schemas.openxmlformats.org/officeDocument/2006/relationships" r:id="rId2"/>
          </a:graphicData>
        </a:graphic>
      </p:graphicFrame>
      <p:sp>
        <p:nvSpPr>
          <p:cNvPr id="63" name="Szövegdoboz 81">
            <a:extLst>
              <a:ext uri="{FF2B5EF4-FFF2-40B4-BE49-F238E27FC236}">
                <a16:creationId xmlns:a16="http://schemas.microsoft.com/office/drawing/2014/main" xmlns="" id="{5C65176C-4AE2-4F5A-AEE5-CFE2913A39A3}"/>
              </a:ext>
            </a:extLst>
          </p:cNvPr>
          <p:cNvSpPr txBox="1"/>
          <p:nvPr/>
        </p:nvSpPr>
        <p:spPr>
          <a:xfrm>
            <a:off x="3022812" y="2084244"/>
            <a:ext cx="791436" cy="415498"/>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2100" b="1" i="0" u="none" strike="noStrike" kern="0" cap="none" spc="0" normalizeH="0" baseline="0" noProof="0" dirty="0">
                <a:ln>
                  <a:noFill/>
                </a:ln>
                <a:solidFill>
                  <a:srgbClr val="3C3C3C"/>
                </a:solidFill>
                <a:effectLst/>
                <a:uLnTx/>
                <a:uFillTx/>
                <a:latin typeface="Calibri"/>
                <a:ea typeface="+mn-ea"/>
                <a:cs typeface="+mn-cs"/>
              </a:rPr>
              <a:t>56%</a:t>
            </a:r>
            <a:endParaRPr kumimoji="0" lang="hu-HU" sz="1500" b="1" i="0" u="none" strike="noStrike" kern="0" cap="none" spc="0" normalizeH="0" baseline="0" noProof="0" dirty="0">
              <a:ln>
                <a:noFill/>
              </a:ln>
              <a:solidFill>
                <a:srgbClr val="3C3C3C"/>
              </a:solidFill>
              <a:effectLst/>
              <a:uLnTx/>
              <a:uFillTx/>
              <a:latin typeface="Calibri"/>
              <a:ea typeface="+mn-ea"/>
              <a:cs typeface="+mn-cs"/>
            </a:endParaRPr>
          </a:p>
        </p:txBody>
      </p:sp>
      <p:graphicFrame>
        <p:nvGraphicFramePr>
          <p:cNvPr id="64" name="Chart 4">
            <a:extLst>
              <a:ext uri="{FF2B5EF4-FFF2-40B4-BE49-F238E27FC236}">
                <a16:creationId xmlns:a16="http://schemas.microsoft.com/office/drawing/2014/main" xmlns="" id="{0E26481D-0B91-4250-ADBA-2EA74D52D8C2}"/>
              </a:ext>
            </a:extLst>
          </p:cNvPr>
          <p:cNvGraphicFramePr>
            <a:graphicFrameLocks noChangeAspect="1"/>
          </p:cNvGraphicFramePr>
          <p:nvPr>
            <p:extLst>
              <p:ext uri="{D42A27DB-BD31-4B8C-83A1-F6EECF244321}">
                <p14:modId xmlns:p14="http://schemas.microsoft.com/office/powerpoint/2010/main" val="2743053544"/>
              </p:ext>
            </p:extLst>
          </p:nvPr>
        </p:nvGraphicFramePr>
        <p:xfrm>
          <a:off x="3855571" y="1635646"/>
          <a:ext cx="1326774" cy="13144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5" name="Chart 4">
            <a:extLst>
              <a:ext uri="{FF2B5EF4-FFF2-40B4-BE49-F238E27FC236}">
                <a16:creationId xmlns:a16="http://schemas.microsoft.com/office/drawing/2014/main" xmlns="" id="{317F0BD8-BF7D-4A75-A845-C13CB4C455DA}"/>
              </a:ext>
            </a:extLst>
          </p:cNvPr>
          <p:cNvGraphicFramePr>
            <a:graphicFrameLocks noChangeAspect="1"/>
          </p:cNvGraphicFramePr>
          <p:nvPr>
            <p:extLst>
              <p:ext uri="{D42A27DB-BD31-4B8C-83A1-F6EECF244321}">
                <p14:modId xmlns:p14="http://schemas.microsoft.com/office/powerpoint/2010/main" val="2403011082"/>
              </p:ext>
            </p:extLst>
          </p:nvPr>
        </p:nvGraphicFramePr>
        <p:xfrm>
          <a:off x="5022106" y="1635646"/>
          <a:ext cx="1326774" cy="13144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6" name="Chart 4">
            <a:extLst>
              <a:ext uri="{FF2B5EF4-FFF2-40B4-BE49-F238E27FC236}">
                <a16:creationId xmlns:a16="http://schemas.microsoft.com/office/drawing/2014/main" xmlns="" id="{08935FA9-05FD-4515-B2CF-A88720E62F64}"/>
              </a:ext>
            </a:extLst>
          </p:cNvPr>
          <p:cNvGraphicFramePr>
            <a:graphicFrameLocks noChangeAspect="1"/>
          </p:cNvGraphicFramePr>
          <p:nvPr>
            <p:extLst>
              <p:ext uri="{D42A27DB-BD31-4B8C-83A1-F6EECF244321}">
                <p14:modId xmlns:p14="http://schemas.microsoft.com/office/powerpoint/2010/main" val="2185563304"/>
              </p:ext>
            </p:extLst>
          </p:nvPr>
        </p:nvGraphicFramePr>
        <p:xfrm>
          <a:off x="6199094" y="1635646"/>
          <a:ext cx="1326774" cy="13144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7" name="Chart 4">
            <a:extLst>
              <a:ext uri="{FF2B5EF4-FFF2-40B4-BE49-F238E27FC236}">
                <a16:creationId xmlns:a16="http://schemas.microsoft.com/office/drawing/2014/main" xmlns="" id="{28E43650-888A-4436-8FB1-80588CD79297}"/>
              </a:ext>
            </a:extLst>
          </p:cNvPr>
          <p:cNvGraphicFramePr>
            <a:graphicFrameLocks noChangeAspect="1"/>
          </p:cNvGraphicFramePr>
          <p:nvPr>
            <p:extLst>
              <p:ext uri="{D42A27DB-BD31-4B8C-83A1-F6EECF244321}">
                <p14:modId xmlns:p14="http://schemas.microsoft.com/office/powerpoint/2010/main" val="1333590132"/>
              </p:ext>
            </p:extLst>
          </p:nvPr>
        </p:nvGraphicFramePr>
        <p:xfrm>
          <a:off x="7349682" y="1635646"/>
          <a:ext cx="1326774" cy="1314438"/>
        </p:xfrm>
        <a:graphic>
          <a:graphicData uri="http://schemas.openxmlformats.org/drawingml/2006/chart">
            <c:chart xmlns:c="http://schemas.openxmlformats.org/drawingml/2006/chart" xmlns:r="http://schemas.openxmlformats.org/officeDocument/2006/relationships" r:id="rId6"/>
          </a:graphicData>
        </a:graphic>
      </p:graphicFrame>
      <p:sp>
        <p:nvSpPr>
          <p:cNvPr id="68" name="Szövegdoboz 81">
            <a:extLst>
              <a:ext uri="{FF2B5EF4-FFF2-40B4-BE49-F238E27FC236}">
                <a16:creationId xmlns:a16="http://schemas.microsoft.com/office/drawing/2014/main" xmlns="" id="{C90CD942-6D17-4517-96C5-917DE3A713CF}"/>
              </a:ext>
            </a:extLst>
          </p:cNvPr>
          <p:cNvSpPr txBox="1"/>
          <p:nvPr/>
        </p:nvSpPr>
        <p:spPr>
          <a:xfrm>
            <a:off x="4194828" y="2084244"/>
            <a:ext cx="791436" cy="415498"/>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2100" b="1" i="0" u="none" strike="noStrike" kern="0" cap="none" spc="0" normalizeH="0" baseline="0" noProof="0" dirty="0">
                <a:ln>
                  <a:noFill/>
                </a:ln>
                <a:solidFill>
                  <a:srgbClr val="3C3C3C"/>
                </a:solidFill>
                <a:effectLst/>
                <a:uLnTx/>
                <a:uFillTx/>
                <a:latin typeface="Calibri"/>
                <a:ea typeface="+mn-ea"/>
                <a:cs typeface="+mn-cs"/>
              </a:rPr>
              <a:t>34%</a:t>
            </a:r>
            <a:endParaRPr kumimoji="0" lang="hu-HU" sz="1500" b="1" i="0" u="none" strike="noStrike" kern="0" cap="none" spc="0" normalizeH="0" baseline="0" noProof="0" dirty="0">
              <a:ln>
                <a:noFill/>
              </a:ln>
              <a:solidFill>
                <a:srgbClr val="3C3C3C"/>
              </a:solidFill>
              <a:effectLst/>
              <a:uLnTx/>
              <a:uFillTx/>
              <a:latin typeface="Calibri"/>
              <a:ea typeface="+mn-ea"/>
              <a:cs typeface="+mn-cs"/>
            </a:endParaRPr>
          </a:p>
        </p:txBody>
      </p:sp>
      <p:sp>
        <p:nvSpPr>
          <p:cNvPr id="69" name="Szövegdoboz 81">
            <a:extLst>
              <a:ext uri="{FF2B5EF4-FFF2-40B4-BE49-F238E27FC236}">
                <a16:creationId xmlns:a16="http://schemas.microsoft.com/office/drawing/2014/main" xmlns="" id="{F22AD2AB-31FF-471C-BDAA-E0293050947F}"/>
              </a:ext>
            </a:extLst>
          </p:cNvPr>
          <p:cNvSpPr txBox="1"/>
          <p:nvPr/>
        </p:nvSpPr>
        <p:spPr>
          <a:xfrm>
            <a:off x="5356534" y="2084244"/>
            <a:ext cx="791436" cy="415498"/>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2100" b="1" i="0" u="none" strike="noStrike" kern="0" cap="none" spc="0" normalizeH="0" baseline="0" noProof="0" dirty="0">
                <a:ln>
                  <a:noFill/>
                </a:ln>
                <a:solidFill>
                  <a:srgbClr val="3C3C3C"/>
                </a:solidFill>
                <a:effectLst/>
                <a:uLnTx/>
                <a:uFillTx/>
                <a:latin typeface="Calibri"/>
                <a:ea typeface="+mn-ea"/>
                <a:cs typeface="+mn-cs"/>
              </a:rPr>
              <a:t>7%</a:t>
            </a:r>
            <a:endParaRPr kumimoji="0" lang="hu-HU" sz="1500" b="1" i="0" u="none" strike="noStrike" kern="0" cap="none" spc="0" normalizeH="0" baseline="0" noProof="0" dirty="0">
              <a:ln>
                <a:noFill/>
              </a:ln>
              <a:solidFill>
                <a:srgbClr val="3C3C3C"/>
              </a:solidFill>
              <a:effectLst/>
              <a:uLnTx/>
              <a:uFillTx/>
              <a:latin typeface="Calibri"/>
              <a:ea typeface="+mn-ea"/>
              <a:cs typeface="+mn-cs"/>
            </a:endParaRPr>
          </a:p>
        </p:txBody>
      </p:sp>
      <p:sp>
        <p:nvSpPr>
          <p:cNvPr id="70" name="Szövegdoboz 81">
            <a:extLst>
              <a:ext uri="{FF2B5EF4-FFF2-40B4-BE49-F238E27FC236}">
                <a16:creationId xmlns:a16="http://schemas.microsoft.com/office/drawing/2014/main" xmlns="" id="{BDEC7C6F-5F0E-4214-A023-02FE425934F1}"/>
              </a:ext>
            </a:extLst>
          </p:cNvPr>
          <p:cNvSpPr txBox="1"/>
          <p:nvPr/>
        </p:nvSpPr>
        <p:spPr>
          <a:xfrm>
            <a:off x="6532684" y="2084244"/>
            <a:ext cx="791436" cy="415498"/>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2100" b="1" i="0" u="none" strike="noStrike" kern="0" cap="none" spc="0" normalizeH="0" baseline="0" noProof="0" dirty="0">
                <a:ln>
                  <a:noFill/>
                </a:ln>
                <a:solidFill>
                  <a:srgbClr val="3C3C3C"/>
                </a:solidFill>
                <a:effectLst/>
                <a:uLnTx/>
                <a:uFillTx/>
                <a:latin typeface="Calibri"/>
                <a:ea typeface="+mn-ea"/>
                <a:cs typeface="+mn-cs"/>
              </a:rPr>
              <a:t>5%</a:t>
            </a:r>
            <a:endParaRPr kumimoji="0" lang="hu-HU" sz="1500" b="1" i="0" u="none" strike="noStrike" kern="0" cap="none" spc="0" normalizeH="0" baseline="0" noProof="0" dirty="0">
              <a:ln>
                <a:noFill/>
              </a:ln>
              <a:solidFill>
                <a:srgbClr val="3C3C3C"/>
              </a:solidFill>
              <a:effectLst/>
              <a:uLnTx/>
              <a:uFillTx/>
              <a:latin typeface="Calibri"/>
              <a:ea typeface="+mn-ea"/>
              <a:cs typeface="+mn-cs"/>
            </a:endParaRPr>
          </a:p>
        </p:txBody>
      </p:sp>
      <p:sp>
        <p:nvSpPr>
          <p:cNvPr id="71" name="Szövegdoboz 81">
            <a:extLst>
              <a:ext uri="{FF2B5EF4-FFF2-40B4-BE49-F238E27FC236}">
                <a16:creationId xmlns:a16="http://schemas.microsoft.com/office/drawing/2014/main" xmlns="" id="{91711E8F-3A94-4339-A0C3-E6DB86D731D6}"/>
              </a:ext>
            </a:extLst>
          </p:cNvPr>
          <p:cNvSpPr txBox="1"/>
          <p:nvPr/>
        </p:nvSpPr>
        <p:spPr>
          <a:xfrm>
            <a:off x="7682052" y="2084244"/>
            <a:ext cx="791436" cy="415498"/>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2100" b="1" i="0" u="none" strike="noStrike" kern="0" cap="none" spc="0" normalizeH="0" baseline="0" noProof="0" dirty="0">
                <a:ln>
                  <a:noFill/>
                </a:ln>
                <a:solidFill>
                  <a:srgbClr val="3C3C3C"/>
                </a:solidFill>
                <a:effectLst/>
                <a:uLnTx/>
                <a:uFillTx/>
                <a:latin typeface="Calibri"/>
                <a:ea typeface="+mn-ea"/>
                <a:cs typeface="+mn-cs"/>
              </a:rPr>
              <a:t>3%</a:t>
            </a:r>
            <a:endParaRPr kumimoji="0" lang="hu-HU" sz="1500" b="1" i="0" u="none" strike="noStrike" kern="0" cap="none" spc="0" normalizeH="0" baseline="0" noProof="0" dirty="0">
              <a:ln>
                <a:noFill/>
              </a:ln>
              <a:solidFill>
                <a:srgbClr val="3C3C3C"/>
              </a:solidFill>
              <a:effectLst/>
              <a:uLnTx/>
              <a:uFillTx/>
              <a:latin typeface="Calibri"/>
              <a:ea typeface="+mn-ea"/>
              <a:cs typeface="+mn-cs"/>
            </a:endParaRPr>
          </a:p>
        </p:txBody>
      </p:sp>
      <p:sp>
        <p:nvSpPr>
          <p:cNvPr id="73" name="Rectangle 23">
            <a:extLst>
              <a:ext uri="{FF2B5EF4-FFF2-40B4-BE49-F238E27FC236}">
                <a16:creationId xmlns:a16="http://schemas.microsoft.com/office/drawing/2014/main" xmlns="" id="{D7F74E0A-8981-4B22-9671-33F0CBB02B58}"/>
              </a:ext>
            </a:extLst>
          </p:cNvPr>
          <p:cNvSpPr/>
          <p:nvPr/>
        </p:nvSpPr>
        <p:spPr>
          <a:xfrm>
            <a:off x="2886818" y="1623727"/>
            <a:ext cx="977167"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Neither</a:t>
            </a:r>
            <a:endPar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74" name="Rectangle 23">
            <a:extLst>
              <a:ext uri="{FF2B5EF4-FFF2-40B4-BE49-F238E27FC236}">
                <a16:creationId xmlns:a16="http://schemas.microsoft.com/office/drawing/2014/main" xmlns="" id="{EEDC2145-FEB5-4AF3-B1FB-FDDBD0AE85A7}"/>
              </a:ext>
            </a:extLst>
          </p:cNvPr>
          <p:cNvSpPr/>
          <p:nvPr/>
        </p:nvSpPr>
        <p:spPr>
          <a:xfrm>
            <a:off x="4074717" y="1623727"/>
            <a:ext cx="977167"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Smartphone</a:t>
            </a:r>
            <a:endPar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75" name="Rectangle 23">
            <a:extLst>
              <a:ext uri="{FF2B5EF4-FFF2-40B4-BE49-F238E27FC236}">
                <a16:creationId xmlns:a16="http://schemas.microsoft.com/office/drawing/2014/main" xmlns="" id="{61E8BEDD-4CAF-4694-8CEF-84F4092E5813}"/>
              </a:ext>
            </a:extLst>
          </p:cNvPr>
          <p:cNvSpPr/>
          <p:nvPr/>
        </p:nvSpPr>
        <p:spPr>
          <a:xfrm>
            <a:off x="5258899" y="1623726"/>
            <a:ext cx="1096429"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Laptop, notebook</a:t>
            </a:r>
          </a:p>
        </p:txBody>
      </p:sp>
      <p:sp>
        <p:nvSpPr>
          <p:cNvPr id="76" name="Rectangle 23">
            <a:extLst>
              <a:ext uri="{FF2B5EF4-FFF2-40B4-BE49-F238E27FC236}">
                <a16:creationId xmlns:a16="http://schemas.microsoft.com/office/drawing/2014/main" xmlns="" id="{1D82A793-9D72-4B4B-A097-4EA93DCDAB36}"/>
              </a:ext>
            </a:extLst>
          </p:cNvPr>
          <p:cNvSpPr/>
          <p:nvPr/>
        </p:nvSpPr>
        <p:spPr>
          <a:xfrm>
            <a:off x="6416326" y="1626190"/>
            <a:ext cx="977167"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computer</a:t>
            </a:r>
          </a:p>
        </p:txBody>
      </p:sp>
      <p:sp>
        <p:nvSpPr>
          <p:cNvPr id="77" name="Rectangle 23">
            <a:extLst>
              <a:ext uri="{FF2B5EF4-FFF2-40B4-BE49-F238E27FC236}">
                <a16:creationId xmlns:a16="http://schemas.microsoft.com/office/drawing/2014/main" xmlns="" id="{C1AF7B14-FFC5-4101-96FA-B8D58A440AC4}"/>
              </a:ext>
            </a:extLst>
          </p:cNvPr>
          <p:cNvSpPr/>
          <p:nvPr/>
        </p:nvSpPr>
        <p:spPr>
          <a:xfrm>
            <a:off x="7590626" y="1623726"/>
            <a:ext cx="977167"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tablet</a:t>
            </a:r>
          </a:p>
        </p:txBody>
      </p:sp>
      <p:sp>
        <p:nvSpPr>
          <p:cNvPr id="32" name="Cím 30">
            <a:extLst>
              <a:ext uri="{FF2B5EF4-FFF2-40B4-BE49-F238E27FC236}">
                <a16:creationId xmlns:a16="http://schemas.microsoft.com/office/drawing/2014/main" xmlns="" id="{1F8EAFB3-E134-41BC-A86E-AD254444F025}"/>
              </a:ext>
            </a:extLst>
          </p:cNvPr>
          <p:cNvSpPr txBox="1">
            <a:spLocks/>
          </p:cNvSpPr>
          <p:nvPr/>
        </p:nvSpPr>
        <p:spPr>
          <a:xfrm>
            <a:off x="434663" y="3579862"/>
            <a:ext cx="8346147" cy="736321"/>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The ratio of using alternative channels is 44%. For respondents under 30 (62%), living in cities (49-51%), in a good financial situation (48%) and those who watch less TV, this ratio is significantly higher. Amongst the different devices smartphone is the most popular: every third viewer used one while watching the programme. In the younger age group (55%) for those living with parents or flatmates (43%) and for female viewers (38%) this ratio is very high.</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sp>
        <p:nvSpPr>
          <p:cNvPr id="33" name="Arc 32">
            <a:extLst>
              <a:ext uri="{FF2B5EF4-FFF2-40B4-BE49-F238E27FC236}">
                <a16:creationId xmlns:a16="http://schemas.microsoft.com/office/drawing/2014/main" xmlns="" id="{D3A01CE8-CC93-41F2-802A-46910C16B38D}"/>
              </a:ext>
            </a:extLst>
          </p:cNvPr>
          <p:cNvSpPr>
            <a:spLocks noChangeAspect="1"/>
          </p:cNvSpPr>
          <p:nvPr/>
        </p:nvSpPr>
        <p:spPr bwMode="auto">
          <a:xfrm>
            <a:off x="1055006" y="1491630"/>
            <a:ext cx="1036533" cy="1036533"/>
          </a:xfrm>
          <a:prstGeom prst="arc">
            <a:avLst>
              <a:gd name="adj1" fmla="val 16175991"/>
              <a:gd name="adj2" fmla="val 4128929"/>
            </a:avLst>
          </a:prstGeom>
          <a:noFill/>
          <a:ln w="228600" cap="flat" cmpd="sng" algn="ctr">
            <a:solidFill>
              <a:schemeClr val="accent4"/>
            </a:solidFill>
            <a:prstDash val="solid"/>
            <a:round/>
            <a:headEnd type="none" w="med" len="med"/>
            <a:tailEnd type="triangle" w="sm" len="sm"/>
          </a:ln>
          <a:effectLst/>
        </p:spPr>
        <p:txBody>
          <a:bodyPr rtlCol="0" anchor="ctr"/>
          <a:lstStyle/>
          <a:p>
            <a:pPr algn="ctr"/>
            <a:endParaRPr lang="en-GB"/>
          </a:p>
        </p:txBody>
      </p:sp>
      <p:sp>
        <p:nvSpPr>
          <p:cNvPr id="34" name="Arc 33">
            <a:extLst>
              <a:ext uri="{FF2B5EF4-FFF2-40B4-BE49-F238E27FC236}">
                <a16:creationId xmlns:a16="http://schemas.microsoft.com/office/drawing/2014/main" xmlns="" id="{27F41DB6-72DC-4821-BF34-29672E2729C2}"/>
              </a:ext>
            </a:extLst>
          </p:cNvPr>
          <p:cNvSpPr>
            <a:spLocks noChangeAspect="1"/>
          </p:cNvSpPr>
          <p:nvPr/>
        </p:nvSpPr>
        <p:spPr bwMode="auto">
          <a:xfrm flipH="1">
            <a:off x="1055006" y="1491630"/>
            <a:ext cx="1036533" cy="1036533"/>
          </a:xfrm>
          <a:prstGeom prst="arc">
            <a:avLst>
              <a:gd name="adj1" fmla="val 16160081"/>
              <a:gd name="adj2" fmla="val 6669921"/>
            </a:avLst>
          </a:prstGeom>
          <a:noFill/>
          <a:ln w="228600" cap="flat" cmpd="sng" algn="ctr">
            <a:solidFill>
              <a:srgbClr val="FF4343"/>
            </a:solidFill>
            <a:prstDash val="solid"/>
            <a:round/>
            <a:headEnd type="none" w="med" len="med"/>
            <a:tailEnd type="triangle" w="sm" len="sm"/>
          </a:ln>
          <a:effectLst/>
        </p:spPr>
        <p:txBody>
          <a:bodyPr rtlCol="0" anchor="ctr"/>
          <a:lstStyle/>
          <a:p>
            <a:pPr algn="ctr"/>
            <a:endParaRPr lang="en-GB" dirty="0"/>
          </a:p>
        </p:txBody>
      </p:sp>
      <p:sp>
        <p:nvSpPr>
          <p:cNvPr id="35" name="TextBox 34">
            <a:extLst>
              <a:ext uri="{FF2B5EF4-FFF2-40B4-BE49-F238E27FC236}">
                <a16:creationId xmlns:a16="http://schemas.microsoft.com/office/drawing/2014/main" xmlns="" id="{EBFF098C-49BD-452E-AB49-DAA7B9C65AEC}"/>
              </a:ext>
            </a:extLst>
          </p:cNvPr>
          <p:cNvSpPr txBox="1"/>
          <p:nvPr/>
        </p:nvSpPr>
        <p:spPr>
          <a:xfrm>
            <a:off x="251520" y="2619658"/>
            <a:ext cx="1124164" cy="684803"/>
          </a:xfrm>
          <a:prstGeom prst="rect">
            <a:avLst/>
          </a:prstGeom>
          <a:noFill/>
        </p:spPr>
        <p:txBody>
          <a:bodyPr wrap="square" lIns="0" tIns="0" rIns="0" bIns="0" rtlCol="0" anchor="ctr">
            <a:spAutoFit/>
          </a:bodyPr>
          <a:lstStyle/>
          <a:p>
            <a:pPr algn="ctr" defTabSz="685800">
              <a:defRPr/>
            </a:pPr>
            <a:r>
              <a:rPr lang="hu-HU" sz="1100" dirty="0" err="1">
                <a:solidFill>
                  <a:srgbClr val="404040"/>
                </a:solidFill>
                <a:latin typeface="Calibri" pitchFamily="34" charset="0"/>
                <a:cs typeface="Arial" pitchFamily="34" charset="0"/>
              </a:rPr>
              <a:t>Did</a:t>
            </a:r>
            <a:r>
              <a:rPr lang="hu-HU" sz="1100" dirty="0">
                <a:solidFill>
                  <a:srgbClr val="404040"/>
                </a:solidFill>
                <a:latin typeface="Calibri" pitchFamily="34" charset="0"/>
                <a:cs typeface="Arial" pitchFamily="34" charset="0"/>
              </a:rPr>
              <a:t> </a:t>
            </a:r>
            <a:r>
              <a:rPr lang="hu-HU" sz="1100" dirty="0" err="1">
                <a:solidFill>
                  <a:srgbClr val="404040"/>
                </a:solidFill>
                <a:latin typeface="Calibri" pitchFamily="34" charset="0"/>
                <a:cs typeface="Arial" pitchFamily="34" charset="0"/>
              </a:rPr>
              <a:t>not</a:t>
            </a:r>
            <a:r>
              <a:rPr lang="hu-HU" sz="1100" dirty="0">
                <a:solidFill>
                  <a:srgbClr val="404040"/>
                </a:solidFill>
                <a:latin typeface="Calibri" pitchFamily="34" charset="0"/>
                <a:cs typeface="Arial" pitchFamily="34" charset="0"/>
              </a:rPr>
              <a:t> </a:t>
            </a:r>
            <a:r>
              <a:rPr lang="hu-HU" sz="1100" dirty="0" err="1">
                <a:solidFill>
                  <a:srgbClr val="404040"/>
                </a:solidFill>
                <a:latin typeface="Calibri" pitchFamily="34" charset="0"/>
                <a:cs typeface="Arial" pitchFamily="34" charset="0"/>
              </a:rPr>
              <a:t>use</a:t>
            </a:r>
            <a:r>
              <a:rPr lang="hu-HU" sz="1100" dirty="0">
                <a:solidFill>
                  <a:srgbClr val="404040"/>
                </a:solidFill>
                <a:latin typeface="Calibri" pitchFamily="34" charset="0"/>
                <a:cs typeface="Arial" pitchFamily="34" charset="0"/>
              </a:rPr>
              <a:t> </a:t>
            </a:r>
            <a:r>
              <a:rPr lang="hu-HU" sz="1100" dirty="0" err="1">
                <a:solidFill>
                  <a:srgbClr val="404040"/>
                </a:solidFill>
                <a:latin typeface="Calibri" pitchFamily="34" charset="0"/>
                <a:cs typeface="Arial" pitchFamily="34" charset="0"/>
              </a:rPr>
              <a:t>any</a:t>
            </a:r>
            <a:r>
              <a:rPr lang="hu-HU" sz="1100" dirty="0">
                <a:solidFill>
                  <a:srgbClr val="404040"/>
                </a:solidFill>
                <a:latin typeface="Calibri" pitchFamily="34" charset="0"/>
                <a:cs typeface="Arial" pitchFamily="34" charset="0"/>
              </a:rPr>
              <a:t> </a:t>
            </a:r>
            <a:r>
              <a:rPr lang="hu-HU" sz="1100" dirty="0" err="1">
                <a:solidFill>
                  <a:srgbClr val="404040"/>
                </a:solidFill>
                <a:latin typeface="Calibri" pitchFamily="34" charset="0"/>
                <a:cs typeface="Arial" pitchFamily="34" charset="0"/>
              </a:rPr>
              <a:t>other</a:t>
            </a:r>
            <a:r>
              <a:rPr lang="hu-HU" sz="1100" dirty="0">
                <a:solidFill>
                  <a:srgbClr val="404040"/>
                </a:solidFill>
                <a:latin typeface="Calibri" pitchFamily="34" charset="0"/>
                <a:cs typeface="Arial" pitchFamily="34" charset="0"/>
              </a:rPr>
              <a:t> </a:t>
            </a:r>
            <a:r>
              <a:rPr lang="hu-HU" sz="1100" dirty="0" err="1">
                <a:solidFill>
                  <a:srgbClr val="404040"/>
                </a:solidFill>
                <a:latin typeface="Calibri" pitchFamily="34" charset="0"/>
                <a:cs typeface="Arial" pitchFamily="34" charset="0"/>
              </a:rPr>
              <a:t>screens</a:t>
            </a:r>
            <a:r>
              <a:rPr lang="hu-HU" sz="2250" b="1" kern="0" dirty="0">
                <a:solidFill>
                  <a:schemeClr val="accent4"/>
                </a:solidFill>
                <a:latin typeface="Calibri"/>
              </a:rPr>
              <a:t/>
            </a:r>
            <a:br>
              <a:rPr lang="hu-HU" sz="2250" b="1" kern="0" dirty="0">
                <a:solidFill>
                  <a:schemeClr val="accent4"/>
                </a:solidFill>
                <a:latin typeface="Calibri"/>
              </a:rPr>
            </a:br>
            <a:r>
              <a:rPr lang="hu-HU" sz="2250" b="1" kern="0" dirty="0">
                <a:solidFill>
                  <a:srgbClr val="FF4343"/>
                </a:solidFill>
                <a:latin typeface="Calibri"/>
              </a:rPr>
              <a:t>56</a:t>
            </a:r>
            <a:r>
              <a:rPr lang="en-US" sz="2250" b="1" kern="0" dirty="0">
                <a:solidFill>
                  <a:srgbClr val="FF4343"/>
                </a:solidFill>
                <a:latin typeface="Calibri"/>
              </a:rPr>
              <a:t>%</a:t>
            </a:r>
            <a:endParaRPr lang="en-GB" sz="2250" b="1" kern="0" dirty="0">
              <a:solidFill>
                <a:srgbClr val="FF4343"/>
              </a:solidFill>
              <a:latin typeface="Calibri"/>
            </a:endParaRPr>
          </a:p>
        </p:txBody>
      </p:sp>
      <p:sp>
        <p:nvSpPr>
          <p:cNvPr id="36" name="TextBox 35">
            <a:extLst>
              <a:ext uri="{FF2B5EF4-FFF2-40B4-BE49-F238E27FC236}">
                <a16:creationId xmlns:a16="http://schemas.microsoft.com/office/drawing/2014/main" xmlns="" id="{9D66411C-DB9E-4B8D-BA15-178AFE29C35E}"/>
              </a:ext>
            </a:extLst>
          </p:cNvPr>
          <p:cNvSpPr txBox="1"/>
          <p:nvPr/>
        </p:nvSpPr>
        <p:spPr>
          <a:xfrm>
            <a:off x="1763328" y="2619657"/>
            <a:ext cx="936464" cy="684803"/>
          </a:xfrm>
          <a:prstGeom prst="rect">
            <a:avLst/>
          </a:prstGeom>
          <a:noFill/>
        </p:spPr>
        <p:txBody>
          <a:bodyPr wrap="square" lIns="0" tIns="0" rIns="0" bIns="0" rtlCol="0" anchor="ctr">
            <a:spAutoFit/>
          </a:bodyPr>
          <a:lstStyle>
            <a:defPPr>
              <a:defRPr lang="cs-CZ"/>
            </a:defPPr>
            <a:lvl1pPr algn="ctr" defTabSz="685800">
              <a:defRPr sz="2250" b="1" kern="0">
                <a:solidFill>
                  <a:schemeClr val="accent4"/>
                </a:solidFill>
                <a:latin typeface="Calibri"/>
              </a:defRPr>
            </a:lvl1pPr>
          </a:lstStyle>
          <a:p>
            <a:r>
              <a:rPr lang="hu-HU" sz="1100" b="0" dirty="0" err="1">
                <a:solidFill>
                  <a:srgbClr val="404040"/>
                </a:solidFill>
                <a:latin typeface="Calibri" pitchFamily="34" charset="0"/>
                <a:cs typeface="Arial" pitchFamily="34" charset="0"/>
              </a:rPr>
              <a:t>Did</a:t>
            </a:r>
            <a:r>
              <a:rPr lang="hu-HU" sz="1100" b="0" dirty="0">
                <a:solidFill>
                  <a:srgbClr val="404040"/>
                </a:solidFill>
                <a:latin typeface="Calibri" pitchFamily="34" charset="0"/>
                <a:cs typeface="Arial" pitchFamily="34" charset="0"/>
              </a:rPr>
              <a:t> </a:t>
            </a:r>
            <a:r>
              <a:rPr lang="hu-HU" sz="1100" b="0" dirty="0" err="1">
                <a:solidFill>
                  <a:srgbClr val="404040"/>
                </a:solidFill>
                <a:latin typeface="Calibri" pitchFamily="34" charset="0"/>
                <a:cs typeface="Arial" pitchFamily="34" charset="0"/>
              </a:rPr>
              <a:t>use</a:t>
            </a:r>
            <a:r>
              <a:rPr lang="hu-HU" sz="1100" b="0" dirty="0">
                <a:solidFill>
                  <a:srgbClr val="404040"/>
                </a:solidFill>
                <a:latin typeface="Calibri" pitchFamily="34" charset="0"/>
                <a:cs typeface="Arial" pitchFamily="34" charset="0"/>
              </a:rPr>
              <a:t> </a:t>
            </a:r>
            <a:r>
              <a:rPr lang="hu-HU" sz="1100" b="0" dirty="0" err="1">
                <a:solidFill>
                  <a:srgbClr val="404040"/>
                </a:solidFill>
                <a:latin typeface="Calibri" pitchFamily="34" charset="0"/>
                <a:cs typeface="Arial" pitchFamily="34" charset="0"/>
              </a:rPr>
              <a:t>other</a:t>
            </a:r>
            <a:r>
              <a:rPr lang="hu-HU" sz="1100" b="0" dirty="0">
                <a:solidFill>
                  <a:srgbClr val="404040"/>
                </a:solidFill>
                <a:latin typeface="Calibri" pitchFamily="34" charset="0"/>
                <a:cs typeface="Arial" pitchFamily="34" charset="0"/>
              </a:rPr>
              <a:t> </a:t>
            </a:r>
            <a:r>
              <a:rPr lang="hu-HU" sz="1100" b="0" dirty="0" err="1">
                <a:solidFill>
                  <a:srgbClr val="404040"/>
                </a:solidFill>
                <a:latin typeface="Calibri" pitchFamily="34" charset="0"/>
                <a:cs typeface="Arial" pitchFamily="34" charset="0"/>
              </a:rPr>
              <a:t>screens</a:t>
            </a:r>
            <a:r>
              <a:rPr lang="hu-HU" dirty="0">
                <a:solidFill>
                  <a:srgbClr val="FF4343"/>
                </a:solidFill>
              </a:rPr>
              <a:t/>
            </a:r>
            <a:br>
              <a:rPr lang="hu-HU" dirty="0">
                <a:solidFill>
                  <a:srgbClr val="FF4343"/>
                </a:solidFill>
              </a:rPr>
            </a:br>
            <a:r>
              <a:rPr lang="hu-HU" dirty="0"/>
              <a:t>44</a:t>
            </a:r>
            <a:r>
              <a:rPr lang="en-US" dirty="0"/>
              <a:t>%</a:t>
            </a:r>
            <a:endParaRPr lang="en-GB" dirty="0"/>
          </a:p>
        </p:txBody>
      </p:sp>
      <p:pic>
        <p:nvPicPr>
          <p:cNvPr id="37" name="Picture 36">
            <a:extLst>
              <a:ext uri="{FF2B5EF4-FFF2-40B4-BE49-F238E27FC236}">
                <a16:creationId xmlns:a16="http://schemas.microsoft.com/office/drawing/2014/main" xmlns="" id="{7B8F6327-427E-4876-82CD-3FF7BCA09B03}"/>
              </a:ext>
            </a:extLst>
          </p:cNvPr>
          <p:cNvPicPr>
            <a:picLocks noChangeAspect="1"/>
          </p:cNvPicPr>
          <p:nvPr/>
        </p:nvPicPr>
        <p:blipFill>
          <a:blip r:embed="rId7"/>
          <a:stretch>
            <a:fillRect/>
          </a:stretch>
        </p:blipFill>
        <p:spPr>
          <a:xfrm>
            <a:off x="7564578" y="4840516"/>
            <a:ext cx="1034081" cy="242440"/>
          </a:xfrm>
          <a:prstGeom prst="rect">
            <a:avLst/>
          </a:prstGeom>
        </p:spPr>
      </p:pic>
      <p:pic>
        <p:nvPicPr>
          <p:cNvPr id="38" name="Picture 37">
            <a:extLst>
              <a:ext uri="{FF2B5EF4-FFF2-40B4-BE49-F238E27FC236}">
                <a16:creationId xmlns:a16="http://schemas.microsoft.com/office/drawing/2014/main" xmlns="" id="{BED40E8F-1ED3-4902-B880-447C1F9858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1454345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Ratio of </a:t>
            </a:r>
            <a:r>
              <a:rPr lang="hu-HU" dirty="0" err="1"/>
              <a:t>smart</a:t>
            </a:r>
            <a:r>
              <a:rPr lang="hu-HU" dirty="0"/>
              <a:t> </a:t>
            </a:r>
            <a:r>
              <a:rPr lang="hu-HU" dirty="0" err="1"/>
              <a:t>phone</a:t>
            </a:r>
            <a:r>
              <a:rPr lang="hu-HU" dirty="0"/>
              <a:t> </a:t>
            </a:r>
            <a:r>
              <a:rPr lang="hu-HU" dirty="0" err="1"/>
              <a:t>usage</a:t>
            </a:r>
            <a:endParaRPr lang="en-US" dirty="0"/>
          </a:p>
        </p:txBody>
      </p:sp>
      <p:graphicFrame>
        <p:nvGraphicFramePr>
          <p:cNvPr id="65" name="Chart 4">
            <a:extLst>
              <a:ext uri="{FF2B5EF4-FFF2-40B4-BE49-F238E27FC236}">
                <a16:creationId xmlns:a16="http://schemas.microsoft.com/office/drawing/2014/main" xmlns="" id="{7F9FAA5C-270C-48AE-9F55-7C9E153DB387}"/>
              </a:ext>
            </a:extLst>
          </p:cNvPr>
          <p:cNvGraphicFramePr>
            <a:graphicFrameLocks noChangeAspect="1"/>
          </p:cNvGraphicFramePr>
          <p:nvPr>
            <p:extLst/>
          </p:nvPr>
        </p:nvGraphicFramePr>
        <p:xfrm>
          <a:off x="800206" y="1226872"/>
          <a:ext cx="980238" cy="971124"/>
        </p:xfrm>
        <a:graphic>
          <a:graphicData uri="http://schemas.openxmlformats.org/drawingml/2006/chart">
            <c:chart xmlns:c="http://schemas.openxmlformats.org/drawingml/2006/chart" xmlns:r="http://schemas.openxmlformats.org/officeDocument/2006/relationships" r:id="rId3"/>
          </a:graphicData>
        </a:graphic>
      </p:graphicFrame>
      <p:sp>
        <p:nvSpPr>
          <p:cNvPr id="66" name="Szövegdoboz 81">
            <a:extLst>
              <a:ext uri="{FF2B5EF4-FFF2-40B4-BE49-F238E27FC236}">
                <a16:creationId xmlns:a16="http://schemas.microsoft.com/office/drawing/2014/main" xmlns="" id="{2D7FD70B-375A-4AC3-B6B1-1899F257CA78}"/>
              </a:ext>
            </a:extLst>
          </p:cNvPr>
          <p:cNvSpPr txBox="1"/>
          <p:nvPr/>
        </p:nvSpPr>
        <p:spPr>
          <a:xfrm>
            <a:off x="941538" y="1550888"/>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34%</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graphicFrame>
        <p:nvGraphicFramePr>
          <p:cNvPr id="67" name="Chart 4">
            <a:extLst>
              <a:ext uri="{FF2B5EF4-FFF2-40B4-BE49-F238E27FC236}">
                <a16:creationId xmlns:a16="http://schemas.microsoft.com/office/drawing/2014/main" xmlns="" id="{13A757FD-F042-4704-A51F-0919A2760D34}"/>
              </a:ext>
            </a:extLst>
          </p:cNvPr>
          <p:cNvGraphicFramePr>
            <a:graphicFrameLocks noChangeAspect="1"/>
          </p:cNvGraphicFramePr>
          <p:nvPr>
            <p:extLst/>
          </p:nvPr>
        </p:nvGraphicFramePr>
        <p:xfrm>
          <a:off x="2860564" y="1230094"/>
          <a:ext cx="980238" cy="971124"/>
        </p:xfrm>
        <a:graphic>
          <a:graphicData uri="http://schemas.openxmlformats.org/drawingml/2006/chart">
            <c:chart xmlns:c="http://schemas.openxmlformats.org/drawingml/2006/chart" xmlns:r="http://schemas.openxmlformats.org/officeDocument/2006/relationships" r:id="rId4"/>
          </a:graphicData>
        </a:graphic>
      </p:graphicFrame>
      <p:sp>
        <p:nvSpPr>
          <p:cNvPr id="68" name="Szövegdoboz 81">
            <a:extLst>
              <a:ext uri="{FF2B5EF4-FFF2-40B4-BE49-F238E27FC236}">
                <a16:creationId xmlns:a16="http://schemas.microsoft.com/office/drawing/2014/main" xmlns="" id="{5E9F1541-50C8-4631-9BF2-09FB619B48CC}"/>
              </a:ext>
            </a:extLst>
          </p:cNvPr>
          <p:cNvSpPr txBox="1"/>
          <p:nvPr/>
        </p:nvSpPr>
        <p:spPr>
          <a:xfrm>
            <a:off x="3001896" y="1554110"/>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30%</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graphicFrame>
        <p:nvGraphicFramePr>
          <p:cNvPr id="71" name="Chart 4">
            <a:extLst>
              <a:ext uri="{FF2B5EF4-FFF2-40B4-BE49-F238E27FC236}">
                <a16:creationId xmlns:a16="http://schemas.microsoft.com/office/drawing/2014/main" xmlns="" id="{13C50D3C-A249-491C-9C4D-98E020F77262}"/>
              </a:ext>
            </a:extLst>
          </p:cNvPr>
          <p:cNvGraphicFramePr>
            <a:graphicFrameLocks noChangeAspect="1"/>
          </p:cNvGraphicFramePr>
          <p:nvPr>
            <p:extLst/>
          </p:nvPr>
        </p:nvGraphicFramePr>
        <p:xfrm>
          <a:off x="2860564" y="1928706"/>
          <a:ext cx="980238" cy="971124"/>
        </p:xfrm>
        <a:graphic>
          <a:graphicData uri="http://schemas.openxmlformats.org/drawingml/2006/chart">
            <c:chart xmlns:c="http://schemas.openxmlformats.org/drawingml/2006/chart" xmlns:r="http://schemas.openxmlformats.org/officeDocument/2006/relationships" r:id="rId5"/>
          </a:graphicData>
        </a:graphic>
      </p:graphicFrame>
      <p:sp>
        <p:nvSpPr>
          <p:cNvPr id="102" name="Szövegdoboz 81">
            <a:extLst>
              <a:ext uri="{FF2B5EF4-FFF2-40B4-BE49-F238E27FC236}">
                <a16:creationId xmlns:a16="http://schemas.microsoft.com/office/drawing/2014/main" xmlns="" id="{CE783543-F1F4-4475-B700-B7C7E4E9E55D}"/>
              </a:ext>
            </a:extLst>
          </p:cNvPr>
          <p:cNvSpPr txBox="1"/>
          <p:nvPr/>
        </p:nvSpPr>
        <p:spPr>
          <a:xfrm>
            <a:off x="3001896" y="2252723"/>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38%</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graphicFrame>
        <p:nvGraphicFramePr>
          <p:cNvPr id="111" name="Chart 4">
            <a:extLst>
              <a:ext uri="{FF2B5EF4-FFF2-40B4-BE49-F238E27FC236}">
                <a16:creationId xmlns:a16="http://schemas.microsoft.com/office/drawing/2014/main" xmlns="" id="{9224FF37-DDB7-4D7F-9167-E4F619AC3AC0}"/>
              </a:ext>
            </a:extLst>
          </p:cNvPr>
          <p:cNvGraphicFramePr>
            <a:graphicFrameLocks noChangeAspect="1"/>
          </p:cNvGraphicFramePr>
          <p:nvPr>
            <p:extLst>
              <p:ext uri="{D42A27DB-BD31-4B8C-83A1-F6EECF244321}">
                <p14:modId xmlns:p14="http://schemas.microsoft.com/office/powerpoint/2010/main" val="1632663422"/>
              </p:ext>
            </p:extLst>
          </p:nvPr>
        </p:nvGraphicFramePr>
        <p:xfrm>
          <a:off x="5048678" y="1226872"/>
          <a:ext cx="980238" cy="971124"/>
        </p:xfrm>
        <a:graphic>
          <a:graphicData uri="http://schemas.openxmlformats.org/drawingml/2006/chart">
            <c:chart xmlns:c="http://schemas.openxmlformats.org/drawingml/2006/chart" xmlns:r="http://schemas.openxmlformats.org/officeDocument/2006/relationships" r:id="rId6"/>
          </a:graphicData>
        </a:graphic>
      </p:graphicFrame>
      <p:sp>
        <p:nvSpPr>
          <p:cNvPr id="112" name="Szövegdoboz 81">
            <a:extLst>
              <a:ext uri="{FF2B5EF4-FFF2-40B4-BE49-F238E27FC236}">
                <a16:creationId xmlns:a16="http://schemas.microsoft.com/office/drawing/2014/main" xmlns="" id="{05FAD186-8E90-4D6A-99C8-B20AE9E7E9BC}"/>
              </a:ext>
            </a:extLst>
          </p:cNvPr>
          <p:cNvSpPr txBox="1"/>
          <p:nvPr/>
        </p:nvSpPr>
        <p:spPr>
          <a:xfrm>
            <a:off x="5190010" y="1550888"/>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46%</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graphicFrame>
        <p:nvGraphicFramePr>
          <p:cNvPr id="114" name="Chart 4">
            <a:extLst>
              <a:ext uri="{FF2B5EF4-FFF2-40B4-BE49-F238E27FC236}">
                <a16:creationId xmlns:a16="http://schemas.microsoft.com/office/drawing/2014/main" xmlns="" id="{44507992-000C-4001-B97F-AF16E403039B}"/>
              </a:ext>
            </a:extLst>
          </p:cNvPr>
          <p:cNvGraphicFramePr>
            <a:graphicFrameLocks noChangeAspect="1"/>
          </p:cNvGraphicFramePr>
          <p:nvPr>
            <p:extLst>
              <p:ext uri="{D42A27DB-BD31-4B8C-83A1-F6EECF244321}">
                <p14:modId xmlns:p14="http://schemas.microsoft.com/office/powerpoint/2010/main" val="2460275307"/>
              </p:ext>
            </p:extLst>
          </p:nvPr>
        </p:nvGraphicFramePr>
        <p:xfrm>
          <a:off x="5048678" y="1925484"/>
          <a:ext cx="980238" cy="971124"/>
        </p:xfrm>
        <a:graphic>
          <a:graphicData uri="http://schemas.openxmlformats.org/drawingml/2006/chart">
            <c:chart xmlns:c="http://schemas.openxmlformats.org/drawingml/2006/chart" xmlns:r="http://schemas.openxmlformats.org/officeDocument/2006/relationships" r:id="rId7"/>
          </a:graphicData>
        </a:graphic>
      </p:graphicFrame>
      <p:sp>
        <p:nvSpPr>
          <p:cNvPr id="115" name="Szövegdoboz 81">
            <a:extLst>
              <a:ext uri="{FF2B5EF4-FFF2-40B4-BE49-F238E27FC236}">
                <a16:creationId xmlns:a16="http://schemas.microsoft.com/office/drawing/2014/main" xmlns="" id="{83394ED3-909B-47E5-8468-2B0CB9311197}"/>
              </a:ext>
            </a:extLst>
          </p:cNvPr>
          <p:cNvSpPr txBox="1"/>
          <p:nvPr/>
        </p:nvSpPr>
        <p:spPr>
          <a:xfrm>
            <a:off x="5190010" y="2249501"/>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27%</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sp>
        <p:nvSpPr>
          <p:cNvPr id="118" name="Rectangle 117">
            <a:extLst>
              <a:ext uri="{FF2B5EF4-FFF2-40B4-BE49-F238E27FC236}">
                <a16:creationId xmlns:a16="http://schemas.microsoft.com/office/drawing/2014/main" xmlns="" id="{B1E275E4-33D0-459E-B8B0-C8EF424585CA}"/>
              </a:ext>
            </a:extLst>
          </p:cNvPr>
          <p:cNvSpPr/>
          <p:nvPr/>
        </p:nvSpPr>
        <p:spPr>
          <a:xfrm>
            <a:off x="1805634" y="1586392"/>
            <a:ext cx="1172975" cy="923330"/>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male</a:t>
            </a: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female</a:t>
            </a: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sp>
        <p:nvSpPr>
          <p:cNvPr id="120" name="Rectangle 119">
            <a:extLst>
              <a:ext uri="{FF2B5EF4-FFF2-40B4-BE49-F238E27FC236}">
                <a16:creationId xmlns:a16="http://schemas.microsoft.com/office/drawing/2014/main" xmlns="" id="{70B3B63E-85E3-49AB-AE6A-25A94E98A0BF}"/>
              </a:ext>
            </a:extLst>
          </p:cNvPr>
          <p:cNvSpPr/>
          <p:nvPr/>
        </p:nvSpPr>
        <p:spPr>
          <a:xfrm>
            <a:off x="3707904" y="1648420"/>
            <a:ext cx="1531513" cy="923330"/>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18-39</a:t>
            </a: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40-59</a:t>
            </a:r>
          </a:p>
        </p:txBody>
      </p:sp>
      <p:graphicFrame>
        <p:nvGraphicFramePr>
          <p:cNvPr id="121" name="Table 120">
            <a:extLst>
              <a:ext uri="{FF2B5EF4-FFF2-40B4-BE49-F238E27FC236}">
                <a16:creationId xmlns:a16="http://schemas.microsoft.com/office/drawing/2014/main" xmlns="" id="{139ECEB3-7653-4C34-A1AE-C26F74BBF8F5}"/>
              </a:ext>
            </a:extLst>
          </p:cNvPr>
          <p:cNvGraphicFramePr>
            <a:graphicFrameLocks noGrp="1"/>
          </p:cNvGraphicFramePr>
          <p:nvPr>
            <p:extLst>
              <p:ext uri="{D42A27DB-BD31-4B8C-83A1-F6EECF244321}">
                <p14:modId xmlns:p14="http://schemas.microsoft.com/office/powerpoint/2010/main" val="2518905878"/>
              </p:ext>
            </p:extLst>
          </p:nvPr>
        </p:nvGraphicFramePr>
        <p:xfrm>
          <a:off x="196268" y="1059582"/>
          <a:ext cx="8624204" cy="278130"/>
        </p:xfrm>
        <a:graphic>
          <a:graphicData uri="http://schemas.openxmlformats.org/drawingml/2006/table">
            <a:tbl>
              <a:tblPr firstRow="1" bandRow="1">
                <a:tableStyleId>{5C22544A-7EE6-4342-B048-85BDC9FD1C3A}</a:tableStyleId>
              </a:tblPr>
              <a:tblGrid>
                <a:gridCol w="2156051">
                  <a:extLst>
                    <a:ext uri="{9D8B030D-6E8A-4147-A177-3AD203B41FA5}">
                      <a16:colId xmlns:a16="http://schemas.microsoft.com/office/drawing/2014/main" xmlns="" val="945795858"/>
                    </a:ext>
                  </a:extLst>
                </a:gridCol>
                <a:gridCol w="2156051">
                  <a:extLst>
                    <a:ext uri="{9D8B030D-6E8A-4147-A177-3AD203B41FA5}">
                      <a16:colId xmlns:a16="http://schemas.microsoft.com/office/drawing/2014/main" xmlns="" val="724501195"/>
                    </a:ext>
                  </a:extLst>
                </a:gridCol>
                <a:gridCol w="2156051">
                  <a:extLst>
                    <a:ext uri="{9D8B030D-6E8A-4147-A177-3AD203B41FA5}">
                      <a16:colId xmlns:a16="http://schemas.microsoft.com/office/drawing/2014/main" xmlns="" val="1812962244"/>
                    </a:ext>
                  </a:extLst>
                </a:gridCol>
                <a:gridCol w="2156051">
                  <a:extLst>
                    <a:ext uri="{9D8B030D-6E8A-4147-A177-3AD203B41FA5}">
                      <a16:colId xmlns:a16="http://schemas.microsoft.com/office/drawing/2014/main" xmlns="" val="1068800257"/>
                    </a:ext>
                  </a:extLst>
                </a:gridCol>
              </a:tblGrid>
              <a:tr h="278130">
                <a:tc>
                  <a:txBody>
                    <a:bodyPr/>
                    <a:lstStyle/>
                    <a:p>
                      <a:pPr algn="ctr"/>
                      <a:r>
                        <a:rPr lang="hu-HU" sz="900" b="0" kern="0" cap="all" dirty="0" err="1">
                          <a:solidFill>
                            <a:srgbClr val="222223">
                              <a:lumMod val="75000"/>
                              <a:lumOff val="25000"/>
                            </a:srgbClr>
                          </a:solidFill>
                          <a:latin typeface="+mn-lt"/>
                          <a:ea typeface="+mn-ea"/>
                          <a:cs typeface="Arial" panose="020B0604020202020204" pitchFamily="34" charset="0"/>
                        </a:rPr>
                        <a:t>total</a:t>
                      </a:r>
                      <a:endParaRPr lang="hu-HU" sz="900" b="0" kern="0" cap="all" dirty="0">
                        <a:solidFill>
                          <a:srgbClr val="222223">
                            <a:lumMod val="75000"/>
                            <a:lumOff val="25000"/>
                          </a:srgbClr>
                        </a:solidFill>
                        <a:latin typeface="Calibri"/>
                        <a:ea typeface="+mn-ea"/>
                        <a:cs typeface="Arial" panose="020B0604020202020204" pitchFamily="34" charset="0"/>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sz="900" b="0" kern="0" cap="all" dirty="0" err="1">
                          <a:solidFill>
                            <a:srgbClr val="222223">
                              <a:lumMod val="75000"/>
                              <a:lumOff val="25000"/>
                            </a:srgbClr>
                          </a:solidFill>
                          <a:latin typeface="Calibri"/>
                          <a:ea typeface="+mn-ea"/>
                          <a:cs typeface="Arial" panose="020B0604020202020204" pitchFamily="34" charset="0"/>
                        </a:rPr>
                        <a:t>Gender</a:t>
                      </a:r>
                      <a:endParaRPr lang="hu-HU" sz="900" b="0" kern="0" cap="all" dirty="0">
                        <a:solidFill>
                          <a:srgbClr val="222223">
                            <a:lumMod val="75000"/>
                            <a:lumOff val="25000"/>
                          </a:srgbClr>
                        </a:solidFill>
                        <a:latin typeface="Calibri"/>
                        <a:ea typeface="+mn-ea"/>
                        <a:cs typeface="Arial" panose="020B0604020202020204" pitchFamily="34" charset="0"/>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sz="900" b="0" kern="0" cap="all" dirty="0">
                          <a:solidFill>
                            <a:srgbClr val="222223">
                              <a:lumMod val="75000"/>
                              <a:lumOff val="25000"/>
                            </a:srgbClr>
                          </a:solidFill>
                          <a:latin typeface="Calibri"/>
                          <a:ea typeface="+mn-ea"/>
                          <a:cs typeface="Arial" panose="020B0604020202020204" pitchFamily="34" charset="0"/>
                        </a:rPr>
                        <a:t>AGE</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sz="900" b="0" kern="0" cap="all" dirty="0">
                          <a:solidFill>
                            <a:srgbClr val="222223">
                              <a:lumMod val="75000"/>
                              <a:lumOff val="25000"/>
                            </a:srgbClr>
                          </a:solidFill>
                          <a:latin typeface="Calibri"/>
                          <a:ea typeface="+mn-ea"/>
                          <a:cs typeface="Arial" panose="020B0604020202020204" pitchFamily="34" charset="0"/>
                        </a:rPr>
                        <a:t>Financial </a:t>
                      </a:r>
                      <a:r>
                        <a:rPr lang="hu-HU" sz="900" b="0" kern="0" cap="all" dirty="0" err="1">
                          <a:solidFill>
                            <a:srgbClr val="222223">
                              <a:lumMod val="75000"/>
                              <a:lumOff val="25000"/>
                            </a:srgbClr>
                          </a:solidFill>
                          <a:latin typeface="Calibri"/>
                          <a:ea typeface="+mn-ea"/>
                          <a:cs typeface="Arial" panose="020B0604020202020204" pitchFamily="34" charset="0"/>
                        </a:rPr>
                        <a:t>situation</a:t>
                      </a:r>
                      <a:endParaRPr lang="hu-HU" sz="900" b="0" kern="0" cap="all" dirty="0">
                        <a:solidFill>
                          <a:srgbClr val="222223">
                            <a:lumMod val="75000"/>
                            <a:lumOff val="25000"/>
                          </a:srgbClr>
                        </a:solidFill>
                        <a:latin typeface="Calibri"/>
                        <a:ea typeface="+mn-ea"/>
                        <a:cs typeface="Arial" panose="020B0604020202020204" pitchFamily="34" charset="0"/>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515746599"/>
                  </a:ext>
                </a:extLst>
              </a:tr>
            </a:tbl>
          </a:graphicData>
        </a:graphic>
      </p:graphicFrame>
      <p:sp>
        <p:nvSpPr>
          <p:cNvPr id="28" name="Text Placeholder 9">
            <a:extLst>
              <a:ext uri="{FF2B5EF4-FFF2-40B4-BE49-F238E27FC236}">
                <a16:creationId xmlns:a16="http://schemas.microsoft.com/office/drawing/2014/main" xmlns="" id="{BED0CA72-63FC-447F-8A05-B1B0E6C7E0A0}"/>
              </a:ext>
            </a:extLst>
          </p:cNvPr>
          <p:cNvSpPr txBox="1">
            <a:spLocks/>
          </p:cNvSpPr>
          <p:nvPr/>
        </p:nvSpPr>
        <p:spPr>
          <a:xfrm>
            <a:off x="212058" y="432440"/>
            <a:ext cx="8690248" cy="221610"/>
          </a:xfrm>
          <a:prstGeom prst="rect">
            <a:avLst/>
          </a:prstGeom>
        </p:spPr>
        <p:txBody>
          <a:bodyPr vert="horz" lIns="91440" tIns="45720" rIns="91440" bIns="45720" rtlCol="0">
            <a:noAutofit/>
          </a:bodyPr>
          <a:lstStyle>
            <a:lvl1pPr marL="342892" indent="-342892" algn="l" defTabSz="914378"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37" indent="-285743" algn="l" defTabSz="914378"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31" indent="-285743" algn="l" defTabSz="914378"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160" indent="-228594" algn="l" defTabSz="914378"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348" indent="-228594" algn="l" defTabSz="914378"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pPr>
            <a:r>
              <a:rPr lang="hu-HU" sz="1000" i="1" dirty="0" err="1">
                <a:solidFill>
                  <a:schemeClr val="bg1">
                    <a:lumMod val="50000"/>
                  </a:schemeClr>
                </a:solidFill>
              </a:rPr>
              <a:t>Did</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use</a:t>
            </a:r>
            <a:r>
              <a:rPr lang="hu-HU" sz="1000" i="1" dirty="0">
                <a:solidFill>
                  <a:schemeClr val="bg1">
                    <a:lumMod val="50000"/>
                  </a:schemeClr>
                </a:solidFill>
              </a:rPr>
              <a:t> </a:t>
            </a:r>
            <a:r>
              <a:rPr lang="hu-HU" sz="1000" i="1" dirty="0" err="1">
                <a:solidFill>
                  <a:schemeClr val="bg1">
                    <a:lumMod val="50000"/>
                  </a:schemeClr>
                </a:solidFill>
              </a:rPr>
              <a:t>your</a:t>
            </a:r>
            <a:r>
              <a:rPr lang="hu-HU" sz="1000" i="1" dirty="0">
                <a:solidFill>
                  <a:schemeClr val="bg1">
                    <a:lumMod val="50000"/>
                  </a:schemeClr>
                </a:solidFill>
              </a:rPr>
              <a:t> </a:t>
            </a:r>
            <a:r>
              <a:rPr lang="hu-HU" sz="1000" i="1" dirty="0" err="1">
                <a:solidFill>
                  <a:schemeClr val="bg1">
                    <a:lumMod val="50000"/>
                  </a:schemeClr>
                </a:solidFill>
              </a:rPr>
              <a:t>smart</a:t>
            </a:r>
            <a:r>
              <a:rPr lang="hu-HU" sz="1000" i="1" dirty="0">
                <a:solidFill>
                  <a:schemeClr val="bg1">
                    <a:lumMod val="50000"/>
                  </a:schemeClr>
                </a:solidFill>
              </a:rPr>
              <a:t> </a:t>
            </a:r>
            <a:r>
              <a:rPr lang="hu-HU" sz="1000" i="1" dirty="0" err="1">
                <a:solidFill>
                  <a:schemeClr val="bg1">
                    <a:lumMod val="50000"/>
                  </a:schemeClr>
                </a:solidFill>
              </a:rPr>
              <a:t>phone</a:t>
            </a:r>
            <a:r>
              <a:rPr lang="hu-HU" sz="1000" i="1" dirty="0">
                <a:solidFill>
                  <a:schemeClr val="bg1">
                    <a:lumMod val="50000"/>
                  </a:schemeClr>
                </a:solidFill>
              </a:rPr>
              <a:t> </a:t>
            </a:r>
            <a:r>
              <a:rPr lang="hu-HU" sz="1000" i="1" dirty="0" err="1">
                <a:solidFill>
                  <a:schemeClr val="bg1">
                    <a:lumMod val="50000"/>
                  </a:schemeClr>
                </a:solidFill>
              </a:rPr>
              <a:t>whilst</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programme</a:t>
            </a:r>
            <a:r>
              <a:rPr lang="hu-HU" sz="1000" i="1" dirty="0">
                <a:solidFill>
                  <a:schemeClr val="bg1">
                    <a:lumMod val="50000"/>
                  </a:schemeClr>
                </a:solidFill>
              </a:rPr>
              <a:t>?</a:t>
            </a:r>
          </a:p>
        </p:txBody>
      </p:sp>
      <p:sp>
        <p:nvSpPr>
          <p:cNvPr id="31" name="Szövegdoboz 135">
            <a:extLst>
              <a:ext uri="{FF2B5EF4-FFF2-40B4-BE49-F238E27FC236}">
                <a16:creationId xmlns:a16="http://schemas.microsoft.com/office/drawing/2014/main" xmlns="" id="{F8BE618D-CAB6-4AA6-9BC5-89F0EF6B0128}"/>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N=4.733 |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all</a:t>
            </a:r>
            <a:r>
              <a:rPr lang="hu-HU" sz="900" kern="0" dirty="0">
                <a:solidFill>
                  <a:srgbClr val="222223"/>
                </a:solidFill>
              </a:rPr>
              <a:t> </a:t>
            </a:r>
            <a:r>
              <a:rPr lang="hu-HU" sz="900" kern="0" dirty="0" err="1">
                <a:solidFill>
                  <a:srgbClr val="222223"/>
                </a:solidFill>
              </a:rPr>
              <a:t>measured</a:t>
            </a:r>
            <a:r>
              <a:rPr lang="hu-HU" sz="900" kern="0" dirty="0">
                <a:solidFill>
                  <a:srgbClr val="222223"/>
                </a:solidFill>
              </a:rPr>
              <a:t> </a:t>
            </a:r>
            <a:r>
              <a:rPr lang="hu-HU" sz="900" kern="0" dirty="0" err="1">
                <a:solidFill>
                  <a:srgbClr val="222223"/>
                </a:solidFill>
              </a:rPr>
              <a:t>viewing</a:t>
            </a:r>
            <a:r>
              <a:rPr lang="hu-HU" sz="900" kern="0" dirty="0">
                <a:solidFill>
                  <a:srgbClr val="222223"/>
                </a:solidFill>
              </a:rPr>
              <a:t> </a:t>
            </a:r>
            <a:r>
              <a:rPr lang="hu-HU" sz="900" kern="0" dirty="0" err="1">
                <a:solidFill>
                  <a:srgbClr val="222223"/>
                </a:solidFill>
              </a:rPr>
              <a:t>situations</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32" name="Cím 30">
            <a:extLst>
              <a:ext uri="{FF2B5EF4-FFF2-40B4-BE49-F238E27FC236}">
                <a16:creationId xmlns:a16="http://schemas.microsoft.com/office/drawing/2014/main" xmlns="" id="{1EB4B2A8-ACA3-475A-AB58-9EE90452DAC9}"/>
              </a:ext>
            </a:extLst>
          </p:cNvPr>
          <p:cNvSpPr txBox="1">
            <a:spLocks/>
          </p:cNvSpPr>
          <p:nvPr/>
        </p:nvSpPr>
        <p:spPr>
          <a:xfrm>
            <a:off x="434663" y="3579862"/>
            <a:ext cx="3358669" cy="736321"/>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There are differences in smartphone use whilst watching TV, along the main demographic variables too. Intensive smart phone usage is most popular amongst the youngest age</a:t>
            </a:r>
            <a:r>
              <a:rPr lang="hu-HU" sz="1050" b="0" kern="0" dirty="0">
                <a:solidFill>
                  <a:srgbClr val="58595B"/>
                </a:solidFill>
                <a:latin typeface="Calibri"/>
              </a:rPr>
              <a:t> </a:t>
            </a:r>
            <a:r>
              <a:rPr lang="en-GB" sz="1050" b="0" kern="0" dirty="0">
                <a:solidFill>
                  <a:srgbClr val="58595B"/>
                </a:solidFill>
                <a:latin typeface="Calibri"/>
              </a:rPr>
              <a:t>group.</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sp>
        <p:nvSpPr>
          <p:cNvPr id="33" name="Rectangle 32">
            <a:extLst>
              <a:ext uri="{FF2B5EF4-FFF2-40B4-BE49-F238E27FC236}">
                <a16:creationId xmlns:a16="http://schemas.microsoft.com/office/drawing/2014/main" xmlns="" id="{E4930000-3852-465F-89CC-6C5DFF3C6F31}"/>
              </a:ext>
            </a:extLst>
          </p:cNvPr>
          <p:cNvSpPr/>
          <p:nvPr/>
        </p:nvSpPr>
        <p:spPr>
          <a:xfrm>
            <a:off x="6156176" y="1586392"/>
            <a:ext cx="1172975" cy="1892826"/>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Good </a:t>
            </a:r>
            <a:r>
              <a:rPr kumimoji="0" lang="hu-HU" sz="900" b="0" i="0" u="none" strike="noStrike" kern="0" cap="all"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financial</a:t>
            </a:r>
            <a:r>
              <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 </a:t>
            </a:r>
            <a:r>
              <a:rPr kumimoji="0" lang="hu-HU" sz="900" b="0" i="0" u="none" strike="noStrike" kern="0" cap="all"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situation</a:t>
            </a: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Average</a:t>
            </a: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indigent</a:t>
            </a: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graphicFrame>
        <p:nvGraphicFramePr>
          <p:cNvPr id="34" name="Chart 4">
            <a:extLst>
              <a:ext uri="{FF2B5EF4-FFF2-40B4-BE49-F238E27FC236}">
                <a16:creationId xmlns:a16="http://schemas.microsoft.com/office/drawing/2014/main" xmlns="" id="{3E061EA0-A2DC-450F-8544-F7C616CC7FEB}"/>
              </a:ext>
            </a:extLst>
          </p:cNvPr>
          <p:cNvGraphicFramePr>
            <a:graphicFrameLocks noChangeAspect="1"/>
          </p:cNvGraphicFramePr>
          <p:nvPr>
            <p:extLst>
              <p:ext uri="{D42A27DB-BD31-4B8C-83A1-F6EECF244321}">
                <p14:modId xmlns:p14="http://schemas.microsoft.com/office/powerpoint/2010/main" val="1467837136"/>
              </p:ext>
            </p:extLst>
          </p:nvPr>
        </p:nvGraphicFramePr>
        <p:xfrm>
          <a:off x="7243575" y="1220387"/>
          <a:ext cx="980238" cy="971124"/>
        </p:xfrm>
        <a:graphic>
          <a:graphicData uri="http://schemas.openxmlformats.org/drawingml/2006/chart">
            <c:chart xmlns:c="http://schemas.openxmlformats.org/drawingml/2006/chart" xmlns:r="http://schemas.openxmlformats.org/officeDocument/2006/relationships" r:id="rId8"/>
          </a:graphicData>
        </a:graphic>
      </p:graphicFrame>
      <p:sp>
        <p:nvSpPr>
          <p:cNvPr id="35" name="Szövegdoboz 81">
            <a:extLst>
              <a:ext uri="{FF2B5EF4-FFF2-40B4-BE49-F238E27FC236}">
                <a16:creationId xmlns:a16="http://schemas.microsoft.com/office/drawing/2014/main" xmlns="" id="{ADBBA101-12D5-4E97-B712-C829701E5287}"/>
              </a:ext>
            </a:extLst>
          </p:cNvPr>
          <p:cNvSpPr txBox="1"/>
          <p:nvPr/>
        </p:nvSpPr>
        <p:spPr>
          <a:xfrm>
            <a:off x="7384907" y="1544403"/>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38%</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graphicFrame>
        <p:nvGraphicFramePr>
          <p:cNvPr id="36" name="Chart 4">
            <a:extLst>
              <a:ext uri="{FF2B5EF4-FFF2-40B4-BE49-F238E27FC236}">
                <a16:creationId xmlns:a16="http://schemas.microsoft.com/office/drawing/2014/main" xmlns="" id="{AF748029-9E5A-4D88-8CF2-691409750233}"/>
              </a:ext>
            </a:extLst>
          </p:cNvPr>
          <p:cNvGraphicFramePr>
            <a:graphicFrameLocks noChangeAspect="1"/>
          </p:cNvGraphicFramePr>
          <p:nvPr>
            <p:extLst>
              <p:ext uri="{D42A27DB-BD31-4B8C-83A1-F6EECF244321}">
                <p14:modId xmlns:p14="http://schemas.microsoft.com/office/powerpoint/2010/main" val="4154670193"/>
              </p:ext>
            </p:extLst>
          </p:nvPr>
        </p:nvGraphicFramePr>
        <p:xfrm>
          <a:off x="7243575" y="1918999"/>
          <a:ext cx="980238" cy="971124"/>
        </p:xfrm>
        <a:graphic>
          <a:graphicData uri="http://schemas.openxmlformats.org/drawingml/2006/chart">
            <c:chart xmlns:c="http://schemas.openxmlformats.org/drawingml/2006/chart" xmlns:r="http://schemas.openxmlformats.org/officeDocument/2006/relationships" r:id="rId9"/>
          </a:graphicData>
        </a:graphic>
      </p:graphicFrame>
      <p:sp>
        <p:nvSpPr>
          <p:cNvPr id="37" name="Szövegdoboz 81">
            <a:extLst>
              <a:ext uri="{FF2B5EF4-FFF2-40B4-BE49-F238E27FC236}">
                <a16:creationId xmlns:a16="http://schemas.microsoft.com/office/drawing/2014/main" xmlns="" id="{F4EFF3BF-DD55-4E98-A069-0159779DFD77}"/>
              </a:ext>
            </a:extLst>
          </p:cNvPr>
          <p:cNvSpPr txBox="1"/>
          <p:nvPr/>
        </p:nvSpPr>
        <p:spPr>
          <a:xfrm>
            <a:off x="7384907" y="2243016"/>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32%</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graphicFrame>
        <p:nvGraphicFramePr>
          <p:cNvPr id="38" name="Chart 4">
            <a:extLst>
              <a:ext uri="{FF2B5EF4-FFF2-40B4-BE49-F238E27FC236}">
                <a16:creationId xmlns:a16="http://schemas.microsoft.com/office/drawing/2014/main" xmlns="" id="{D0B6AC75-41C4-4833-8E8B-322CF3CA0B44}"/>
              </a:ext>
            </a:extLst>
          </p:cNvPr>
          <p:cNvGraphicFramePr>
            <a:graphicFrameLocks noChangeAspect="1"/>
          </p:cNvGraphicFramePr>
          <p:nvPr>
            <p:extLst>
              <p:ext uri="{D42A27DB-BD31-4B8C-83A1-F6EECF244321}">
                <p14:modId xmlns:p14="http://schemas.microsoft.com/office/powerpoint/2010/main" val="3740000428"/>
              </p:ext>
            </p:extLst>
          </p:nvPr>
        </p:nvGraphicFramePr>
        <p:xfrm>
          <a:off x="7243575" y="2622557"/>
          <a:ext cx="980238" cy="971124"/>
        </p:xfrm>
        <a:graphic>
          <a:graphicData uri="http://schemas.openxmlformats.org/drawingml/2006/chart">
            <c:chart xmlns:c="http://schemas.openxmlformats.org/drawingml/2006/chart" xmlns:r="http://schemas.openxmlformats.org/officeDocument/2006/relationships" r:id="rId10"/>
          </a:graphicData>
        </a:graphic>
      </p:graphicFrame>
      <p:sp>
        <p:nvSpPr>
          <p:cNvPr id="39" name="Szövegdoboz 81">
            <a:extLst>
              <a:ext uri="{FF2B5EF4-FFF2-40B4-BE49-F238E27FC236}">
                <a16:creationId xmlns:a16="http://schemas.microsoft.com/office/drawing/2014/main" xmlns="" id="{8AFC493B-F277-49FF-A897-DD4229DB6E5B}"/>
              </a:ext>
            </a:extLst>
          </p:cNvPr>
          <p:cNvSpPr txBox="1"/>
          <p:nvPr/>
        </p:nvSpPr>
        <p:spPr>
          <a:xfrm>
            <a:off x="7384907" y="2946573"/>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32%</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pic>
        <p:nvPicPr>
          <p:cNvPr id="26" name="Picture 25">
            <a:extLst>
              <a:ext uri="{FF2B5EF4-FFF2-40B4-BE49-F238E27FC236}">
                <a16:creationId xmlns:a16="http://schemas.microsoft.com/office/drawing/2014/main" xmlns="" id="{50AF0C2C-47DE-4D6D-9726-E0DA486CE40E}"/>
              </a:ext>
            </a:extLst>
          </p:cNvPr>
          <p:cNvPicPr>
            <a:picLocks noChangeAspect="1"/>
          </p:cNvPicPr>
          <p:nvPr/>
        </p:nvPicPr>
        <p:blipFill>
          <a:blip r:embed="rId11"/>
          <a:stretch>
            <a:fillRect/>
          </a:stretch>
        </p:blipFill>
        <p:spPr>
          <a:xfrm>
            <a:off x="7564578" y="4840516"/>
            <a:ext cx="1034081" cy="242440"/>
          </a:xfrm>
          <a:prstGeom prst="rect">
            <a:avLst/>
          </a:prstGeom>
        </p:spPr>
      </p:pic>
      <p:pic>
        <p:nvPicPr>
          <p:cNvPr id="27" name="Picture 26">
            <a:extLst>
              <a:ext uri="{FF2B5EF4-FFF2-40B4-BE49-F238E27FC236}">
                <a16:creationId xmlns:a16="http://schemas.microsoft.com/office/drawing/2014/main" xmlns="" id="{8FCAAEFD-E5D0-4228-9A33-878312EB4CC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1703949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Chart 4">
            <a:extLst>
              <a:ext uri="{FF2B5EF4-FFF2-40B4-BE49-F238E27FC236}">
                <a16:creationId xmlns:a16="http://schemas.microsoft.com/office/drawing/2014/main" xmlns="" id="{311DEFDD-3802-4F83-A956-F9D83728F3ED}"/>
              </a:ext>
            </a:extLst>
          </p:cNvPr>
          <p:cNvGraphicFramePr>
            <a:graphicFrameLocks noChangeAspect="1"/>
          </p:cNvGraphicFramePr>
          <p:nvPr>
            <p:extLst/>
          </p:nvPr>
        </p:nvGraphicFramePr>
        <p:xfrm>
          <a:off x="800206" y="1226872"/>
          <a:ext cx="980238" cy="971124"/>
        </p:xfrm>
        <a:graphic>
          <a:graphicData uri="http://schemas.openxmlformats.org/drawingml/2006/chart">
            <c:chart xmlns:c="http://schemas.openxmlformats.org/drawingml/2006/chart" xmlns:r="http://schemas.openxmlformats.org/officeDocument/2006/relationships" r:id="rId3"/>
          </a:graphicData>
        </a:graphic>
      </p:graphicFrame>
      <p:sp>
        <p:nvSpPr>
          <p:cNvPr id="66" name="Szövegdoboz 81">
            <a:extLst>
              <a:ext uri="{FF2B5EF4-FFF2-40B4-BE49-F238E27FC236}">
                <a16:creationId xmlns:a16="http://schemas.microsoft.com/office/drawing/2014/main" xmlns="" id="{57D73CE8-7781-4691-96EA-A64841CDD6D0}"/>
              </a:ext>
            </a:extLst>
          </p:cNvPr>
          <p:cNvSpPr txBox="1"/>
          <p:nvPr/>
        </p:nvSpPr>
        <p:spPr>
          <a:xfrm>
            <a:off x="941538" y="1550888"/>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34%</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graphicFrame>
        <p:nvGraphicFramePr>
          <p:cNvPr id="71" name="Chart 4">
            <a:extLst>
              <a:ext uri="{FF2B5EF4-FFF2-40B4-BE49-F238E27FC236}">
                <a16:creationId xmlns:a16="http://schemas.microsoft.com/office/drawing/2014/main" xmlns="" id="{42218832-2B19-4BD8-BEA2-1E24E2FAC26C}"/>
              </a:ext>
            </a:extLst>
          </p:cNvPr>
          <p:cNvGraphicFramePr>
            <a:graphicFrameLocks noChangeAspect="1"/>
          </p:cNvGraphicFramePr>
          <p:nvPr>
            <p:extLst>
              <p:ext uri="{D42A27DB-BD31-4B8C-83A1-F6EECF244321}">
                <p14:modId xmlns:p14="http://schemas.microsoft.com/office/powerpoint/2010/main" val="4284013712"/>
              </p:ext>
            </p:extLst>
          </p:nvPr>
        </p:nvGraphicFramePr>
        <p:xfrm>
          <a:off x="2915908" y="1220387"/>
          <a:ext cx="980238" cy="971124"/>
        </p:xfrm>
        <a:graphic>
          <a:graphicData uri="http://schemas.openxmlformats.org/drawingml/2006/chart">
            <c:chart xmlns:c="http://schemas.openxmlformats.org/drawingml/2006/chart" xmlns:r="http://schemas.openxmlformats.org/officeDocument/2006/relationships" r:id="rId4"/>
          </a:graphicData>
        </a:graphic>
      </p:graphicFrame>
      <p:sp>
        <p:nvSpPr>
          <p:cNvPr id="102" name="Szövegdoboz 81">
            <a:extLst>
              <a:ext uri="{FF2B5EF4-FFF2-40B4-BE49-F238E27FC236}">
                <a16:creationId xmlns:a16="http://schemas.microsoft.com/office/drawing/2014/main" xmlns="" id="{66296BC1-184C-4142-A7F5-3436125DB5B2}"/>
              </a:ext>
            </a:extLst>
          </p:cNvPr>
          <p:cNvSpPr txBox="1"/>
          <p:nvPr/>
        </p:nvSpPr>
        <p:spPr>
          <a:xfrm>
            <a:off x="3057240" y="1544403"/>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41%</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graphicFrame>
        <p:nvGraphicFramePr>
          <p:cNvPr id="103" name="Chart 4">
            <a:extLst>
              <a:ext uri="{FF2B5EF4-FFF2-40B4-BE49-F238E27FC236}">
                <a16:creationId xmlns:a16="http://schemas.microsoft.com/office/drawing/2014/main" xmlns="" id="{F38BE14A-D9FE-45CB-9558-3EDABA68A471}"/>
              </a:ext>
            </a:extLst>
          </p:cNvPr>
          <p:cNvGraphicFramePr>
            <a:graphicFrameLocks noChangeAspect="1"/>
          </p:cNvGraphicFramePr>
          <p:nvPr>
            <p:extLst>
              <p:ext uri="{D42A27DB-BD31-4B8C-83A1-F6EECF244321}">
                <p14:modId xmlns:p14="http://schemas.microsoft.com/office/powerpoint/2010/main" val="1227137261"/>
              </p:ext>
            </p:extLst>
          </p:nvPr>
        </p:nvGraphicFramePr>
        <p:xfrm>
          <a:off x="2915908" y="1918999"/>
          <a:ext cx="980238" cy="971124"/>
        </p:xfrm>
        <a:graphic>
          <a:graphicData uri="http://schemas.openxmlformats.org/drawingml/2006/chart">
            <c:chart xmlns:c="http://schemas.openxmlformats.org/drawingml/2006/chart" xmlns:r="http://schemas.openxmlformats.org/officeDocument/2006/relationships" r:id="rId5"/>
          </a:graphicData>
        </a:graphic>
      </p:graphicFrame>
      <p:sp>
        <p:nvSpPr>
          <p:cNvPr id="104" name="Szövegdoboz 81">
            <a:extLst>
              <a:ext uri="{FF2B5EF4-FFF2-40B4-BE49-F238E27FC236}">
                <a16:creationId xmlns:a16="http://schemas.microsoft.com/office/drawing/2014/main" xmlns="" id="{CA859489-FAF4-44B0-A0A4-42F556586798}"/>
              </a:ext>
            </a:extLst>
          </p:cNvPr>
          <p:cNvSpPr txBox="1"/>
          <p:nvPr/>
        </p:nvSpPr>
        <p:spPr>
          <a:xfrm>
            <a:off x="3057240" y="2243016"/>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32%</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sp>
        <p:nvSpPr>
          <p:cNvPr id="112" name="Rectangle 111">
            <a:extLst>
              <a:ext uri="{FF2B5EF4-FFF2-40B4-BE49-F238E27FC236}">
                <a16:creationId xmlns:a16="http://schemas.microsoft.com/office/drawing/2014/main" xmlns="" id="{0CF38F3D-E740-433C-87C0-C7E5A54C59E4}"/>
              </a:ext>
            </a:extLst>
          </p:cNvPr>
          <p:cNvSpPr/>
          <p:nvPr/>
        </p:nvSpPr>
        <p:spPr>
          <a:xfrm>
            <a:off x="1619672" y="1580614"/>
            <a:ext cx="1531513" cy="923330"/>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Watching</a:t>
            </a:r>
            <a:r>
              <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 tv in </a:t>
            </a:r>
            <a:r>
              <a:rPr kumimoji="0" lang="hu-HU" sz="900" b="0" i="0" u="none" strike="noStrike" kern="0" cap="all"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the</a:t>
            </a:r>
            <a:r>
              <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 </a:t>
            </a:r>
            <a:r>
              <a:rPr kumimoji="0" lang="hu-HU" sz="900" b="0" i="0" u="none" strike="noStrike" kern="0" cap="all"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background</a:t>
            </a: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Paying</a:t>
            </a:r>
            <a:r>
              <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 </a:t>
            </a:r>
            <a:r>
              <a:rPr kumimoji="0" lang="hu-HU" sz="900" b="0" i="0" u="none" strike="noStrike" kern="0" cap="all"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attentiion</a:t>
            </a: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sp>
        <p:nvSpPr>
          <p:cNvPr id="113" name="Rectangle 112">
            <a:extLst>
              <a:ext uri="{FF2B5EF4-FFF2-40B4-BE49-F238E27FC236}">
                <a16:creationId xmlns:a16="http://schemas.microsoft.com/office/drawing/2014/main" xmlns="" id="{573EA2A2-04FE-4BD5-8A8E-67F973E0F847}"/>
              </a:ext>
            </a:extLst>
          </p:cNvPr>
          <p:cNvSpPr/>
          <p:nvPr/>
        </p:nvSpPr>
        <p:spPr>
          <a:xfrm>
            <a:off x="3835256" y="1648420"/>
            <a:ext cx="1531513" cy="1615827"/>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movie</a:t>
            </a: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series</a:t>
            </a: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other</a:t>
            </a: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graphicFrame>
        <p:nvGraphicFramePr>
          <p:cNvPr id="114" name="Table 113">
            <a:extLst>
              <a:ext uri="{FF2B5EF4-FFF2-40B4-BE49-F238E27FC236}">
                <a16:creationId xmlns:a16="http://schemas.microsoft.com/office/drawing/2014/main" xmlns="" id="{B7655A83-C854-4DB5-9635-A4F7095E1F5F}"/>
              </a:ext>
            </a:extLst>
          </p:cNvPr>
          <p:cNvGraphicFramePr>
            <a:graphicFrameLocks noGrp="1"/>
          </p:cNvGraphicFramePr>
          <p:nvPr>
            <p:extLst>
              <p:ext uri="{D42A27DB-BD31-4B8C-83A1-F6EECF244321}">
                <p14:modId xmlns:p14="http://schemas.microsoft.com/office/powerpoint/2010/main" val="2385715834"/>
              </p:ext>
            </p:extLst>
          </p:nvPr>
        </p:nvGraphicFramePr>
        <p:xfrm>
          <a:off x="196268" y="1059582"/>
          <a:ext cx="8624204" cy="278130"/>
        </p:xfrm>
        <a:graphic>
          <a:graphicData uri="http://schemas.openxmlformats.org/drawingml/2006/table">
            <a:tbl>
              <a:tblPr firstRow="1" bandRow="1">
                <a:tableStyleId>{5C22544A-7EE6-4342-B048-85BDC9FD1C3A}</a:tableStyleId>
              </a:tblPr>
              <a:tblGrid>
                <a:gridCol w="2156051">
                  <a:extLst>
                    <a:ext uri="{9D8B030D-6E8A-4147-A177-3AD203B41FA5}">
                      <a16:colId xmlns:a16="http://schemas.microsoft.com/office/drawing/2014/main" xmlns="" val="945795858"/>
                    </a:ext>
                  </a:extLst>
                </a:gridCol>
                <a:gridCol w="2156051">
                  <a:extLst>
                    <a:ext uri="{9D8B030D-6E8A-4147-A177-3AD203B41FA5}">
                      <a16:colId xmlns:a16="http://schemas.microsoft.com/office/drawing/2014/main" xmlns="" val="724501195"/>
                    </a:ext>
                  </a:extLst>
                </a:gridCol>
                <a:gridCol w="2156051">
                  <a:extLst>
                    <a:ext uri="{9D8B030D-6E8A-4147-A177-3AD203B41FA5}">
                      <a16:colId xmlns:a16="http://schemas.microsoft.com/office/drawing/2014/main" xmlns="" val="1812962244"/>
                    </a:ext>
                  </a:extLst>
                </a:gridCol>
                <a:gridCol w="2156051">
                  <a:extLst>
                    <a:ext uri="{9D8B030D-6E8A-4147-A177-3AD203B41FA5}">
                      <a16:colId xmlns:a16="http://schemas.microsoft.com/office/drawing/2014/main" xmlns="" val="1068800257"/>
                    </a:ext>
                  </a:extLst>
                </a:gridCol>
              </a:tblGrid>
              <a:tr h="278130">
                <a:tc>
                  <a:txBody>
                    <a:bodyPr/>
                    <a:lstStyle/>
                    <a:p>
                      <a:pPr algn="ctr"/>
                      <a:r>
                        <a:rPr lang="hu-HU" sz="900" b="0" kern="0" cap="all" dirty="0" err="1">
                          <a:solidFill>
                            <a:srgbClr val="222223">
                              <a:lumMod val="75000"/>
                              <a:lumOff val="25000"/>
                            </a:srgbClr>
                          </a:solidFill>
                          <a:latin typeface="+mn-lt"/>
                          <a:ea typeface="+mn-ea"/>
                          <a:cs typeface="Arial" panose="020B0604020202020204" pitchFamily="34" charset="0"/>
                        </a:rPr>
                        <a:t>total</a:t>
                      </a:r>
                      <a:endParaRPr lang="hu-HU" sz="900" b="0" kern="0" cap="all" dirty="0">
                        <a:solidFill>
                          <a:srgbClr val="222223">
                            <a:lumMod val="75000"/>
                            <a:lumOff val="25000"/>
                          </a:srgbClr>
                        </a:solidFill>
                        <a:latin typeface="Calibri"/>
                        <a:ea typeface="+mn-ea"/>
                        <a:cs typeface="Arial" panose="020B0604020202020204" pitchFamily="34" charset="0"/>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sz="900" b="0" kern="0" cap="all" dirty="0" err="1">
                          <a:solidFill>
                            <a:srgbClr val="222223">
                              <a:lumMod val="75000"/>
                              <a:lumOff val="25000"/>
                            </a:srgbClr>
                          </a:solidFill>
                          <a:latin typeface="Calibri"/>
                          <a:ea typeface="+mn-ea"/>
                          <a:cs typeface="Arial" panose="020B0604020202020204" pitchFamily="34" charset="0"/>
                        </a:rPr>
                        <a:t>Quality</a:t>
                      </a:r>
                      <a:r>
                        <a:rPr lang="hu-HU" sz="900" b="0" kern="0" cap="all" dirty="0">
                          <a:solidFill>
                            <a:srgbClr val="222223">
                              <a:lumMod val="75000"/>
                              <a:lumOff val="25000"/>
                            </a:srgbClr>
                          </a:solidFill>
                          <a:latin typeface="Calibri"/>
                          <a:ea typeface="+mn-ea"/>
                          <a:cs typeface="Arial" panose="020B0604020202020204" pitchFamily="34" charset="0"/>
                        </a:rPr>
                        <a:t> of </a:t>
                      </a:r>
                      <a:r>
                        <a:rPr lang="hu-HU" sz="900" b="0" kern="0" cap="all" dirty="0" err="1">
                          <a:solidFill>
                            <a:srgbClr val="222223">
                              <a:lumMod val="75000"/>
                              <a:lumOff val="25000"/>
                            </a:srgbClr>
                          </a:solidFill>
                          <a:latin typeface="Calibri"/>
                          <a:ea typeface="+mn-ea"/>
                          <a:cs typeface="Arial" panose="020B0604020202020204" pitchFamily="34" charset="0"/>
                        </a:rPr>
                        <a:t>attention</a:t>
                      </a:r>
                      <a:endParaRPr lang="hu-HU" sz="900" b="0" kern="0" cap="all" dirty="0">
                        <a:solidFill>
                          <a:srgbClr val="222223">
                            <a:lumMod val="75000"/>
                            <a:lumOff val="25000"/>
                          </a:srgbClr>
                        </a:solidFill>
                        <a:latin typeface="Calibri"/>
                        <a:ea typeface="+mn-ea"/>
                        <a:cs typeface="Arial" panose="020B0604020202020204" pitchFamily="34" charset="0"/>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sz="900" b="0" kern="0" cap="all" dirty="0" err="1">
                          <a:solidFill>
                            <a:srgbClr val="222223">
                              <a:lumMod val="75000"/>
                              <a:lumOff val="25000"/>
                            </a:srgbClr>
                          </a:solidFill>
                          <a:latin typeface="Calibri"/>
                          <a:ea typeface="+mn-ea"/>
                          <a:cs typeface="Arial" panose="020B0604020202020204" pitchFamily="34" charset="0"/>
                        </a:rPr>
                        <a:t>genre</a:t>
                      </a:r>
                      <a:endParaRPr lang="hu-HU" sz="900" b="0" kern="0" cap="all" dirty="0">
                        <a:solidFill>
                          <a:srgbClr val="222223">
                            <a:lumMod val="75000"/>
                            <a:lumOff val="25000"/>
                          </a:srgbClr>
                        </a:solidFill>
                        <a:latin typeface="Calibri"/>
                        <a:ea typeface="+mn-ea"/>
                        <a:cs typeface="Arial" panose="020B0604020202020204" pitchFamily="34" charset="0"/>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sz="900" b="0" kern="0" cap="all" dirty="0" err="1">
                          <a:solidFill>
                            <a:srgbClr val="222223">
                              <a:lumMod val="75000"/>
                              <a:lumOff val="25000"/>
                            </a:srgbClr>
                          </a:solidFill>
                          <a:latin typeface="Calibri"/>
                          <a:ea typeface="+mn-ea"/>
                          <a:cs typeface="Arial" panose="020B0604020202020204" pitchFamily="34" charset="0"/>
                        </a:rPr>
                        <a:t>Type</a:t>
                      </a:r>
                      <a:r>
                        <a:rPr lang="hu-HU" sz="900" b="0" kern="0" cap="all" dirty="0">
                          <a:solidFill>
                            <a:srgbClr val="222223">
                              <a:lumMod val="75000"/>
                              <a:lumOff val="25000"/>
                            </a:srgbClr>
                          </a:solidFill>
                          <a:latin typeface="Calibri"/>
                          <a:ea typeface="+mn-ea"/>
                          <a:cs typeface="Arial" panose="020B0604020202020204" pitchFamily="34" charset="0"/>
                        </a:rPr>
                        <a:t> of </a:t>
                      </a:r>
                      <a:r>
                        <a:rPr lang="hu-HU" sz="900" b="0" kern="0" cap="all" dirty="0" err="1">
                          <a:solidFill>
                            <a:srgbClr val="222223">
                              <a:lumMod val="75000"/>
                              <a:lumOff val="25000"/>
                            </a:srgbClr>
                          </a:solidFill>
                          <a:latin typeface="Calibri"/>
                          <a:ea typeface="+mn-ea"/>
                          <a:cs typeface="Arial" panose="020B0604020202020204" pitchFamily="34" charset="0"/>
                        </a:rPr>
                        <a:t>channel</a:t>
                      </a:r>
                      <a:endParaRPr lang="hu-HU" sz="900" b="0" kern="0" cap="all" dirty="0">
                        <a:solidFill>
                          <a:srgbClr val="222223">
                            <a:lumMod val="75000"/>
                            <a:lumOff val="25000"/>
                          </a:srgbClr>
                        </a:solidFill>
                        <a:latin typeface="Calibri"/>
                        <a:ea typeface="+mn-ea"/>
                        <a:cs typeface="Arial" panose="020B0604020202020204" pitchFamily="34" charset="0"/>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515746599"/>
                  </a:ext>
                </a:extLst>
              </a:tr>
            </a:tbl>
          </a:graphicData>
        </a:graphic>
      </p:graphicFrame>
      <p:graphicFrame>
        <p:nvGraphicFramePr>
          <p:cNvPr id="123" name="Chart 4">
            <a:extLst>
              <a:ext uri="{FF2B5EF4-FFF2-40B4-BE49-F238E27FC236}">
                <a16:creationId xmlns:a16="http://schemas.microsoft.com/office/drawing/2014/main" xmlns="" id="{135B09CD-0599-4F8A-BBA2-8238F49AE34B}"/>
              </a:ext>
            </a:extLst>
          </p:cNvPr>
          <p:cNvGraphicFramePr>
            <a:graphicFrameLocks noChangeAspect="1"/>
          </p:cNvGraphicFramePr>
          <p:nvPr>
            <p:extLst>
              <p:ext uri="{D42A27DB-BD31-4B8C-83A1-F6EECF244321}">
                <p14:modId xmlns:p14="http://schemas.microsoft.com/office/powerpoint/2010/main" val="2042364162"/>
              </p:ext>
            </p:extLst>
          </p:nvPr>
        </p:nvGraphicFramePr>
        <p:xfrm>
          <a:off x="5164681" y="1226872"/>
          <a:ext cx="980238" cy="971124"/>
        </p:xfrm>
        <a:graphic>
          <a:graphicData uri="http://schemas.openxmlformats.org/drawingml/2006/chart">
            <c:chart xmlns:c="http://schemas.openxmlformats.org/drawingml/2006/chart" xmlns:r="http://schemas.openxmlformats.org/officeDocument/2006/relationships" r:id="rId6"/>
          </a:graphicData>
        </a:graphic>
      </p:graphicFrame>
      <p:sp>
        <p:nvSpPr>
          <p:cNvPr id="124" name="Szövegdoboz 81">
            <a:extLst>
              <a:ext uri="{FF2B5EF4-FFF2-40B4-BE49-F238E27FC236}">
                <a16:creationId xmlns:a16="http://schemas.microsoft.com/office/drawing/2014/main" xmlns="" id="{0CCD391D-5813-42EA-89EA-A2C40BEC293C}"/>
              </a:ext>
            </a:extLst>
          </p:cNvPr>
          <p:cNvSpPr txBox="1"/>
          <p:nvPr/>
        </p:nvSpPr>
        <p:spPr>
          <a:xfrm>
            <a:off x="5306013" y="1550888"/>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32%</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graphicFrame>
        <p:nvGraphicFramePr>
          <p:cNvPr id="125" name="Chart 4">
            <a:extLst>
              <a:ext uri="{FF2B5EF4-FFF2-40B4-BE49-F238E27FC236}">
                <a16:creationId xmlns:a16="http://schemas.microsoft.com/office/drawing/2014/main" xmlns="" id="{42318500-0CE7-46B6-8C86-B0894363D4B2}"/>
              </a:ext>
            </a:extLst>
          </p:cNvPr>
          <p:cNvGraphicFramePr>
            <a:graphicFrameLocks noChangeAspect="1"/>
          </p:cNvGraphicFramePr>
          <p:nvPr>
            <p:extLst>
              <p:ext uri="{D42A27DB-BD31-4B8C-83A1-F6EECF244321}">
                <p14:modId xmlns:p14="http://schemas.microsoft.com/office/powerpoint/2010/main" val="3712807974"/>
              </p:ext>
            </p:extLst>
          </p:nvPr>
        </p:nvGraphicFramePr>
        <p:xfrm>
          <a:off x="5164681" y="1925484"/>
          <a:ext cx="980238" cy="971124"/>
        </p:xfrm>
        <a:graphic>
          <a:graphicData uri="http://schemas.openxmlformats.org/drawingml/2006/chart">
            <c:chart xmlns:c="http://schemas.openxmlformats.org/drawingml/2006/chart" xmlns:r="http://schemas.openxmlformats.org/officeDocument/2006/relationships" r:id="rId7"/>
          </a:graphicData>
        </a:graphic>
      </p:graphicFrame>
      <p:sp>
        <p:nvSpPr>
          <p:cNvPr id="126" name="Szövegdoboz 81">
            <a:extLst>
              <a:ext uri="{FF2B5EF4-FFF2-40B4-BE49-F238E27FC236}">
                <a16:creationId xmlns:a16="http://schemas.microsoft.com/office/drawing/2014/main" xmlns="" id="{6B666A27-E09B-4F8D-8839-840CBF53F784}"/>
              </a:ext>
            </a:extLst>
          </p:cNvPr>
          <p:cNvSpPr txBox="1"/>
          <p:nvPr/>
        </p:nvSpPr>
        <p:spPr>
          <a:xfrm>
            <a:off x="5306013" y="2249501"/>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35%</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graphicFrame>
        <p:nvGraphicFramePr>
          <p:cNvPr id="127" name="Chart 4">
            <a:extLst>
              <a:ext uri="{FF2B5EF4-FFF2-40B4-BE49-F238E27FC236}">
                <a16:creationId xmlns:a16="http://schemas.microsoft.com/office/drawing/2014/main" xmlns="" id="{D4942FD1-2D9B-4483-9E0C-77ECAFBAD94D}"/>
              </a:ext>
            </a:extLst>
          </p:cNvPr>
          <p:cNvGraphicFramePr>
            <a:graphicFrameLocks noChangeAspect="1"/>
          </p:cNvGraphicFramePr>
          <p:nvPr>
            <p:extLst>
              <p:ext uri="{D42A27DB-BD31-4B8C-83A1-F6EECF244321}">
                <p14:modId xmlns:p14="http://schemas.microsoft.com/office/powerpoint/2010/main" val="140607254"/>
              </p:ext>
            </p:extLst>
          </p:nvPr>
        </p:nvGraphicFramePr>
        <p:xfrm>
          <a:off x="5164681" y="2629042"/>
          <a:ext cx="980238" cy="971124"/>
        </p:xfrm>
        <a:graphic>
          <a:graphicData uri="http://schemas.openxmlformats.org/drawingml/2006/chart">
            <c:chart xmlns:c="http://schemas.openxmlformats.org/drawingml/2006/chart" xmlns:r="http://schemas.openxmlformats.org/officeDocument/2006/relationships" r:id="rId8"/>
          </a:graphicData>
        </a:graphic>
      </p:graphicFrame>
      <p:sp>
        <p:nvSpPr>
          <p:cNvPr id="128" name="Szövegdoboz 81">
            <a:extLst>
              <a:ext uri="{FF2B5EF4-FFF2-40B4-BE49-F238E27FC236}">
                <a16:creationId xmlns:a16="http://schemas.microsoft.com/office/drawing/2014/main" xmlns="" id="{2D5269BF-A5D0-46F1-A61D-6F320976D904}"/>
              </a:ext>
            </a:extLst>
          </p:cNvPr>
          <p:cNvSpPr txBox="1"/>
          <p:nvPr/>
        </p:nvSpPr>
        <p:spPr>
          <a:xfrm>
            <a:off x="5306013" y="2953058"/>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34%</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sp>
        <p:nvSpPr>
          <p:cNvPr id="32" name="Title 8">
            <a:extLst>
              <a:ext uri="{FF2B5EF4-FFF2-40B4-BE49-F238E27FC236}">
                <a16:creationId xmlns:a16="http://schemas.microsoft.com/office/drawing/2014/main" xmlns="" id="{03F36DC1-2ADD-4C54-A748-5E883731C1A4}"/>
              </a:ext>
            </a:extLst>
          </p:cNvPr>
          <p:cNvSpPr>
            <a:spLocks noGrp="1"/>
          </p:cNvSpPr>
          <p:nvPr>
            <p:ph type="title"/>
          </p:nvPr>
        </p:nvSpPr>
        <p:spPr>
          <a:xfrm>
            <a:off x="212058" y="6357"/>
            <a:ext cx="8680422" cy="469722"/>
          </a:xfrm>
        </p:spPr>
        <p:txBody>
          <a:bodyPr>
            <a:normAutofit fontScale="90000"/>
          </a:bodyPr>
          <a:lstStyle/>
          <a:p>
            <a:r>
              <a:rPr lang="hu-HU" dirty="0"/>
              <a:t>Ratio of </a:t>
            </a:r>
            <a:r>
              <a:rPr lang="hu-HU" dirty="0" err="1"/>
              <a:t>smart</a:t>
            </a:r>
            <a:r>
              <a:rPr lang="hu-HU" dirty="0"/>
              <a:t> </a:t>
            </a:r>
            <a:r>
              <a:rPr lang="hu-HU" dirty="0" err="1"/>
              <a:t>phone</a:t>
            </a:r>
            <a:r>
              <a:rPr lang="hu-HU" dirty="0"/>
              <a:t> </a:t>
            </a:r>
            <a:r>
              <a:rPr lang="hu-HU" dirty="0" err="1"/>
              <a:t>usage</a:t>
            </a:r>
            <a:endParaRPr lang="en-US" dirty="0"/>
          </a:p>
        </p:txBody>
      </p:sp>
      <p:sp>
        <p:nvSpPr>
          <p:cNvPr id="28" name="Text Placeholder 9">
            <a:extLst>
              <a:ext uri="{FF2B5EF4-FFF2-40B4-BE49-F238E27FC236}">
                <a16:creationId xmlns:a16="http://schemas.microsoft.com/office/drawing/2014/main" xmlns="" id="{4A8AE48A-9F07-4F8A-91A5-6D78C5456182}"/>
              </a:ext>
            </a:extLst>
          </p:cNvPr>
          <p:cNvSpPr txBox="1">
            <a:spLocks/>
          </p:cNvSpPr>
          <p:nvPr/>
        </p:nvSpPr>
        <p:spPr>
          <a:xfrm>
            <a:off x="212058" y="432440"/>
            <a:ext cx="8690248" cy="221610"/>
          </a:xfrm>
          <a:prstGeom prst="rect">
            <a:avLst/>
          </a:prstGeom>
        </p:spPr>
        <p:txBody>
          <a:bodyPr vert="horz" lIns="91440" tIns="45720" rIns="91440" bIns="45720" rtlCol="0">
            <a:noAutofit/>
          </a:bodyPr>
          <a:lstStyle>
            <a:lvl1pPr marL="342892" indent="-342892" algn="l" defTabSz="914378"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37" indent="-285743" algn="l" defTabSz="914378"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31" indent="-285743" algn="l" defTabSz="914378"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160" indent="-228594" algn="l" defTabSz="914378"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348" indent="-228594" algn="l" defTabSz="914378"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pPr>
            <a:r>
              <a:rPr lang="hu-HU" sz="1000" i="1" dirty="0" err="1">
                <a:solidFill>
                  <a:schemeClr val="bg1">
                    <a:lumMod val="50000"/>
                  </a:schemeClr>
                </a:solidFill>
              </a:rPr>
              <a:t>Did</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use</a:t>
            </a:r>
            <a:r>
              <a:rPr lang="hu-HU" sz="1000" i="1" dirty="0">
                <a:solidFill>
                  <a:schemeClr val="bg1">
                    <a:lumMod val="50000"/>
                  </a:schemeClr>
                </a:solidFill>
              </a:rPr>
              <a:t> </a:t>
            </a:r>
            <a:r>
              <a:rPr lang="hu-HU" sz="1000" i="1" dirty="0" err="1">
                <a:solidFill>
                  <a:schemeClr val="bg1">
                    <a:lumMod val="50000"/>
                  </a:schemeClr>
                </a:solidFill>
              </a:rPr>
              <a:t>your</a:t>
            </a:r>
            <a:r>
              <a:rPr lang="hu-HU" sz="1000" i="1" dirty="0">
                <a:solidFill>
                  <a:schemeClr val="bg1">
                    <a:lumMod val="50000"/>
                  </a:schemeClr>
                </a:solidFill>
              </a:rPr>
              <a:t> </a:t>
            </a:r>
            <a:r>
              <a:rPr lang="hu-HU" sz="1000" i="1" dirty="0" err="1">
                <a:solidFill>
                  <a:schemeClr val="bg1">
                    <a:lumMod val="50000"/>
                  </a:schemeClr>
                </a:solidFill>
              </a:rPr>
              <a:t>smart</a:t>
            </a:r>
            <a:r>
              <a:rPr lang="hu-HU" sz="1000" i="1" dirty="0">
                <a:solidFill>
                  <a:schemeClr val="bg1">
                    <a:lumMod val="50000"/>
                  </a:schemeClr>
                </a:solidFill>
              </a:rPr>
              <a:t> </a:t>
            </a:r>
            <a:r>
              <a:rPr lang="hu-HU" sz="1000" i="1" dirty="0" err="1">
                <a:solidFill>
                  <a:schemeClr val="bg1">
                    <a:lumMod val="50000"/>
                  </a:schemeClr>
                </a:solidFill>
              </a:rPr>
              <a:t>phone</a:t>
            </a:r>
            <a:r>
              <a:rPr lang="hu-HU" sz="1000" i="1" dirty="0">
                <a:solidFill>
                  <a:schemeClr val="bg1">
                    <a:lumMod val="50000"/>
                  </a:schemeClr>
                </a:solidFill>
              </a:rPr>
              <a:t> </a:t>
            </a:r>
            <a:r>
              <a:rPr lang="hu-HU" sz="1000" i="1" dirty="0" err="1">
                <a:solidFill>
                  <a:schemeClr val="bg1">
                    <a:lumMod val="50000"/>
                  </a:schemeClr>
                </a:solidFill>
              </a:rPr>
              <a:t>whilst</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programme</a:t>
            </a:r>
            <a:r>
              <a:rPr lang="hu-HU" sz="1000" i="1" dirty="0">
                <a:solidFill>
                  <a:schemeClr val="bg1">
                    <a:lumMod val="50000"/>
                  </a:schemeClr>
                </a:solidFill>
              </a:rPr>
              <a:t>?</a:t>
            </a:r>
          </a:p>
        </p:txBody>
      </p:sp>
      <p:sp>
        <p:nvSpPr>
          <p:cNvPr id="29" name="Szövegdoboz 135">
            <a:extLst>
              <a:ext uri="{FF2B5EF4-FFF2-40B4-BE49-F238E27FC236}">
                <a16:creationId xmlns:a16="http://schemas.microsoft.com/office/drawing/2014/main" xmlns="" id="{3CFDEDE0-0B62-43B4-9ECF-9E128ABDD90D}"/>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N=4.733 |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all</a:t>
            </a:r>
            <a:r>
              <a:rPr lang="hu-HU" sz="900" kern="0" dirty="0">
                <a:solidFill>
                  <a:srgbClr val="222223"/>
                </a:solidFill>
              </a:rPr>
              <a:t> </a:t>
            </a:r>
            <a:r>
              <a:rPr lang="hu-HU" sz="900" kern="0" dirty="0" err="1">
                <a:solidFill>
                  <a:srgbClr val="222223"/>
                </a:solidFill>
              </a:rPr>
              <a:t>measured</a:t>
            </a:r>
            <a:r>
              <a:rPr lang="hu-HU" sz="900" kern="0" dirty="0">
                <a:solidFill>
                  <a:srgbClr val="222223"/>
                </a:solidFill>
              </a:rPr>
              <a:t> </a:t>
            </a:r>
            <a:r>
              <a:rPr lang="hu-HU" sz="900" kern="0" dirty="0" err="1">
                <a:solidFill>
                  <a:srgbClr val="222223"/>
                </a:solidFill>
              </a:rPr>
              <a:t>viewing</a:t>
            </a:r>
            <a:r>
              <a:rPr lang="hu-HU" sz="900" kern="0" dirty="0">
                <a:solidFill>
                  <a:srgbClr val="222223"/>
                </a:solidFill>
              </a:rPr>
              <a:t> </a:t>
            </a:r>
            <a:r>
              <a:rPr lang="hu-HU" sz="900" kern="0" dirty="0" err="1">
                <a:solidFill>
                  <a:srgbClr val="222223"/>
                </a:solidFill>
              </a:rPr>
              <a:t>situations</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xmlns="" id="{7F23861E-25AD-425B-BC47-FF35624E1612}"/>
              </a:ext>
            </a:extLst>
          </p:cNvPr>
          <p:cNvSpPr/>
          <p:nvPr/>
        </p:nvSpPr>
        <p:spPr>
          <a:xfrm>
            <a:off x="6156176" y="1603622"/>
            <a:ext cx="1172975" cy="2446824"/>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Rtl</a:t>
            </a:r>
            <a:r>
              <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 Klub / tv2</a:t>
            </a: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entertainmnet</a:t>
            </a: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Movie</a:t>
            </a:r>
            <a:r>
              <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 </a:t>
            </a:r>
            <a:r>
              <a:rPr kumimoji="0" lang="hu-HU" sz="900" b="0" i="0" u="none" strike="noStrike" kern="0" cap="all"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channel</a:t>
            </a: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other</a:t>
            </a:r>
            <a:endParaRPr kumimoji="0" lang="hu-HU" sz="900" b="0"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graphicFrame>
        <p:nvGraphicFramePr>
          <p:cNvPr id="31" name="Chart 4">
            <a:extLst>
              <a:ext uri="{FF2B5EF4-FFF2-40B4-BE49-F238E27FC236}">
                <a16:creationId xmlns:a16="http://schemas.microsoft.com/office/drawing/2014/main" xmlns="" id="{9AC88417-CCA4-417E-9EC5-AAAEA8E76A01}"/>
              </a:ext>
            </a:extLst>
          </p:cNvPr>
          <p:cNvGraphicFramePr>
            <a:graphicFrameLocks noChangeAspect="1"/>
          </p:cNvGraphicFramePr>
          <p:nvPr>
            <p:extLst>
              <p:ext uri="{D42A27DB-BD31-4B8C-83A1-F6EECF244321}">
                <p14:modId xmlns:p14="http://schemas.microsoft.com/office/powerpoint/2010/main" val="1180455998"/>
              </p:ext>
            </p:extLst>
          </p:nvPr>
        </p:nvGraphicFramePr>
        <p:xfrm>
          <a:off x="7241762" y="1216124"/>
          <a:ext cx="980238" cy="971124"/>
        </p:xfrm>
        <a:graphic>
          <a:graphicData uri="http://schemas.openxmlformats.org/drawingml/2006/chart">
            <c:chart xmlns:c="http://schemas.openxmlformats.org/drawingml/2006/chart" xmlns:r="http://schemas.openxmlformats.org/officeDocument/2006/relationships" r:id="rId9"/>
          </a:graphicData>
        </a:graphic>
      </p:graphicFrame>
      <p:sp>
        <p:nvSpPr>
          <p:cNvPr id="34" name="Szövegdoboz 81">
            <a:extLst>
              <a:ext uri="{FF2B5EF4-FFF2-40B4-BE49-F238E27FC236}">
                <a16:creationId xmlns:a16="http://schemas.microsoft.com/office/drawing/2014/main" xmlns="" id="{6316ECA3-6E29-4D89-AD1E-91E1F5700BAB}"/>
              </a:ext>
            </a:extLst>
          </p:cNvPr>
          <p:cNvSpPr txBox="1"/>
          <p:nvPr/>
        </p:nvSpPr>
        <p:spPr>
          <a:xfrm>
            <a:off x="7383094" y="1540140"/>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38%</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graphicFrame>
        <p:nvGraphicFramePr>
          <p:cNvPr id="35" name="Chart 4">
            <a:extLst>
              <a:ext uri="{FF2B5EF4-FFF2-40B4-BE49-F238E27FC236}">
                <a16:creationId xmlns:a16="http://schemas.microsoft.com/office/drawing/2014/main" xmlns="" id="{FEC43911-B5EE-40AC-B114-5BB170643A79}"/>
              </a:ext>
            </a:extLst>
          </p:cNvPr>
          <p:cNvGraphicFramePr>
            <a:graphicFrameLocks noChangeAspect="1"/>
          </p:cNvGraphicFramePr>
          <p:nvPr>
            <p:extLst>
              <p:ext uri="{D42A27DB-BD31-4B8C-83A1-F6EECF244321}">
                <p14:modId xmlns:p14="http://schemas.microsoft.com/office/powerpoint/2010/main" val="2332968443"/>
              </p:ext>
            </p:extLst>
          </p:nvPr>
        </p:nvGraphicFramePr>
        <p:xfrm>
          <a:off x="7241762" y="1914736"/>
          <a:ext cx="980238" cy="971124"/>
        </p:xfrm>
        <a:graphic>
          <a:graphicData uri="http://schemas.openxmlformats.org/drawingml/2006/chart">
            <c:chart xmlns:c="http://schemas.openxmlformats.org/drawingml/2006/chart" xmlns:r="http://schemas.openxmlformats.org/officeDocument/2006/relationships" r:id="rId10"/>
          </a:graphicData>
        </a:graphic>
      </p:graphicFrame>
      <p:sp>
        <p:nvSpPr>
          <p:cNvPr id="36" name="Szövegdoboz 81">
            <a:extLst>
              <a:ext uri="{FF2B5EF4-FFF2-40B4-BE49-F238E27FC236}">
                <a16:creationId xmlns:a16="http://schemas.microsoft.com/office/drawing/2014/main" xmlns="" id="{611C9E6D-306A-4F62-8CF5-DF8E1D482695}"/>
              </a:ext>
            </a:extLst>
          </p:cNvPr>
          <p:cNvSpPr txBox="1"/>
          <p:nvPr/>
        </p:nvSpPr>
        <p:spPr>
          <a:xfrm>
            <a:off x="7383094" y="2238753"/>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34%</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graphicFrame>
        <p:nvGraphicFramePr>
          <p:cNvPr id="37" name="Chart 4">
            <a:extLst>
              <a:ext uri="{FF2B5EF4-FFF2-40B4-BE49-F238E27FC236}">
                <a16:creationId xmlns:a16="http://schemas.microsoft.com/office/drawing/2014/main" xmlns="" id="{28DC9E19-D5FC-4BC5-8520-65D801EB4907}"/>
              </a:ext>
            </a:extLst>
          </p:cNvPr>
          <p:cNvGraphicFramePr>
            <a:graphicFrameLocks noChangeAspect="1"/>
          </p:cNvGraphicFramePr>
          <p:nvPr>
            <p:extLst>
              <p:ext uri="{D42A27DB-BD31-4B8C-83A1-F6EECF244321}">
                <p14:modId xmlns:p14="http://schemas.microsoft.com/office/powerpoint/2010/main" val="2676727969"/>
              </p:ext>
            </p:extLst>
          </p:nvPr>
        </p:nvGraphicFramePr>
        <p:xfrm>
          <a:off x="7241762" y="2618294"/>
          <a:ext cx="980238" cy="971124"/>
        </p:xfrm>
        <a:graphic>
          <a:graphicData uri="http://schemas.openxmlformats.org/drawingml/2006/chart">
            <c:chart xmlns:c="http://schemas.openxmlformats.org/drawingml/2006/chart" xmlns:r="http://schemas.openxmlformats.org/officeDocument/2006/relationships" r:id="rId11"/>
          </a:graphicData>
        </a:graphic>
      </p:graphicFrame>
      <p:sp>
        <p:nvSpPr>
          <p:cNvPr id="38" name="Szövegdoboz 81">
            <a:extLst>
              <a:ext uri="{FF2B5EF4-FFF2-40B4-BE49-F238E27FC236}">
                <a16:creationId xmlns:a16="http://schemas.microsoft.com/office/drawing/2014/main" xmlns="" id="{1B905B55-1108-4D05-B0A0-EB7C0F7F2D7D}"/>
              </a:ext>
            </a:extLst>
          </p:cNvPr>
          <p:cNvSpPr txBox="1"/>
          <p:nvPr/>
        </p:nvSpPr>
        <p:spPr>
          <a:xfrm>
            <a:off x="7383094" y="2942310"/>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25%</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graphicFrame>
        <p:nvGraphicFramePr>
          <p:cNvPr id="39" name="Chart 4">
            <a:extLst>
              <a:ext uri="{FF2B5EF4-FFF2-40B4-BE49-F238E27FC236}">
                <a16:creationId xmlns:a16="http://schemas.microsoft.com/office/drawing/2014/main" xmlns="" id="{BB426C5E-A538-468E-B3B7-3E01020F919F}"/>
              </a:ext>
            </a:extLst>
          </p:cNvPr>
          <p:cNvGraphicFramePr>
            <a:graphicFrameLocks noChangeAspect="1"/>
          </p:cNvGraphicFramePr>
          <p:nvPr>
            <p:extLst>
              <p:ext uri="{D42A27DB-BD31-4B8C-83A1-F6EECF244321}">
                <p14:modId xmlns:p14="http://schemas.microsoft.com/office/powerpoint/2010/main" val="2963801557"/>
              </p:ext>
            </p:extLst>
          </p:nvPr>
        </p:nvGraphicFramePr>
        <p:xfrm>
          <a:off x="7240476" y="3350689"/>
          <a:ext cx="980238" cy="971124"/>
        </p:xfrm>
        <a:graphic>
          <a:graphicData uri="http://schemas.openxmlformats.org/drawingml/2006/chart">
            <c:chart xmlns:c="http://schemas.openxmlformats.org/drawingml/2006/chart" xmlns:r="http://schemas.openxmlformats.org/officeDocument/2006/relationships" r:id="rId12"/>
          </a:graphicData>
        </a:graphic>
      </p:graphicFrame>
      <p:sp>
        <p:nvSpPr>
          <p:cNvPr id="40" name="Szövegdoboz 81">
            <a:extLst>
              <a:ext uri="{FF2B5EF4-FFF2-40B4-BE49-F238E27FC236}">
                <a16:creationId xmlns:a16="http://schemas.microsoft.com/office/drawing/2014/main" xmlns="" id="{7F485D4E-662A-4757-A569-99CB5BBB36EB}"/>
              </a:ext>
            </a:extLst>
          </p:cNvPr>
          <p:cNvSpPr txBox="1"/>
          <p:nvPr/>
        </p:nvSpPr>
        <p:spPr>
          <a:xfrm>
            <a:off x="7381808" y="3674705"/>
            <a:ext cx="791436" cy="323165"/>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500" b="1" i="0" u="none" strike="noStrike" kern="0" cap="none" spc="0" normalizeH="0" baseline="0" noProof="0" dirty="0">
                <a:ln>
                  <a:noFill/>
                </a:ln>
                <a:solidFill>
                  <a:srgbClr val="3C3C3C"/>
                </a:solidFill>
                <a:effectLst/>
                <a:uLnTx/>
                <a:uFillTx/>
                <a:latin typeface="Calibri"/>
                <a:ea typeface="+mn-ea"/>
                <a:cs typeface="+mn-cs"/>
              </a:rPr>
              <a:t>34%</a:t>
            </a:r>
            <a:endParaRPr kumimoji="0" lang="hu-HU" sz="1200" b="1" i="0" u="none" strike="noStrike" kern="0" cap="none" spc="0" normalizeH="0" baseline="0" noProof="0" dirty="0">
              <a:ln>
                <a:noFill/>
              </a:ln>
              <a:solidFill>
                <a:srgbClr val="3C3C3C"/>
              </a:solidFill>
              <a:effectLst/>
              <a:uLnTx/>
              <a:uFillTx/>
              <a:latin typeface="Calibri"/>
              <a:ea typeface="+mn-ea"/>
              <a:cs typeface="+mn-cs"/>
            </a:endParaRPr>
          </a:p>
        </p:txBody>
      </p:sp>
      <p:sp>
        <p:nvSpPr>
          <p:cNvPr id="41" name="Cím 30">
            <a:extLst>
              <a:ext uri="{FF2B5EF4-FFF2-40B4-BE49-F238E27FC236}">
                <a16:creationId xmlns:a16="http://schemas.microsoft.com/office/drawing/2014/main" xmlns="" id="{41B6C9D0-55E2-47D0-8958-0034C9CE8AC0}"/>
              </a:ext>
            </a:extLst>
          </p:cNvPr>
          <p:cNvSpPr txBox="1">
            <a:spLocks/>
          </p:cNvSpPr>
          <p:nvPr/>
        </p:nvSpPr>
        <p:spPr>
          <a:xfrm>
            <a:off x="434663" y="3579862"/>
            <a:ext cx="3837169" cy="736321"/>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For those who only watch TV in the background, the importance of smart phones is obvious, while in the genre breakdown there are no significant differences. The type of the channel is a factor in distinguishing between TV watching situations:  those who watch “national channels” use their phones more than the average, while those who watch movie channels do not divide their attention as much.</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pic>
        <p:nvPicPr>
          <p:cNvPr id="33" name="Picture 32">
            <a:extLst>
              <a:ext uri="{FF2B5EF4-FFF2-40B4-BE49-F238E27FC236}">
                <a16:creationId xmlns:a16="http://schemas.microsoft.com/office/drawing/2014/main" xmlns="" id="{6C38A5DD-4A58-4F44-B654-BACF629ED64D}"/>
              </a:ext>
            </a:extLst>
          </p:cNvPr>
          <p:cNvPicPr>
            <a:picLocks noChangeAspect="1"/>
          </p:cNvPicPr>
          <p:nvPr/>
        </p:nvPicPr>
        <p:blipFill>
          <a:blip r:embed="rId13"/>
          <a:stretch>
            <a:fillRect/>
          </a:stretch>
        </p:blipFill>
        <p:spPr>
          <a:xfrm>
            <a:off x="7564578" y="4840516"/>
            <a:ext cx="1034081" cy="242440"/>
          </a:xfrm>
          <a:prstGeom prst="rect">
            <a:avLst/>
          </a:prstGeom>
        </p:spPr>
      </p:pic>
      <p:pic>
        <p:nvPicPr>
          <p:cNvPr id="42" name="Picture 41">
            <a:extLst>
              <a:ext uri="{FF2B5EF4-FFF2-40B4-BE49-F238E27FC236}">
                <a16:creationId xmlns:a16="http://schemas.microsoft.com/office/drawing/2014/main" xmlns="" id="{583971C3-D2D1-4495-BC5F-69DB272F79A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254448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9"/>
          <p:cNvSpPr>
            <a:spLocks noGrp="1"/>
          </p:cNvSpPr>
          <p:nvPr>
            <p:ph type="body" sz="quarter" idx="4294967295"/>
          </p:nvPr>
        </p:nvSpPr>
        <p:spPr>
          <a:xfrm>
            <a:off x="212058" y="432440"/>
            <a:ext cx="8690248" cy="221610"/>
          </a:xfrm>
          <a:prstGeom prst="rect">
            <a:avLst/>
          </a:prstGeom>
        </p:spPr>
        <p:txBody>
          <a:bodyPr>
            <a:noAutofit/>
          </a:bodyPr>
          <a:lstStyle/>
          <a:p>
            <a:pPr marL="0" indent="0">
              <a:spcBef>
                <a:spcPts val="0"/>
              </a:spcBef>
            </a:pP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did</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use</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device</a:t>
            </a:r>
            <a:r>
              <a:rPr lang="hu-HU" sz="1000" i="1" dirty="0">
                <a:solidFill>
                  <a:schemeClr val="bg1">
                    <a:lumMod val="50000"/>
                  </a:schemeClr>
                </a:solidFill>
              </a:rPr>
              <a:t>(s) </a:t>
            </a:r>
            <a:r>
              <a:rPr lang="hu-HU" sz="1000" i="1" dirty="0" err="1">
                <a:solidFill>
                  <a:schemeClr val="bg1">
                    <a:lumMod val="50000"/>
                  </a:schemeClr>
                </a:solidFill>
              </a:rPr>
              <a:t>whilst</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TV? </a:t>
            </a:r>
            <a:r>
              <a:rPr lang="hu-HU" sz="1000" i="1" dirty="0" err="1">
                <a:solidFill>
                  <a:schemeClr val="bg1">
                    <a:lumMod val="50000"/>
                  </a:schemeClr>
                </a:solidFill>
              </a:rPr>
              <a:t>When</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were</a:t>
            </a:r>
            <a:r>
              <a:rPr lang="hu-HU" sz="1000" i="1" dirty="0">
                <a:solidFill>
                  <a:schemeClr val="bg1">
                    <a:lumMod val="50000"/>
                  </a:schemeClr>
                </a:solidFill>
              </a:rPr>
              <a:t> </a:t>
            </a:r>
            <a:r>
              <a:rPr lang="hu-HU" sz="1000" i="1" dirty="0" err="1">
                <a:solidFill>
                  <a:schemeClr val="bg1">
                    <a:lumMod val="50000"/>
                  </a:schemeClr>
                </a:solidFill>
              </a:rPr>
              <a:t>using</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devices</a:t>
            </a:r>
            <a:r>
              <a:rPr lang="hu-HU" sz="1000" i="1" dirty="0">
                <a:solidFill>
                  <a:schemeClr val="bg1">
                    <a:lumMod val="50000"/>
                  </a:schemeClr>
                </a:solidFill>
              </a:rPr>
              <a:t>, </a:t>
            </a: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was</a:t>
            </a:r>
            <a:r>
              <a:rPr lang="hu-HU" sz="1000" i="1" dirty="0">
                <a:solidFill>
                  <a:schemeClr val="bg1">
                    <a:lumMod val="50000"/>
                  </a:schemeClr>
                </a:solidFill>
              </a:rPr>
              <a:t> </a:t>
            </a:r>
            <a:r>
              <a:rPr lang="hu-HU" sz="1000" i="1" dirty="0" err="1">
                <a:solidFill>
                  <a:schemeClr val="bg1">
                    <a:lumMod val="50000"/>
                  </a:schemeClr>
                </a:solidFill>
              </a:rPr>
              <a:t>your</a:t>
            </a:r>
            <a:r>
              <a:rPr lang="hu-HU" sz="1000" i="1" dirty="0">
                <a:solidFill>
                  <a:schemeClr val="bg1">
                    <a:lumMod val="50000"/>
                  </a:schemeClr>
                </a:solidFill>
              </a:rPr>
              <a:t> </a:t>
            </a:r>
            <a:r>
              <a:rPr lang="hu-HU" sz="1000" i="1" dirty="0" err="1">
                <a:solidFill>
                  <a:schemeClr val="bg1">
                    <a:lumMod val="50000"/>
                  </a:schemeClr>
                </a:solidFill>
              </a:rPr>
              <a:t>primary</a:t>
            </a:r>
            <a:r>
              <a:rPr lang="hu-HU" sz="1000" i="1" dirty="0">
                <a:solidFill>
                  <a:schemeClr val="bg1">
                    <a:lumMod val="50000"/>
                  </a:schemeClr>
                </a:solidFill>
              </a:rPr>
              <a:t> </a:t>
            </a:r>
            <a:r>
              <a:rPr lang="hu-HU" sz="1000" i="1" dirty="0" err="1">
                <a:solidFill>
                  <a:schemeClr val="bg1">
                    <a:lumMod val="50000"/>
                  </a:schemeClr>
                </a:solidFill>
              </a:rPr>
              <a:t>screen</a:t>
            </a:r>
            <a:r>
              <a:rPr lang="hu-HU" sz="1000" i="1" dirty="0">
                <a:solidFill>
                  <a:schemeClr val="bg1">
                    <a:lumMod val="50000"/>
                  </a:schemeClr>
                </a:solidFill>
              </a:rPr>
              <a:t>?</a:t>
            </a:r>
          </a:p>
        </p:txBody>
      </p:sp>
      <p:sp>
        <p:nvSpPr>
          <p:cNvPr id="107" name="Szövegdoboz 135">
            <a:extLst>
              <a:ext uri="{FF2B5EF4-FFF2-40B4-BE49-F238E27FC236}">
                <a16:creationId xmlns:a16="http://schemas.microsoft.com/office/drawing/2014/main" xmlns="" id="{A8400FDB-C03B-4234-AD82-BAA1FF60783E}"/>
              </a:ext>
            </a:extLst>
          </p:cNvPr>
          <p:cNvSpPr txBox="1"/>
          <p:nvPr/>
        </p:nvSpPr>
        <p:spPr>
          <a:xfrm>
            <a:off x="434663" y="4953148"/>
            <a:ext cx="4808886"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N=2.094 | </a:t>
            </a:r>
            <a:r>
              <a:rPr kumimoji="0" lang="hu-HU" sz="900" b="0" i="0" u="none" strike="noStrike" kern="0" cap="none" spc="0" normalizeH="0" baseline="0" noProof="0" dirty="0" err="1">
                <a:ln>
                  <a:noFill/>
                </a:ln>
                <a:solidFill>
                  <a:srgbClr val="222223"/>
                </a:solidFill>
                <a:effectLst/>
                <a:uLnTx/>
                <a:uFillTx/>
                <a:latin typeface="Calibri"/>
                <a:ea typeface="+mn-ea"/>
                <a:cs typeface="+mn-cs"/>
              </a:rPr>
              <a:t>Base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doing</a:t>
            </a:r>
            <a:r>
              <a:rPr kumimoji="0" lang="hu-HU" sz="900" b="0" i="0" u="none" strike="noStrike" kern="0" cap="none" spc="0" normalizeH="0" baseline="0" noProof="0" dirty="0">
                <a:ln>
                  <a:noFill/>
                </a:ln>
                <a:solidFill>
                  <a:srgbClr val="222223"/>
                </a:solidFill>
                <a:effectLst/>
                <a:uLnTx/>
                <a:uFillTx/>
                <a:latin typeface="Calibri"/>
                <a:ea typeface="+mn-ea"/>
                <a:cs typeface="+mn-cs"/>
              </a:rPr>
              <a:t> parallel </a:t>
            </a:r>
            <a:r>
              <a:rPr kumimoji="0" lang="hu-HU" sz="900" b="0" i="0" u="none" strike="noStrike" kern="0" cap="none" spc="0" normalizeH="0" baseline="0" noProof="0" dirty="0" err="1">
                <a:ln>
                  <a:noFill/>
                </a:ln>
                <a:solidFill>
                  <a:srgbClr val="222223"/>
                </a:solidFill>
                <a:effectLst/>
                <a:uLnTx/>
                <a:uFillTx/>
                <a:latin typeface="Calibri"/>
                <a:ea typeface="+mn-ea"/>
                <a:cs typeface="+mn-cs"/>
              </a:rPr>
              <a:t>activities</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3" name="Title 2">
            <a:extLst>
              <a:ext uri="{FF2B5EF4-FFF2-40B4-BE49-F238E27FC236}">
                <a16:creationId xmlns:a16="http://schemas.microsoft.com/office/drawing/2014/main" xmlns="" id="{4CB0A37B-97DA-48A7-B58E-20EAFB895B4B}"/>
              </a:ext>
            </a:extLst>
          </p:cNvPr>
          <p:cNvSpPr>
            <a:spLocks noGrp="1"/>
          </p:cNvSpPr>
          <p:nvPr>
            <p:ph type="title"/>
          </p:nvPr>
        </p:nvSpPr>
        <p:spPr/>
        <p:txBody>
          <a:bodyPr>
            <a:normAutofit fontScale="90000"/>
          </a:bodyPr>
          <a:lstStyle/>
          <a:p>
            <a:r>
              <a:rPr lang="hu-HU" dirty="0" err="1"/>
              <a:t>Simultaneous</a:t>
            </a:r>
            <a:r>
              <a:rPr lang="hu-HU" dirty="0"/>
              <a:t> </a:t>
            </a:r>
            <a:r>
              <a:rPr lang="hu-HU" dirty="0" err="1"/>
              <a:t>activities</a:t>
            </a:r>
            <a:endParaRPr lang="hu-HU" dirty="0"/>
          </a:p>
        </p:txBody>
      </p:sp>
      <p:sp>
        <p:nvSpPr>
          <p:cNvPr id="70" name="Rectangle 17">
            <a:extLst>
              <a:ext uri="{FF2B5EF4-FFF2-40B4-BE49-F238E27FC236}">
                <a16:creationId xmlns:a16="http://schemas.microsoft.com/office/drawing/2014/main" xmlns="" id="{A1071DE0-21CA-4484-87AD-9435767A1AD1}"/>
              </a:ext>
            </a:extLst>
          </p:cNvPr>
          <p:cNvSpPr>
            <a:spLocks noChangeAspect="1"/>
          </p:cNvSpPr>
          <p:nvPr/>
        </p:nvSpPr>
        <p:spPr>
          <a:xfrm>
            <a:off x="1253504" y="1550685"/>
            <a:ext cx="1150588" cy="823281"/>
          </a:xfrm>
          <a:custGeom>
            <a:avLst/>
            <a:gdLst>
              <a:gd name="connsiteX0" fmla="*/ 0 w 2562458"/>
              <a:gd name="connsiteY0" fmla="*/ 0 h 1806498"/>
              <a:gd name="connsiteX1" fmla="*/ 2562458 w 2562458"/>
              <a:gd name="connsiteY1" fmla="*/ 0 h 1806498"/>
              <a:gd name="connsiteX2" fmla="*/ 2562458 w 2562458"/>
              <a:gd name="connsiteY2" fmla="*/ 1806498 h 1806498"/>
              <a:gd name="connsiteX3" fmla="*/ 0 w 2562458"/>
              <a:gd name="connsiteY3" fmla="*/ 1806498 h 1806498"/>
              <a:gd name="connsiteX4" fmla="*/ 0 w 2562458"/>
              <a:gd name="connsiteY4" fmla="*/ 0 h 1806498"/>
              <a:gd name="connsiteX0" fmla="*/ 0 w 2562458"/>
              <a:gd name="connsiteY0" fmla="*/ 21 h 1806519"/>
              <a:gd name="connsiteX1" fmla="*/ 1321916 w 2562458"/>
              <a:gd name="connsiteY1" fmla="*/ 589874 h 1806519"/>
              <a:gd name="connsiteX2" fmla="*/ 2562458 w 2562458"/>
              <a:gd name="connsiteY2" fmla="*/ 21 h 1806519"/>
              <a:gd name="connsiteX3" fmla="*/ 2562458 w 2562458"/>
              <a:gd name="connsiteY3" fmla="*/ 1806519 h 1806519"/>
              <a:gd name="connsiteX4" fmla="*/ 0 w 2562458"/>
              <a:gd name="connsiteY4" fmla="*/ 1806519 h 1806519"/>
              <a:gd name="connsiteX5" fmla="*/ 0 w 2562458"/>
              <a:gd name="connsiteY5" fmla="*/ 21 h 1806519"/>
              <a:gd name="connsiteX0" fmla="*/ 0 w 2562458"/>
              <a:gd name="connsiteY0" fmla="*/ 27559 h 1834057"/>
              <a:gd name="connsiteX1" fmla="*/ 1321916 w 2562458"/>
              <a:gd name="connsiteY1" fmla="*/ 617412 h 1834057"/>
              <a:gd name="connsiteX2" fmla="*/ 2562458 w 2562458"/>
              <a:gd name="connsiteY2" fmla="*/ 27559 h 1834057"/>
              <a:gd name="connsiteX3" fmla="*/ 2562458 w 2562458"/>
              <a:gd name="connsiteY3" fmla="*/ 1834057 h 1834057"/>
              <a:gd name="connsiteX4" fmla="*/ 0 w 2562458"/>
              <a:gd name="connsiteY4" fmla="*/ 1834057 h 1834057"/>
              <a:gd name="connsiteX5" fmla="*/ 0 w 2562458"/>
              <a:gd name="connsiteY5" fmla="*/ 27559 h 1834057"/>
              <a:gd name="connsiteX0" fmla="*/ 0 w 2562458"/>
              <a:gd name="connsiteY0" fmla="*/ 33330 h 1839828"/>
              <a:gd name="connsiteX1" fmla="*/ 1321916 w 2562458"/>
              <a:gd name="connsiteY1" fmla="*/ 623183 h 1839828"/>
              <a:gd name="connsiteX2" fmla="*/ 2562458 w 2562458"/>
              <a:gd name="connsiteY2" fmla="*/ 33330 h 1839828"/>
              <a:gd name="connsiteX3" fmla="*/ 2562458 w 2562458"/>
              <a:gd name="connsiteY3" fmla="*/ 1839828 h 1839828"/>
              <a:gd name="connsiteX4" fmla="*/ 0 w 2562458"/>
              <a:gd name="connsiteY4" fmla="*/ 1839828 h 1839828"/>
              <a:gd name="connsiteX5" fmla="*/ 0 w 2562458"/>
              <a:gd name="connsiteY5" fmla="*/ 33330 h 1839828"/>
              <a:gd name="connsiteX0" fmla="*/ 0 w 2562458"/>
              <a:gd name="connsiteY0" fmla="*/ 33736 h 1840234"/>
              <a:gd name="connsiteX1" fmla="*/ 1266160 w 2562458"/>
              <a:gd name="connsiteY1" fmla="*/ 612438 h 1840234"/>
              <a:gd name="connsiteX2" fmla="*/ 2562458 w 2562458"/>
              <a:gd name="connsiteY2" fmla="*/ 33736 h 1840234"/>
              <a:gd name="connsiteX3" fmla="*/ 2562458 w 2562458"/>
              <a:gd name="connsiteY3" fmla="*/ 1840234 h 1840234"/>
              <a:gd name="connsiteX4" fmla="*/ 0 w 2562458"/>
              <a:gd name="connsiteY4" fmla="*/ 1840234 h 1840234"/>
              <a:gd name="connsiteX5" fmla="*/ 0 w 2562458"/>
              <a:gd name="connsiteY5" fmla="*/ 33736 h 1840234"/>
              <a:gd name="connsiteX0" fmla="*/ 0 w 2562458"/>
              <a:gd name="connsiteY0" fmla="*/ 0 h 1806498"/>
              <a:gd name="connsiteX1" fmla="*/ 1266160 w 2562458"/>
              <a:gd name="connsiteY1" fmla="*/ 578702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 name="connsiteX0" fmla="*/ 0 w 2562458"/>
              <a:gd name="connsiteY0" fmla="*/ 0 h 1852321"/>
              <a:gd name="connsiteX1" fmla="*/ 1277312 w 2562458"/>
              <a:gd name="connsiteY1" fmla="*/ 567551 h 1852321"/>
              <a:gd name="connsiteX2" fmla="*/ 2562458 w 2562458"/>
              <a:gd name="connsiteY2" fmla="*/ 0 h 1852321"/>
              <a:gd name="connsiteX3" fmla="*/ 2562458 w 2562458"/>
              <a:gd name="connsiteY3" fmla="*/ 1806498 h 1852321"/>
              <a:gd name="connsiteX4" fmla="*/ 1243857 w 2562458"/>
              <a:gd name="connsiteY4" fmla="*/ 1415045 h 1852321"/>
              <a:gd name="connsiteX5" fmla="*/ 0 w 2562458"/>
              <a:gd name="connsiteY5" fmla="*/ 1806498 h 1852321"/>
              <a:gd name="connsiteX6" fmla="*/ 0 w 2562458"/>
              <a:gd name="connsiteY6" fmla="*/ 0 h 1852321"/>
              <a:gd name="connsiteX0" fmla="*/ 0 w 2562458"/>
              <a:gd name="connsiteY0" fmla="*/ 0 h 1859033"/>
              <a:gd name="connsiteX1" fmla="*/ 1277312 w 2562458"/>
              <a:gd name="connsiteY1" fmla="*/ 567551 h 1859033"/>
              <a:gd name="connsiteX2" fmla="*/ 2562458 w 2562458"/>
              <a:gd name="connsiteY2" fmla="*/ 0 h 1859033"/>
              <a:gd name="connsiteX3" fmla="*/ 2562458 w 2562458"/>
              <a:gd name="connsiteY3" fmla="*/ 1806498 h 1859033"/>
              <a:gd name="connsiteX4" fmla="*/ 1243857 w 2562458"/>
              <a:gd name="connsiteY4" fmla="*/ 1415045 h 1859033"/>
              <a:gd name="connsiteX5" fmla="*/ 0 w 2562458"/>
              <a:gd name="connsiteY5" fmla="*/ 1806498 h 1859033"/>
              <a:gd name="connsiteX6" fmla="*/ 0 w 2562458"/>
              <a:gd name="connsiteY6" fmla="*/ 0 h 1859033"/>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458" h="1806498">
                <a:moveTo>
                  <a:pt x="0" y="0"/>
                </a:moveTo>
                <a:cubicBezTo>
                  <a:pt x="41900" y="20250"/>
                  <a:pt x="830344" y="563447"/>
                  <a:pt x="1277312" y="567551"/>
                </a:cubicBezTo>
                <a:cubicBezTo>
                  <a:pt x="1724280" y="571655"/>
                  <a:pt x="2148944" y="196618"/>
                  <a:pt x="2562458" y="0"/>
                </a:cubicBezTo>
                <a:lnTo>
                  <a:pt x="2562458" y="1806498"/>
                </a:lnTo>
                <a:cubicBezTo>
                  <a:pt x="2342691" y="1718954"/>
                  <a:pt x="1703081" y="1407225"/>
                  <a:pt x="1243857" y="1415045"/>
                </a:cubicBezTo>
                <a:cubicBezTo>
                  <a:pt x="784633" y="1422865"/>
                  <a:pt x="414619" y="1676014"/>
                  <a:pt x="0" y="1806498"/>
                </a:cubicBezTo>
                <a:lnTo>
                  <a:pt x="0" y="0"/>
                </a:lnTo>
                <a:close/>
              </a:path>
            </a:pathLst>
          </a:custGeom>
          <a:solidFill>
            <a:sysClr val="window" lastClr="FFFFFF">
              <a:lumMod val="85000"/>
            </a:sysClr>
          </a:solidFill>
          <a:ln w="25400" cap="flat" cmpd="sng" algn="ctr">
            <a:noFill/>
            <a:prstDash val="solid"/>
          </a:ln>
          <a:effectLst/>
        </p:spPr>
        <p:txBody>
          <a:bodyPr rtlCol="0" anchor="ctr"/>
          <a:lstStyle/>
          <a:p>
            <a:pPr algn="ctr" defTabSz="693212">
              <a:defRPr/>
            </a:pPr>
            <a:endParaRPr lang="en-GB" sz="619" kern="0">
              <a:solidFill>
                <a:prstClr val="white"/>
              </a:solidFill>
              <a:latin typeface="Calibri"/>
            </a:endParaRPr>
          </a:p>
        </p:txBody>
      </p:sp>
      <p:sp>
        <p:nvSpPr>
          <p:cNvPr id="71" name="Rectangle 17">
            <a:extLst>
              <a:ext uri="{FF2B5EF4-FFF2-40B4-BE49-F238E27FC236}">
                <a16:creationId xmlns:a16="http://schemas.microsoft.com/office/drawing/2014/main" xmlns="" id="{F5AAFF0F-6BDD-4421-A880-2F1166C0C5E7}"/>
              </a:ext>
            </a:extLst>
          </p:cNvPr>
          <p:cNvSpPr>
            <a:spLocks noChangeAspect="1"/>
          </p:cNvSpPr>
          <p:nvPr/>
        </p:nvSpPr>
        <p:spPr>
          <a:xfrm>
            <a:off x="2416988" y="1550685"/>
            <a:ext cx="1150588" cy="823281"/>
          </a:xfrm>
          <a:custGeom>
            <a:avLst/>
            <a:gdLst>
              <a:gd name="connsiteX0" fmla="*/ 0 w 2562458"/>
              <a:gd name="connsiteY0" fmla="*/ 0 h 1806498"/>
              <a:gd name="connsiteX1" fmla="*/ 2562458 w 2562458"/>
              <a:gd name="connsiteY1" fmla="*/ 0 h 1806498"/>
              <a:gd name="connsiteX2" fmla="*/ 2562458 w 2562458"/>
              <a:gd name="connsiteY2" fmla="*/ 1806498 h 1806498"/>
              <a:gd name="connsiteX3" fmla="*/ 0 w 2562458"/>
              <a:gd name="connsiteY3" fmla="*/ 1806498 h 1806498"/>
              <a:gd name="connsiteX4" fmla="*/ 0 w 2562458"/>
              <a:gd name="connsiteY4" fmla="*/ 0 h 1806498"/>
              <a:gd name="connsiteX0" fmla="*/ 0 w 2562458"/>
              <a:gd name="connsiteY0" fmla="*/ 21 h 1806519"/>
              <a:gd name="connsiteX1" fmla="*/ 1321916 w 2562458"/>
              <a:gd name="connsiteY1" fmla="*/ 589874 h 1806519"/>
              <a:gd name="connsiteX2" fmla="*/ 2562458 w 2562458"/>
              <a:gd name="connsiteY2" fmla="*/ 21 h 1806519"/>
              <a:gd name="connsiteX3" fmla="*/ 2562458 w 2562458"/>
              <a:gd name="connsiteY3" fmla="*/ 1806519 h 1806519"/>
              <a:gd name="connsiteX4" fmla="*/ 0 w 2562458"/>
              <a:gd name="connsiteY4" fmla="*/ 1806519 h 1806519"/>
              <a:gd name="connsiteX5" fmla="*/ 0 w 2562458"/>
              <a:gd name="connsiteY5" fmla="*/ 21 h 1806519"/>
              <a:gd name="connsiteX0" fmla="*/ 0 w 2562458"/>
              <a:gd name="connsiteY0" fmla="*/ 27559 h 1834057"/>
              <a:gd name="connsiteX1" fmla="*/ 1321916 w 2562458"/>
              <a:gd name="connsiteY1" fmla="*/ 617412 h 1834057"/>
              <a:gd name="connsiteX2" fmla="*/ 2562458 w 2562458"/>
              <a:gd name="connsiteY2" fmla="*/ 27559 h 1834057"/>
              <a:gd name="connsiteX3" fmla="*/ 2562458 w 2562458"/>
              <a:gd name="connsiteY3" fmla="*/ 1834057 h 1834057"/>
              <a:gd name="connsiteX4" fmla="*/ 0 w 2562458"/>
              <a:gd name="connsiteY4" fmla="*/ 1834057 h 1834057"/>
              <a:gd name="connsiteX5" fmla="*/ 0 w 2562458"/>
              <a:gd name="connsiteY5" fmla="*/ 27559 h 1834057"/>
              <a:gd name="connsiteX0" fmla="*/ 0 w 2562458"/>
              <a:gd name="connsiteY0" fmla="*/ 33330 h 1839828"/>
              <a:gd name="connsiteX1" fmla="*/ 1321916 w 2562458"/>
              <a:gd name="connsiteY1" fmla="*/ 623183 h 1839828"/>
              <a:gd name="connsiteX2" fmla="*/ 2562458 w 2562458"/>
              <a:gd name="connsiteY2" fmla="*/ 33330 h 1839828"/>
              <a:gd name="connsiteX3" fmla="*/ 2562458 w 2562458"/>
              <a:gd name="connsiteY3" fmla="*/ 1839828 h 1839828"/>
              <a:gd name="connsiteX4" fmla="*/ 0 w 2562458"/>
              <a:gd name="connsiteY4" fmla="*/ 1839828 h 1839828"/>
              <a:gd name="connsiteX5" fmla="*/ 0 w 2562458"/>
              <a:gd name="connsiteY5" fmla="*/ 33330 h 1839828"/>
              <a:gd name="connsiteX0" fmla="*/ 0 w 2562458"/>
              <a:gd name="connsiteY0" fmla="*/ 33736 h 1840234"/>
              <a:gd name="connsiteX1" fmla="*/ 1266160 w 2562458"/>
              <a:gd name="connsiteY1" fmla="*/ 612438 h 1840234"/>
              <a:gd name="connsiteX2" fmla="*/ 2562458 w 2562458"/>
              <a:gd name="connsiteY2" fmla="*/ 33736 h 1840234"/>
              <a:gd name="connsiteX3" fmla="*/ 2562458 w 2562458"/>
              <a:gd name="connsiteY3" fmla="*/ 1840234 h 1840234"/>
              <a:gd name="connsiteX4" fmla="*/ 0 w 2562458"/>
              <a:gd name="connsiteY4" fmla="*/ 1840234 h 1840234"/>
              <a:gd name="connsiteX5" fmla="*/ 0 w 2562458"/>
              <a:gd name="connsiteY5" fmla="*/ 33736 h 1840234"/>
              <a:gd name="connsiteX0" fmla="*/ 0 w 2562458"/>
              <a:gd name="connsiteY0" fmla="*/ 0 h 1806498"/>
              <a:gd name="connsiteX1" fmla="*/ 1266160 w 2562458"/>
              <a:gd name="connsiteY1" fmla="*/ 578702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 name="connsiteX0" fmla="*/ 0 w 2562458"/>
              <a:gd name="connsiteY0" fmla="*/ 0 h 1852321"/>
              <a:gd name="connsiteX1" fmla="*/ 1277312 w 2562458"/>
              <a:gd name="connsiteY1" fmla="*/ 567551 h 1852321"/>
              <a:gd name="connsiteX2" fmla="*/ 2562458 w 2562458"/>
              <a:gd name="connsiteY2" fmla="*/ 0 h 1852321"/>
              <a:gd name="connsiteX3" fmla="*/ 2562458 w 2562458"/>
              <a:gd name="connsiteY3" fmla="*/ 1806498 h 1852321"/>
              <a:gd name="connsiteX4" fmla="*/ 1243857 w 2562458"/>
              <a:gd name="connsiteY4" fmla="*/ 1415045 h 1852321"/>
              <a:gd name="connsiteX5" fmla="*/ 0 w 2562458"/>
              <a:gd name="connsiteY5" fmla="*/ 1806498 h 1852321"/>
              <a:gd name="connsiteX6" fmla="*/ 0 w 2562458"/>
              <a:gd name="connsiteY6" fmla="*/ 0 h 1852321"/>
              <a:gd name="connsiteX0" fmla="*/ 0 w 2562458"/>
              <a:gd name="connsiteY0" fmla="*/ 0 h 1859033"/>
              <a:gd name="connsiteX1" fmla="*/ 1277312 w 2562458"/>
              <a:gd name="connsiteY1" fmla="*/ 567551 h 1859033"/>
              <a:gd name="connsiteX2" fmla="*/ 2562458 w 2562458"/>
              <a:gd name="connsiteY2" fmla="*/ 0 h 1859033"/>
              <a:gd name="connsiteX3" fmla="*/ 2562458 w 2562458"/>
              <a:gd name="connsiteY3" fmla="*/ 1806498 h 1859033"/>
              <a:gd name="connsiteX4" fmla="*/ 1243857 w 2562458"/>
              <a:gd name="connsiteY4" fmla="*/ 1415045 h 1859033"/>
              <a:gd name="connsiteX5" fmla="*/ 0 w 2562458"/>
              <a:gd name="connsiteY5" fmla="*/ 1806498 h 1859033"/>
              <a:gd name="connsiteX6" fmla="*/ 0 w 2562458"/>
              <a:gd name="connsiteY6" fmla="*/ 0 h 1859033"/>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458" h="1806498">
                <a:moveTo>
                  <a:pt x="0" y="0"/>
                </a:moveTo>
                <a:cubicBezTo>
                  <a:pt x="41900" y="20250"/>
                  <a:pt x="830344" y="563447"/>
                  <a:pt x="1277312" y="567551"/>
                </a:cubicBezTo>
                <a:cubicBezTo>
                  <a:pt x="1724280" y="571655"/>
                  <a:pt x="2148944" y="196618"/>
                  <a:pt x="2562458" y="0"/>
                </a:cubicBezTo>
                <a:lnTo>
                  <a:pt x="2562458" y="1806498"/>
                </a:lnTo>
                <a:cubicBezTo>
                  <a:pt x="2342691" y="1718954"/>
                  <a:pt x="1703081" y="1407225"/>
                  <a:pt x="1243857" y="1415045"/>
                </a:cubicBezTo>
                <a:cubicBezTo>
                  <a:pt x="784633" y="1422865"/>
                  <a:pt x="414619" y="1676014"/>
                  <a:pt x="0" y="1806498"/>
                </a:cubicBezTo>
                <a:lnTo>
                  <a:pt x="0" y="0"/>
                </a:lnTo>
                <a:close/>
              </a:path>
            </a:pathLst>
          </a:custGeom>
          <a:solidFill>
            <a:sysClr val="window" lastClr="FFFFFF">
              <a:lumMod val="85000"/>
            </a:sysClr>
          </a:solidFill>
          <a:ln w="25400" cap="flat" cmpd="sng" algn="ctr">
            <a:noFill/>
            <a:prstDash val="solid"/>
          </a:ln>
          <a:effectLst/>
        </p:spPr>
        <p:txBody>
          <a:bodyPr rtlCol="0" anchor="ctr"/>
          <a:lstStyle/>
          <a:p>
            <a:pPr algn="ctr" defTabSz="693212">
              <a:defRPr/>
            </a:pPr>
            <a:endParaRPr lang="en-GB" sz="619" kern="0">
              <a:solidFill>
                <a:prstClr val="white"/>
              </a:solidFill>
              <a:latin typeface="Calibri"/>
            </a:endParaRPr>
          </a:p>
        </p:txBody>
      </p:sp>
      <p:sp>
        <p:nvSpPr>
          <p:cNvPr id="72" name="Rectangle 17">
            <a:extLst>
              <a:ext uri="{FF2B5EF4-FFF2-40B4-BE49-F238E27FC236}">
                <a16:creationId xmlns:a16="http://schemas.microsoft.com/office/drawing/2014/main" xmlns="" id="{E7DF83C8-81E7-4524-8342-F1B3968F07D9}"/>
              </a:ext>
            </a:extLst>
          </p:cNvPr>
          <p:cNvSpPr>
            <a:spLocks noChangeAspect="1"/>
          </p:cNvSpPr>
          <p:nvPr/>
        </p:nvSpPr>
        <p:spPr>
          <a:xfrm>
            <a:off x="3577556" y="1550685"/>
            <a:ext cx="1150588" cy="823281"/>
          </a:xfrm>
          <a:custGeom>
            <a:avLst/>
            <a:gdLst>
              <a:gd name="connsiteX0" fmla="*/ 0 w 2562458"/>
              <a:gd name="connsiteY0" fmla="*/ 0 h 1806498"/>
              <a:gd name="connsiteX1" fmla="*/ 2562458 w 2562458"/>
              <a:gd name="connsiteY1" fmla="*/ 0 h 1806498"/>
              <a:gd name="connsiteX2" fmla="*/ 2562458 w 2562458"/>
              <a:gd name="connsiteY2" fmla="*/ 1806498 h 1806498"/>
              <a:gd name="connsiteX3" fmla="*/ 0 w 2562458"/>
              <a:gd name="connsiteY3" fmla="*/ 1806498 h 1806498"/>
              <a:gd name="connsiteX4" fmla="*/ 0 w 2562458"/>
              <a:gd name="connsiteY4" fmla="*/ 0 h 1806498"/>
              <a:gd name="connsiteX0" fmla="*/ 0 w 2562458"/>
              <a:gd name="connsiteY0" fmla="*/ 21 h 1806519"/>
              <a:gd name="connsiteX1" fmla="*/ 1321916 w 2562458"/>
              <a:gd name="connsiteY1" fmla="*/ 589874 h 1806519"/>
              <a:gd name="connsiteX2" fmla="*/ 2562458 w 2562458"/>
              <a:gd name="connsiteY2" fmla="*/ 21 h 1806519"/>
              <a:gd name="connsiteX3" fmla="*/ 2562458 w 2562458"/>
              <a:gd name="connsiteY3" fmla="*/ 1806519 h 1806519"/>
              <a:gd name="connsiteX4" fmla="*/ 0 w 2562458"/>
              <a:gd name="connsiteY4" fmla="*/ 1806519 h 1806519"/>
              <a:gd name="connsiteX5" fmla="*/ 0 w 2562458"/>
              <a:gd name="connsiteY5" fmla="*/ 21 h 1806519"/>
              <a:gd name="connsiteX0" fmla="*/ 0 w 2562458"/>
              <a:gd name="connsiteY0" fmla="*/ 27559 h 1834057"/>
              <a:gd name="connsiteX1" fmla="*/ 1321916 w 2562458"/>
              <a:gd name="connsiteY1" fmla="*/ 617412 h 1834057"/>
              <a:gd name="connsiteX2" fmla="*/ 2562458 w 2562458"/>
              <a:gd name="connsiteY2" fmla="*/ 27559 h 1834057"/>
              <a:gd name="connsiteX3" fmla="*/ 2562458 w 2562458"/>
              <a:gd name="connsiteY3" fmla="*/ 1834057 h 1834057"/>
              <a:gd name="connsiteX4" fmla="*/ 0 w 2562458"/>
              <a:gd name="connsiteY4" fmla="*/ 1834057 h 1834057"/>
              <a:gd name="connsiteX5" fmla="*/ 0 w 2562458"/>
              <a:gd name="connsiteY5" fmla="*/ 27559 h 1834057"/>
              <a:gd name="connsiteX0" fmla="*/ 0 w 2562458"/>
              <a:gd name="connsiteY0" fmla="*/ 33330 h 1839828"/>
              <a:gd name="connsiteX1" fmla="*/ 1321916 w 2562458"/>
              <a:gd name="connsiteY1" fmla="*/ 623183 h 1839828"/>
              <a:gd name="connsiteX2" fmla="*/ 2562458 w 2562458"/>
              <a:gd name="connsiteY2" fmla="*/ 33330 h 1839828"/>
              <a:gd name="connsiteX3" fmla="*/ 2562458 w 2562458"/>
              <a:gd name="connsiteY3" fmla="*/ 1839828 h 1839828"/>
              <a:gd name="connsiteX4" fmla="*/ 0 w 2562458"/>
              <a:gd name="connsiteY4" fmla="*/ 1839828 h 1839828"/>
              <a:gd name="connsiteX5" fmla="*/ 0 w 2562458"/>
              <a:gd name="connsiteY5" fmla="*/ 33330 h 1839828"/>
              <a:gd name="connsiteX0" fmla="*/ 0 w 2562458"/>
              <a:gd name="connsiteY0" fmla="*/ 33736 h 1840234"/>
              <a:gd name="connsiteX1" fmla="*/ 1266160 w 2562458"/>
              <a:gd name="connsiteY1" fmla="*/ 612438 h 1840234"/>
              <a:gd name="connsiteX2" fmla="*/ 2562458 w 2562458"/>
              <a:gd name="connsiteY2" fmla="*/ 33736 h 1840234"/>
              <a:gd name="connsiteX3" fmla="*/ 2562458 w 2562458"/>
              <a:gd name="connsiteY3" fmla="*/ 1840234 h 1840234"/>
              <a:gd name="connsiteX4" fmla="*/ 0 w 2562458"/>
              <a:gd name="connsiteY4" fmla="*/ 1840234 h 1840234"/>
              <a:gd name="connsiteX5" fmla="*/ 0 w 2562458"/>
              <a:gd name="connsiteY5" fmla="*/ 33736 h 1840234"/>
              <a:gd name="connsiteX0" fmla="*/ 0 w 2562458"/>
              <a:gd name="connsiteY0" fmla="*/ 0 h 1806498"/>
              <a:gd name="connsiteX1" fmla="*/ 1266160 w 2562458"/>
              <a:gd name="connsiteY1" fmla="*/ 578702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0 w 2562458"/>
              <a:gd name="connsiteY4" fmla="*/ 1806498 h 1806498"/>
              <a:gd name="connsiteX5" fmla="*/ 0 w 2562458"/>
              <a:gd name="connsiteY5" fmla="*/ 0 h 1806498"/>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 name="connsiteX0" fmla="*/ 0 w 2562458"/>
              <a:gd name="connsiteY0" fmla="*/ 0 h 1852321"/>
              <a:gd name="connsiteX1" fmla="*/ 1277312 w 2562458"/>
              <a:gd name="connsiteY1" fmla="*/ 567551 h 1852321"/>
              <a:gd name="connsiteX2" fmla="*/ 2562458 w 2562458"/>
              <a:gd name="connsiteY2" fmla="*/ 0 h 1852321"/>
              <a:gd name="connsiteX3" fmla="*/ 2562458 w 2562458"/>
              <a:gd name="connsiteY3" fmla="*/ 1806498 h 1852321"/>
              <a:gd name="connsiteX4" fmla="*/ 1243857 w 2562458"/>
              <a:gd name="connsiteY4" fmla="*/ 1415045 h 1852321"/>
              <a:gd name="connsiteX5" fmla="*/ 0 w 2562458"/>
              <a:gd name="connsiteY5" fmla="*/ 1806498 h 1852321"/>
              <a:gd name="connsiteX6" fmla="*/ 0 w 2562458"/>
              <a:gd name="connsiteY6" fmla="*/ 0 h 1852321"/>
              <a:gd name="connsiteX0" fmla="*/ 0 w 2562458"/>
              <a:gd name="connsiteY0" fmla="*/ 0 h 1859033"/>
              <a:gd name="connsiteX1" fmla="*/ 1277312 w 2562458"/>
              <a:gd name="connsiteY1" fmla="*/ 567551 h 1859033"/>
              <a:gd name="connsiteX2" fmla="*/ 2562458 w 2562458"/>
              <a:gd name="connsiteY2" fmla="*/ 0 h 1859033"/>
              <a:gd name="connsiteX3" fmla="*/ 2562458 w 2562458"/>
              <a:gd name="connsiteY3" fmla="*/ 1806498 h 1859033"/>
              <a:gd name="connsiteX4" fmla="*/ 1243857 w 2562458"/>
              <a:gd name="connsiteY4" fmla="*/ 1415045 h 1859033"/>
              <a:gd name="connsiteX5" fmla="*/ 0 w 2562458"/>
              <a:gd name="connsiteY5" fmla="*/ 1806498 h 1859033"/>
              <a:gd name="connsiteX6" fmla="*/ 0 w 2562458"/>
              <a:gd name="connsiteY6" fmla="*/ 0 h 1859033"/>
              <a:gd name="connsiteX0" fmla="*/ 0 w 2562458"/>
              <a:gd name="connsiteY0" fmla="*/ 0 h 1806498"/>
              <a:gd name="connsiteX1" fmla="*/ 1277312 w 2562458"/>
              <a:gd name="connsiteY1" fmla="*/ 567551 h 1806498"/>
              <a:gd name="connsiteX2" fmla="*/ 2562458 w 2562458"/>
              <a:gd name="connsiteY2" fmla="*/ 0 h 1806498"/>
              <a:gd name="connsiteX3" fmla="*/ 2562458 w 2562458"/>
              <a:gd name="connsiteY3" fmla="*/ 1806498 h 1806498"/>
              <a:gd name="connsiteX4" fmla="*/ 1243857 w 2562458"/>
              <a:gd name="connsiteY4" fmla="*/ 1415045 h 1806498"/>
              <a:gd name="connsiteX5" fmla="*/ 0 w 2562458"/>
              <a:gd name="connsiteY5" fmla="*/ 1806498 h 1806498"/>
              <a:gd name="connsiteX6" fmla="*/ 0 w 2562458"/>
              <a:gd name="connsiteY6" fmla="*/ 0 h 180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458" h="1806498">
                <a:moveTo>
                  <a:pt x="0" y="0"/>
                </a:moveTo>
                <a:cubicBezTo>
                  <a:pt x="41900" y="20250"/>
                  <a:pt x="830344" y="563447"/>
                  <a:pt x="1277312" y="567551"/>
                </a:cubicBezTo>
                <a:cubicBezTo>
                  <a:pt x="1724280" y="571655"/>
                  <a:pt x="2148944" y="196618"/>
                  <a:pt x="2562458" y="0"/>
                </a:cubicBezTo>
                <a:lnTo>
                  <a:pt x="2562458" y="1806498"/>
                </a:lnTo>
                <a:cubicBezTo>
                  <a:pt x="2342691" y="1718954"/>
                  <a:pt x="1703081" y="1407225"/>
                  <a:pt x="1243857" y="1415045"/>
                </a:cubicBezTo>
                <a:cubicBezTo>
                  <a:pt x="784633" y="1422865"/>
                  <a:pt x="414619" y="1676014"/>
                  <a:pt x="0" y="1806498"/>
                </a:cubicBezTo>
                <a:lnTo>
                  <a:pt x="0" y="0"/>
                </a:lnTo>
                <a:close/>
              </a:path>
            </a:pathLst>
          </a:custGeom>
          <a:solidFill>
            <a:sysClr val="window" lastClr="FFFFFF">
              <a:lumMod val="85000"/>
            </a:sysClr>
          </a:solidFill>
          <a:ln w="25400" cap="flat" cmpd="sng" algn="ctr">
            <a:noFill/>
            <a:prstDash val="solid"/>
          </a:ln>
          <a:effectLst/>
        </p:spPr>
        <p:txBody>
          <a:bodyPr rtlCol="0" anchor="ctr"/>
          <a:lstStyle/>
          <a:p>
            <a:pPr algn="ctr" defTabSz="693212">
              <a:defRPr/>
            </a:pPr>
            <a:endParaRPr lang="en-GB" sz="619" kern="0">
              <a:solidFill>
                <a:prstClr val="white"/>
              </a:solidFill>
              <a:latin typeface="Calibri"/>
            </a:endParaRPr>
          </a:p>
        </p:txBody>
      </p:sp>
      <p:sp>
        <p:nvSpPr>
          <p:cNvPr id="73" name="Oval 72">
            <a:extLst>
              <a:ext uri="{FF2B5EF4-FFF2-40B4-BE49-F238E27FC236}">
                <a16:creationId xmlns:a16="http://schemas.microsoft.com/office/drawing/2014/main" xmlns="" id="{1C6EDC8F-AC10-4C12-A4CA-1B732C47D663}"/>
              </a:ext>
            </a:extLst>
          </p:cNvPr>
          <p:cNvSpPr>
            <a:spLocks noChangeAspect="1"/>
          </p:cNvSpPr>
          <p:nvPr/>
        </p:nvSpPr>
        <p:spPr>
          <a:xfrm>
            <a:off x="847930" y="1550685"/>
            <a:ext cx="811149" cy="823281"/>
          </a:xfrm>
          <a:prstGeom prst="ellipse">
            <a:avLst/>
          </a:prstGeom>
          <a:solidFill>
            <a:schemeClr val="bg1"/>
          </a:solidFill>
          <a:ln w="25400" cap="flat" cmpd="sng" algn="ctr">
            <a:noFill/>
            <a:prstDash val="solid"/>
          </a:ln>
          <a:effectLst/>
        </p:spPr>
        <p:txBody>
          <a:bodyPr rtlCol="0" anchor="ctr"/>
          <a:lstStyle/>
          <a:p>
            <a:pPr algn="ctr" defTabSz="693212">
              <a:defRPr/>
            </a:pPr>
            <a:endParaRPr lang="en-GB" sz="2475" kern="0" dirty="0">
              <a:solidFill>
                <a:prstClr val="white"/>
              </a:solidFill>
              <a:latin typeface="Calibri"/>
            </a:endParaRPr>
          </a:p>
        </p:txBody>
      </p:sp>
      <p:sp>
        <p:nvSpPr>
          <p:cNvPr id="74" name="Oval 73">
            <a:extLst>
              <a:ext uri="{FF2B5EF4-FFF2-40B4-BE49-F238E27FC236}">
                <a16:creationId xmlns:a16="http://schemas.microsoft.com/office/drawing/2014/main" xmlns="" id="{754E61CA-ECFD-4801-AC20-C286953FD894}"/>
              </a:ext>
            </a:extLst>
          </p:cNvPr>
          <p:cNvSpPr>
            <a:spLocks noChangeAspect="1"/>
          </p:cNvSpPr>
          <p:nvPr/>
        </p:nvSpPr>
        <p:spPr>
          <a:xfrm>
            <a:off x="1998519" y="1550685"/>
            <a:ext cx="811149" cy="823281"/>
          </a:xfrm>
          <a:prstGeom prst="ellipse">
            <a:avLst/>
          </a:prstGeom>
          <a:solidFill>
            <a:schemeClr val="bg1"/>
          </a:solidFill>
          <a:ln w="25400" cap="flat" cmpd="sng" algn="ctr">
            <a:noFill/>
            <a:prstDash val="solid"/>
          </a:ln>
          <a:effectLst/>
        </p:spPr>
        <p:txBody>
          <a:bodyPr rtlCol="0" anchor="ctr"/>
          <a:lstStyle/>
          <a:p>
            <a:pPr algn="ctr" defTabSz="693212">
              <a:defRPr/>
            </a:pPr>
            <a:endParaRPr lang="en-GB" sz="2475" kern="0" dirty="0">
              <a:solidFill>
                <a:prstClr val="white"/>
              </a:solidFill>
              <a:latin typeface="Calibri"/>
            </a:endParaRPr>
          </a:p>
        </p:txBody>
      </p:sp>
      <p:sp>
        <p:nvSpPr>
          <p:cNvPr id="75" name="Oval 74">
            <a:extLst>
              <a:ext uri="{FF2B5EF4-FFF2-40B4-BE49-F238E27FC236}">
                <a16:creationId xmlns:a16="http://schemas.microsoft.com/office/drawing/2014/main" xmlns="" id="{8655719D-0F26-42E3-9AD3-934E36590F34}"/>
              </a:ext>
            </a:extLst>
          </p:cNvPr>
          <p:cNvSpPr>
            <a:spLocks noChangeAspect="1"/>
          </p:cNvSpPr>
          <p:nvPr/>
        </p:nvSpPr>
        <p:spPr>
          <a:xfrm>
            <a:off x="3166033" y="1550685"/>
            <a:ext cx="811149" cy="823281"/>
          </a:xfrm>
          <a:prstGeom prst="ellipse">
            <a:avLst/>
          </a:prstGeom>
          <a:solidFill>
            <a:schemeClr val="bg1"/>
          </a:solidFill>
          <a:ln w="25400" cap="flat" cmpd="sng" algn="ctr">
            <a:noFill/>
            <a:prstDash val="solid"/>
          </a:ln>
          <a:effectLst/>
        </p:spPr>
        <p:txBody>
          <a:bodyPr rtlCol="0" anchor="ctr"/>
          <a:lstStyle/>
          <a:p>
            <a:pPr algn="ctr" defTabSz="693212">
              <a:defRPr/>
            </a:pPr>
            <a:endParaRPr lang="en-GB" sz="2475" kern="0" dirty="0">
              <a:solidFill>
                <a:prstClr val="white"/>
              </a:solidFill>
              <a:latin typeface="Calibri"/>
            </a:endParaRPr>
          </a:p>
        </p:txBody>
      </p:sp>
      <p:sp>
        <p:nvSpPr>
          <p:cNvPr id="76" name="Oval 75">
            <a:extLst>
              <a:ext uri="{FF2B5EF4-FFF2-40B4-BE49-F238E27FC236}">
                <a16:creationId xmlns:a16="http://schemas.microsoft.com/office/drawing/2014/main" xmlns="" id="{3F13CC48-C781-4FF8-9B87-E33727CA5B1C}"/>
              </a:ext>
            </a:extLst>
          </p:cNvPr>
          <p:cNvSpPr>
            <a:spLocks noChangeAspect="1"/>
          </p:cNvSpPr>
          <p:nvPr/>
        </p:nvSpPr>
        <p:spPr>
          <a:xfrm>
            <a:off x="4351717" y="1550685"/>
            <a:ext cx="811149" cy="823281"/>
          </a:xfrm>
          <a:prstGeom prst="ellipse">
            <a:avLst/>
          </a:prstGeom>
          <a:solidFill>
            <a:schemeClr val="bg1"/>
          </a:solidFill>
          <a:ln w="25400" cap="flat" cmpd="sng" algn="ctr">
            <a:noFill/>
            <a:prstDash val="solid"/>
          </a:ln>
          <a:effectLst/>
        </p:spPr>
        <p:txBody>
          <a:bodyPr rtlCol="0" anchor="ctr"/>
          <a:lstStyle/>
          <a:p>
            <a:pPr algn="ctr" defTabSz="693212">
              <a:defRPr/>
            </a:pPr>
            <a:endParaRPr lang="en-GB" sz="2475" kern="0" dirty="0">
              <a:solidFill>
                <a:prstClr val="white"/>
              </a:solidFill>
              <a:latin typeface="Calibri"/>
            </a:endParaRPr>
          </a:p>
        </p:txBody>
      </p:sp>
      <p:graphicFrame>
        <p:nvGraphicFramePr>
          <p:cNvPr id="86" name="Chart 4">
            <a:extLst>
              <a:ext uri="{FF2B5EF4-FFF2-40B4-BE49-F238E27FC236}">
                <a16:creationId xmlns:a16="http://schemas.microsoft.com/office/drawing/2014/main" xmlns="" id="{5BA0CFE6-39C0-4418-BBFF-494BEFD2F0A0}"/>
              </a:ext>
            </a:extLst>
          </p:cNvPr>
          <p:cNvGraphicFramePr>
            <a:graphicFrameLocks noChangeAspect="1"/>
          </p:cNvGraphicFramePr>
          <p:nvPr>
            <p:extLst>
              <p:ext uri="{D42A27DB-BD31-4B8C-83A1-F6EECF244321}">
                <p14:modId xmlns:p14="http://schemas.microsoft.com/office/powerpoint/2010/main" val="599141816"/>
              </p:ext>
            </p:extLst>
          </p:nvPr>
        </p:nvGraphicFramePr>
        <p:xfrm>
          <a:off x="521494" y="1319380"/>
          <a:ext cx="1326774" cy="1314438"/>
        </p:xfrm>
        <a:graphic>
          <a:graphicData uri="http://schemas.openxmlformats.org/drawingml/2006/chart">
            <c:chart xmlns:c="http://schemas.openxmlformats.org/drawingml/2006/chart" xmlns:r="http://schemas.openxmlformats.org/officeDocument/2006/relationships" r:id="rId2"/>
          </a:graphicData>
        </a:graphic>
      </p:graphicFrame>
      <p:sp>
        <p:nvSpPr>
          <p:cNvPr id="87" name="Szövegdoboz 81">
            <a:extLst>
              <a:ext uri="{FF2B5EF4-FFF2-40B4-BE49-F238E27FC236}">
                <a16:creationId xmlns:a16="http://schemas.microsoft.com/office/drawing/2014/main" xmlns="" id="{41FAAF28-4F52-4EF4-B030-168BB15F19F3}"/>
              </a:ext>
            </a:extLst>
          </p:cNvPr>
          <p:cNvSpPr txBox="1"/>
          <p:nvPr/>
        </p:nvSpPr>
        <p:spPr>
          <a:xfrm>
            <a:off x="858579" y="1815053"/>
            <a:ext cx="791436" cy="415498"/>
          </a:xfrm>
          <a:prstGeom prst="rect">
            <a:avLst/>
          </a:prstGeom>
          <a:noFill/>
        </p:spPr>
        <p:txBody>
          <a:bodyPr wrap="square" rtlCol="0">
            <a:spAutoFit/>
          </a:bodyPr>
          <a:lstStyle/>
          <a:p>
            <a:pPr algn="ctr" defTabSz="685772">
              <a:defRPr/>
            </a:pPr>
            <a:r>
              <a:rPr lang="hu-HU" sz="2100" b="1" kern="0" dirty="0">
                <a:solidFill>
                  <a:srgbClr val="3C3C3C"/>
                </a:solidFill>
                <a:latin typeface="Calibri"/>
              </a:rPr>
              <a:t>39%</a:t>
            </a:r>
            <a:endParaRPr lang="hu-HU" sz="1500" b="1" kern="0" dirty="0">
              <a:solidFill>
                <a:srgbClr val="3C3C3C"/>
              </a:solidFill>
              <a:latin typeface="Calibri"/>
            </a:endParaRPr>
          </a:p>
        </p:txBody>
      </p:sp>
      <p:graphicFrame>
        <p:nvGraphicFramePr>
          <p:cNvPr id="88" name="Chart 4">
            <a:extLst>
              <a:ext uri="{FF2B5EF4-FFF2-40B4-BE49-F238E27FC236}">
                <a16:creationId xmlns:a16="http://schemas.microsoft.com/office/drawing/2014/main" xmlns="" id="{76AF6E35-A490-4F79-B733-2F825859F4D5}"/>
              </a:ext>
            </a:extLst>
          </p:cNvPr>
          <p:cNvGraphicFramePr>
            <a:graphicFrameLocks noChangeAspect="1"/>
          </p:cNvGraphicFramePr>
          <p:nvPr>
            <p:extLst>
              <p:ext uri="{D42A27DB-BD31-4B8C-83A1-F6EECF244321}">
                <p14:modId xmlns:p14="http://schemas.microsoft.com/office/powerpoint/2010/main" val="2591183788"/>
              </p:ext>
            </p:extLst>
          </p:nvPr>
        </p:nvGraphicFramePr>
        <p:xfrm>
          <a:off x="1691338" y="1319380"/>
          <a:ext cx="1326774" cy="13144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9" name="Chart 4">
            <a:extLst>
              <a:ext uri="{FF2B5EF4-FFF2-40B4-BE49-F238E27FC236}">
                <a16:creationId xmlns:a16="http://schemas.microsoft.com/office/drawing/2014/main" xmlns="" id="{3B707E66-1F47-4B9C-9E42-09483964178E}"/>
              </a:ext>
            </a:extLst>
          </p:cNvPr>
          <p:cNvGraphicFramePr>
            <a:graphicFrameLocks noChangeAspect="1"/>
          </p:cNvGraphicFramePr>
          <p:nvPr>
            <p:extLst>
              <p:ext uri="{D42A27DB-BD31-4B8C-83A1-F6EECF244321}">
                <p14:modId xmlns:p14="http://schemas.microsoft.com/office/powerpoint/2010/main" val="3453308240"/>
              </p:ext>
            </p:extLst>
          </p:nvPr>
        </p:nvGraphicFramePr>
        <p:xfrm>
          <a:off x="2857873" y="1319380"/>
          <a:ext cx="1326774" cy="1314438"/>
        </p:xfrm>
        <a:graphic>
          <a:graphicData uri="http://schemas.openxmlformats.org/drawingml/2006/chart">
            <c:chart xmlns:c="http://schemas.openxmlformats.org/drawingml/2006/chart" xmlns:r="http://schemas.openxmlformats.org/officeDocument/2006/relationships" r:id="rId4"/>
          </a:graphicData>
        </a:graphic>
      </p:graphicFrame>
      <p:sp>
        <p:nvSpPr>
          <p:cNvPr id="90" name="Szövegdoboz 81">
            <a:extLst>
              <a:ext uri="{FF2B5EF4-FFF2-40B4-BE49-F238E27FC236}">
                <a16:creationId xmlns:a16="http://schemas.microsoft.com/office/drawing/2014/main" xmlns="" id="{259E042E-8C17-462D-AF2B-28275A1DAC1B}"/>
              </a:ext>
            </a:extLst>
          </p:cNvPr>
          <p:cNvSpPr txBox="1"/>
          <p:nvPr/>
        </p:nvSpPr>
        <p:spPr>
          <a:xfrm>
            <a:off x="2030595" y="1815053"/>
            <a:ext cx="791436" cy="415498"/>
          </a:xfrm>
          <a:prstGeom prst="rect">
            <a:avLst/>
          </a:prstGeom>
          <a:noFill/>
        </p:spPr>
        <p:txBody>
          <a:bodyPr wrap="square" rtlCol="0">
            <a:spAutoFit/>
          </a:bodyPr>
          <a:lstStyle/>
          <a:p>
            <a:pPr algn="ctr" defTabSz="685772">
              <a:defRPr/>
            </a:pPr>
            <a:r>
              <a:rPr lang="hu-HU" sz="2100" b="1" kern="0" dirty="0">
                <a:solidFill>
                  <a:srgbClr val="3C3C3C"/>
                </a:solidFill>
                <a:latin typeface="Calibri"/>
              </a:rPr>
              <a:t>28%</a:t>
            </a:r>
            <a:endParaRPr lang="hu-HU" sz="1500" b="1" kern="0" dirty="0">
              <a:solidFill>
                <a:srgbClr val="3C3C3C"/>
              </a:solidFill>
              <a:latin typeface="Calibri"/>
            </a:endParaRPr>
          </a:p>
        </p:txBody>
      </p:sp>
      <p:sp>
        <p:nvSpPr>
          <p:cNvPr id="91" name="Szövegdoboz 81">
            <a:extLst>
              <a:ext uri="{FF2B5EF4-FFF2-40B4-BE49-F238E27FC236}">
                <a16:creationId xmlns:a16="http://schemas.microsoft.com/office/drawing/2014/main" xmlns="" id="{C40EB1CB-CE2A-4760-95B8-AF9FB0FB5A8B}"/>
              </a:ext>
            </a:extLst>
          </p:cNvPr>
          <p:cNvSpPr txBox="1"/>
          <p:nvPr/>
        </p:nvSpPr>
        <p:spPr>
          <a:xfrm>
            <a:off x="3192301" y="1815053"/>
            <a:ext cx="791436" cy="415498"/>
          </a:xfrm>
          <a:prstGeom prst="rect">
            <a:avLst/>
          </a:prstGeom>
          <a:noFill/>
        </p:spPr>
        <p:txBody>
          <a:bodyPr wrap="square" rtlCol="0">
            <a:spAutoFit/>
          </a:bodyPr>
          <a:lstStyle/>
          <a:p>
            <a:pPr algn="ctr" defTabSz="685772">
              <a:defRPr/>
            </a:pPr>
            <a:r>
              <a:rPr lang="hu-HU" sz="2100" b="1" kern="0" dirty="0">
                <a:solidFill>
                  <a:srgbClr val="3C3C3C"/>
                </a:solidFill>
                <a:latin typeface="Calibri"/>
              </a:rPr>
              <a:t>18%</a:t>
            </a:r>
            <a:endParaRPr lang="hu-HU" sz="1500" b="1" kern="0" dirty="0">
              <a:solidFill>
                <a:srgbClr val="3C3C3C"/>
              </a:solidFill>
              <a:latin typeface="Calibri"/>
            </a:endParaRPr>
          </a:p>
        </p:txBody>
      </p:sp>
      <p:sp>
        <p:nvSpPr>
          <p:cNvPr id="92" name="Rectangle 23">
            <a:extLst>
              <a:ext uri="{FF2B5EF4-FFF2-40B4-BE49-F238E27FC236}">
                <a16:creationId xmlns:a16="http://schemas.microsoft.com/office/drawing/2014/main" xmlns="" id="{24098DBB-A3C4-47C0-9EE5-0BA3BD00631A}"/>
              </a:ext>
            </a:extLst>
          </p:cNvPr>
          <p:cNvSpPr/>
          <p:nvPr/>
        </p:nvSpPr>
        <p:spPr>
          <a:xfrm>
            <a:off x="722585" y="1099747"/>
            <a:ext cx="977167" cy="319875"/>
          </a:xfrm>
          <a:prstGeom prst="rect">
            <a:avLst/>
          </a:prstGeom>
        </p:spPr>
        <p:txBody>
          <a:bodyPr vert="horz" lIns="0" tIns="0" rIns="0" bIns="0" rtlCol="0">
            <a:noAutofit/>
          </a:bodyPr>
          <a:lstStyle/>
          <a:p>
            <a:pPr lvl="0" algn="ctr" defTabSz="924259">
              <a:lnSpc>
                <a:spcPct val="90000"/>
              </a:lnSpc>
              <a:defRPr/>
            </a:pPr>
            <a:r>
              <a:rPr lang="hu-HU" sz="1000" kern="0" cap="all" dirty="0" err="1">
                <a:solidFill>
                  <a:srgbClr val="404040"/>
                </a:solidFill>
                <a:latin typeface="Calibri" pitchFamily="34" charset="0"/>
                <a:cs typeface="Arial" pitchFamily="34" charset="0"/>
              </a:rPr>
              <a:t>Only</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for</a:t>
            </a:r>
            <a:r>
              <a:rPr lang="hu-HU" sz="1000" kern="0" cap="all" dirty="0">
                <a:solidFill>
                  <a:srgbClr val="404040"/>
                </a:solidFill>
                <a:latin typeface="Calibri" pitchFamily="34" charset="0"/>
                <a:cs typeface="Arial" pitchFamily="34" charset="0"/>
              </a:rPr>
              <a:t> a </a:t>
            </a:r>
            <a:r>
              <a:rPr lang="hu-HU" sz="1000" kern="0" cap="all" dirty="0" err="1">
                <a:solidFill>
                  <a:srgbClr val="404040"/>
                </a:solidFill>
                <a:latin typeface="Calibri" pitchFamily="34" charset="0"/>
                <a:cs typeface="Arial" pitchFamily="34" charset="0"/>
              </a:rPr>
              <a:t>littlw</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while</a:t>
            </a:r>
            <a:endParaRPr lang="hu-HU" sz="1000" kern="0" cap="all" dirty="0">
              <a:solidFill>
                <a:srgbClr val="404040"/>
              </a:solidFill>
              <a:latin typeface="Calibri" pitchFamily="34" charset="0"/>
              <a:cs typeface="Arial" pitchFamily="34" charset="0"/>
            </a:endParaRPr>
          </a:p>
        </p:txBody>
      </p:sp>
      <p:sp>
        <p:nvSpPr>
          <p:cNvPr id="93" name="Rectangle 23">
            <a:extLst>
              <a:ext uri="{FF2B5EF4-FFF2-40B4-BE49-F238E27FC236}">
                <a16:creationId xmlns:a16="http://schemas.microsoft.com/office/drawing/2014/main" xmlns="" id="{73FD4C35-5843-4357-A42D-2ACE1FC8C9D7}"/>
              </a:ext>
            </a:extLst>
          </p:cNvPr>
          <p:cNvSpPr/>
          <p:nvPr/>
        </p:nvSpPr>
        <p:spPr>
          <a:xfrm>
            <a:off x="1835375" y="1099746"/>
            <a:ext cx="1202775" cy="319875"/>
          </a:xfrm>
          <a:prstGeom prst="rect">
            <a:avLst/>
          </a:prstGeom>
        </p:spPr>
        <p:txBody>
          <a:bodyPr vert="horz" lIns="0" tIns="0" rIns="0" bIns="0" rtlCol="0">
            <a:noAutofit/>
          </a:bodyPr>
          <a:lstStyle/>
          <a:p>
            <a:pPr lvl="0" algn="ctr" defTabSz="924259">
              <a:lnSpc>
                <a:spcPct val="90000"/>
              </a:lnSpc>
              <a:defRPr/>
            </a:pPr>
            <a:r>
              <a:rPr lang="hu-HU" sz="1000" kern="0" cap="all" dirty="0" err="1">
                <a:solidFill>
                  <a:srgbClr val="404040"/>
                </a:solidFill>
                <a:latin typeface="Calibri" pitchFamily="34" charset="0"/>
                <a:cs typeface="Arial" pitchFamily="34" charset="0"/>
              </a:rPr>
              <a:t>Repetedly</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for</a:t>
            </a:r>
            <a:r>
              <a:rPr lang="hu-HU" sz="1000" kern="0" cap="all" dirty="0">
                <a:solidFill>
                  <a:srgbClr val="404040"/>
                </a:solidFill>
                <a:latin typeface="Calibri" pitchFamily="34" charset="0"/>
                <a:cs typeface="Arial" pitchFamily="34" charset="0"/>
              </a:rPr>
              <a:t> a </a:t>
            </a:r>
            <a:r>
              <a:rPr lang="hu-HU" sz="1000" kern="0" cap="all" dirty="0" err="1">
                <a:solidFill>
                  <a:srgbClr val="404040"/>
                </a:solidFill>
                <a:latin typeface="Calibri" pitchFamily="34" charset="0"/>
                <a:cs typeface="Arial" pitchFamily="34" charset="0"/>
              </a:rPr>
              <a:t>short</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time</a:t>
            </a:r>
            <a:endParaRPr lang="hu-HU" sz="1000" kern="0" cap="all" dirty="0">
              <a:solidFill>
                <a:srgbClr val="404040"/>
              </a:solidFill>
              <a:latin typeface="Calibri" pitchFamily="34" charset="0"/>
              <a:cs typeface="Arial" pitchFamily="34" charset="0"/>
            </a:endParaRPr>
          </a:p>
        </p:txBody>
      </p:sp>
      <p:sp>
        <p:nvSpPr>
          <p:cNvPr id="94" name="Rectangle 23">
            <a:extLst>
              <a:ext uri="{FF2B5EF4-FFF2-40B4-BE49-F238E27FC236}">
                <a16:creationId xmlns:a16="http://schemas.microsoft.com/office/drawing/2014/main" xmlns="" id="{DD6F776D-1B97-4E90-89F7-5B3FA041C21D}"/>
              </a:ext>
            </a:extLst>
          </p:cNvPr>
          <p:cNvSpPr/>
          <p:nvPr/>
        </p:nvSpPr>
        <p:spPr>
          <a:xfrm>
            <a:off x="3066317" y="1059582"/>
            <a:ext cx="1096429" cy="319875"/>
          </a:xfrm>
          <a:prstGeom prst="rect">
            <a:avLst/>
          </a:prstGeom>
        </p:spPr>
        <p:txBody>
          <a:bodyPr vert="horz" lIns="0" tIns="0" rIns="0" bIns="0" rtlCol="0">
            <a:noAutofit/>
          </a:bodyPr>
          <a:lstStyle/>
          <a:p>
            <a:pPr lvl="0" algn="ctr" defTabSz="924259">
              <a:lnSpc>
                <a:spcPct val="90000"/>
              </a:lnSpc>
              <a:defRPr/>
            </a:pPr>
            <a:r>
              <a:rPr lang="hu-HU" sz="1000" kern="0" cap="all" dirty="0" err="1">
                <a:solidFill>
                  <a:srgbClr val="404040"/>
                </a:solidFill>
                <a:latin typeface="Calibri" pitchFamily="34" charset="0"/>
                <a:cs typeface="Arial" pitchFamily="34" charset="0"/>
              </a:rPr>
              <a:t>longer</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but</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not</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during</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wholw</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time</a:t>
            </a:r>
            <a:endParaRPr lang="hu-HU" sz="1000" kern="0" cap="all" dirty="0">
              <a:solidFill>
                <a:srgbClr val="404040"/>
              </a:solidFill>
              <a:latin typeface="Calibri" pitchFamily="34" charset="0"/>
              <a:cs typeface="Arial" pitchFamily="34" charset="0"/>
            </a:endParaRPr>
          </a:p>
        </p:txBody>
      </p:sp>
      <p:sp>
        <p:nvSpPr>
          <p:cNvPr id="95" name="Rectangle 23">
            <a:extLst>
              <a:ext uri="{FF2B5EF4-FFF2-40B4-BE49-F238E27FC236}">
                <a16:creationId xmlns:a16="http://schemas.microsoft.com/office/drawing/2014/main" xmlns="" id="{359A9721-2A04-4CB0-B92C-857B250C9C7B}"/>
              </a:ext>
            </a:extLst>
          </p:cNvPr>
          <p:cNvSpPr/>
          <p:nvPr/>
        </p:nvSpPr>
        <p:spPr>
          <a:xfrm>
            <a:off x="4299919" y="1059582"/>
            <a:ext cx="920153" cy="319875"/>
          </a:xfrm>
          <a:prstGeom prst="rect">
            <a:avLst/>
          </a:prstGeom>
        </p:spPr>
        <p:txBody>
          <a:bodyPr vert="horz" lIns="0" tIns="0" rIns="0" bIns="0" rtlCol="0">
            <a:noAutofit/>
          </a:bodyPr>
          <a:lstStyle/>
          <a:p>
            <a:pPr lvl="0" algn="ctr" defTabSz="924259">
              <a:lnSpc>
                <a:spcPct val="90000"/>
              </a:lnSpc>
              <a:defRPr/>
            </a:pPr>
            <a:r>
              <a:rPr lang="hu-HU" sz="1000" kern="0" cap="all" dirty="0" err="1">
                <a:solidFill>
                  <a:srgbClr val="404040"/>
                </a:solidFill>
                <a:latin typeface="Calibri" pitchFamily="34" charset="0"/>
                <a:cs typeface="Arial" pitchFamily="34" charset="0"/>
              </a:rPr>
              <a:t>Continuously</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whilst</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watching</a:t>
            </a:r>
            <a:r>
              <a:rPr lang="hu-HU" sz="1000" kern="0" cap="all" dirty="0">
                <a:solidFill>
                  <a:srgbClr val="404040"/>
                </a:solidFill>
                <a:latin typeface="Calibri" pitchFamily="34" charset="0"/>
                <a:cs typeface="Arial" pitchFamily="34" charset="0"/>
              </a:rPr>
              <a:t> tv</a:t>
            </a:r>
          </a:p>
        </p:txBody>
      </p:sp>
      <p:graphicFrame>
        <p:nvGraphicFramePr>
          <p:cNvPr id="96" name="Chart 4">
            <a:extLst>
              <a:ext uri="{FF2B5EF4-FFF2-40B4-BE49-F238E27FC236}">
                <a16:creationId xmlns:a16="http://schemas.microsoft.com/office/drawing/2014/main" xmlns="" id="{97B4AB06-DA5B-4540-9718-3CA57025E174}"/>
              </a:ext>
            </a:extLst>
          </p:cNvPr>
          <p:cNvGraphicFramePr>
            <a:graphicFrameLocks noChangeAspect="1"/>
          </p:cNvGraphicFramePr>
          <p:nvPr>
            <p:extLst>
              <p:ext uri="{D42A27DB-BD31-4B8C-83A1-F6EECF244321}">
                <p14:modId xmlns:p14="http://schemas.microsoft.com/office/powerpoint/2010/main" val="2381574743"/>
              </p:ext>
            </p:extLst>
          </p:nvPr>
        </p:nvGraphicFramePr>
        <p:xfrm>
          <a:off x="4034861" y="1319380"/>
          <a:ext cx="1326774" cy="1314438"/>
        </p:xfrm>
        <a:graphic>
          <a:graphicData uri="http://schemas.openxmlformats.org/drawingml/2006/chart">
            <c:chart xmlns:c="http://schemas.openxmlformats.org/drawingml/2006/chart" xmlns:r="http://schemas.openxmlformats.org/officeDocument/2006/relationships" r:id="rId5"/>
          </a:graphicData>
        </a:graphic>
      </p:graphicFrame>
      <p:sp>
        <p:nvSpPr>
          <p:cNvPr id="97" name="Szövegdoboz 81">
            <a:extLst>
              <a:ext uri="{FF2B5EF4-FFF2-40B4-BE49-F238E27FC236}">
                <a16:creationId xmlns:a16="http://schemas.microsoft.com/office/drawing/2014/main" xmlns="" id="{26029BF4-360F-4361-BDDB-DBF1E1DADFAD}"/>
              </a:ext>
            </a:extLst>
          </p:cNvPr>
          <p:cNvSpPr txBox="1"/>
          <p:nvPr/>
        </p:nvSpPr>
        <p:spPr>
          <a:xfrm>
            <a:off x="4368451" y="1815053"/>
            <a:ext cx="791436" cy="415498"/>
          </a:xfrm>
          <a:prstGeom prst="rect">
            <a:avLst/>
          </a:prstGeom>
          <a:noFill/>
        </p:spPr>
        <p:txBody>
          <a:bodyPr wrap="square" rtlCol="0">
            <a:spAutoFit/>
          </a:bodyPr>
          <a:lstStyle/>
          <a:p>
            <a:pPr algn="ctr" defTabSz="685772">
              <a:defRPr/>
            </a:pPr>
            <a:r>
              <a:rPr lang="hu-HU" sz="2100" b="1" kern="0" dirty="0">
                <a:solidFill>
                  <a:srgbClr val="3C3C3C"/>
                </a:solidFill>
                <a:latin typeface="Calibri"/>
              </a:rPr>
              <a:t>15%</a:t>
            </a:r>
            <a:endParaRPr lang="hu-HU" sz="1500" b="1" kern="0" dirty="0">
              <a:solidFill>
                <a:srgbClr val="3C3C3C"/>
              </a:solidFill>
              <a:latin typeface="Calibri"/>
            </a:endParaRPr>
          </a:p>
        </p:txBody>
      </p:sp>
      <p:grpSp>
        <p:nvGrpSpPr>
          <p:cNvPr id="98" name="Group 97">
            <a:extLst>
              <a:ext uri="{FF2B5EF4-FFF2-40B4-BE49-F238E27FC236}">
                <a16:creationId xmlns:a16="http://schemas.microsoft.com/office/drawing/2014/main" xmlns="" id="{A1396A14-E55A-49BD-B00B-F75D83B52BCC}"/>
              </a:ext>
            </a:extLst>
          </p:cNvPr>
          <p:cNvGrpSpPr/>
          <p:nvPr/>
        </p:nvGrpSpPr>
        <p:grpSpPr>
          <a:xfrm>
            <a:off x="686069" y="3089571"/>
            <a:ext cx="1213229" cy="1282379"/>
            <a:chOff x="425473" y="2073751"/>
            <a:chExt cx="1238764" cy="1080120"/>
          </a:xfrm>
        </p:grpSpPr>
        <p:graphicFrame>
          <p:nvGraphicFramePr>
            <p:cNvPr id="99" name="Object 5">
              <a:extLst>
                <a:ext uri="{FF2B5EF4-FFF2-40B4-BE49-F238E27FC236}">
                  <a16:creationId xmlns:a16="http://schemas.microsoft.com/office/drawing/2014/main" xmlns="" id="{9841FDAF-847F-4CA1-8A6D-77E5AC8109ED}"/>
                </a:ext>
              </a:extLst>
            </p:cNvPr>
            <p:cNvGraphicFramePr>
              <a:graphicFrameLocks noChangeAspect="1"/>
            </p:cNvGraphicFramePr>
            <p:nvPr>
              <p:extLst>
                <p:ext uri="{D42A27DB-BD31-4B8C-83A1-F6EECF244321}">
                  <p14:modId xmlns:p14="http://schemas.microsoft.com/office/powerpoint/2010/main" val="810891057"/>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6"/>
            </a:graphicData>
          </a:graphic>
        </p:graphicFrame>
        <p:sp>
          <p:nvSpPr>
            <p:cNvPr id="100" name="Chord 99">
              <a:extLst>
                <a:ext uri="{FF2B5EF4-FFF2-40B4-BE49-F238E27FC236}">
                  <a16:creationId xmlns:a16="http://schemas.microsoft.com/office/drawing/2014/main" xmlns="" id="{25301D53-3B6A-450C-8AB7-E797EFF03CA4}"/>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13400" rtlCol="0" anchor="t" anchorCtr="0"/>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pl-PL" sz="1050" dirty="0">
                  <a:solidFill>
                    <a:sysClr val="window" lastClr="FFFFFF"/>
                  </a:solidFill>
                  <a:latin typeface="Calibri"/>
                </a:rPr>
                <a:t>63</a:t>
              </a:r>
              <a:r>
                <a:rPr lang="en-GB" sz="1050" dirty="0">
                  <a:solidFill>
                    <a:sysClr val="window" lastClr="FFFFFF"/>
                  </a:solidFill>
                  <a:latin typeface="Calibri"/>
                </a:rPr>
                <a:t>%</a:t>
              </a:r>
            </a:p>
          </p:txBody>
        </p:sp>
      </p:grpSp>
      <p:sp>
        <p:nvSpPr>
          <p:cNvPr id="101" name="Rectangle 23">
            <a:extLst>
              <a:ext uri="{FF2B5EF4-FFF2-40B4-BE49-F238E27FC236}">
                <a16:creationId xmlns:a16="http://schemas.microsoft.com/office/drawing/2014/main" xmlns="" id="{0FC723D9-F2C4-4DF0-ACED-1622DB9309D9}"/>
              </a:ext>
            </a:extLst>
          </p:cNvPr>
          <p:cNvSpPr/>
          <p:nvPr/>
        </p:nvSpPr>
        <p:spPr>
          <a:xfrm>
            <a:off x="467544" y="3790678"/>
            <a:ext cx="1664704" cy="379774"/>
          </a:xfrm>
          <a:prstGeom prst="rect">
            <a:avLst/>
          </a:prstGeom>
        </p:spPr>
        <p:txBody>
          <a:bodyPr vert="horz" lIns="0" tIns="0" rIns="0" bIns="0" rtlCol="0">
            <a:noAutofit/>
          </a:bodyPr>
          <a:lstStyle/>
          <a:p>
            <a:pPr algn="ctr" defTabSz="693194">
              <a:lnSpc>
                <a:spcPct val="90000"/>
              </a:lnSpc>
              <a:defRPr/>
            </a:pPr>
            <a:r>
              <a:rPr lang="hu-HU" sz="1050" kern="0" dirty="0" err="1">
                <a:solidFill>
                  <a:srgbClr val="404040"/>
                </a:solidFill>
              </a:rPr>
              <a:t>Mostly</a:t>
            </a:r>
            <a:r>
              <a:rPr lang="hu-HU" sz="1050" kern="0" dirty="0">
                <a:solidFill>
                  <a:srgbClr val="404040"/>
                </a:solidFill>
              </a:rPr>
              <a:t> </a:t>
            </a:r>
            <a:r>
              <a:rPr lang="hu-HU" sz="1050" kern="0" dirty="0" err="1">
                <a:solidFill>
                  <a:srgbClr val="404040"/>
                </a:solidFill>
              </a:rPr>
              <a:t>watched</a:t>
            </a:r>
            <a:r>
              <a:rPr lang="hu-HU" sz="1050" kern="0" dirty="0">
                <a:solidFill>
                  <a:srgbClr val="404040"/>
                </a:solidFill>
              </a:rPr>
              <a:t> </a:t>
            </a:r>
            <a:r>
              <a:rPr lang="hu-HU" sz="1050" kern="0" dirty="0" err="1">
                <a:solidFill>
                  <a:srgbClr val="404040"/>
                </a:solidFill>
              </a:rPr>
              <a:t>the</a:t>
            </a:r>
            <a:r>
              <a:rPr lang="hu-HU" sz="1050" kern="0" dirty="0">
                <a:solidFill>
                  <a:srgbClr val="404040"/>
                </a:solidFill>
              </a:rPr>
              <a:t> TV, </a:t>
            </a:r>
            <a:r>
              <a:rPr lang="hu-HU" sz="1050" kern="0" dirty="0" err="1">
                <a:solidFill>
                  <a:srgbClr val="404040"/>
                </a:solidFill>
              </a:rPr>
              <a:t>only</a:t>
            </a:r>
            <a:r>
              <a:rPr lang="hu-HU" sz="1050" kern="0" dirty="0">
                <a:solidFill>
                  <a:srgbClr val="404040"/>
                </a:solidFill>
              </a:rPr>
              <a:t> </a:t>
            </a:r>
            <a:r>
              <a:rPr lang="hu-HU" sz="1050" kern="0" dirty="0" err="1">
                <a:solidFill>
                  <a:srgbClr val="404040"/>
                </a:solidFill>
              </a:rPr>
              <a:t>looked</a:t>
            </a:r>
            <a:r>
              <a:rPr lang="hu-HU" sz="1050" kern="0" dirty="0">
                <a:solidFill>
                  <a:srgbClr val="404040"/>
                </a:solidFill>
              </a:rPr>
              <a:t> </a:t>
            </a:r>
            <a:r>
              <a:rPr lang="hu-HU" sz="1050" kern="0" dirty="0" err="1">
                <a:solidFill>
                  <a:srgbClr val="404040"/>
                </a:solidFill>
              </a:rPr>
              <a:t>at</a:t>
            </a:r>
            <a:r>
              <a:rPr lang="hu-HU" sz="1050" kern="0" dirty="0">
                <a:solidFill>
                  <a:srgbClr val="404040"/>
                </a:solidFill>
              </a:rPr>
              <a:t> </a:t>
            </a:r>
            <a:r>
              <a:rPr lang="hu-HU" sz="1050" kern="0" dirty="0" err="1">
                <a:solidFill>
                  <a:srgbClr val="404040"/>
                </a:solidFill>
              </a:rPr>
              <a:t>the</a:t>
            </a:r>
            <a:r>
              <a:rPr lang="hu-HU" sz="1050" kern="0" dirty="0">
                <a:solidFill>
                  <a:srgbClr val="404040"/>
                </a:solidFill>
              </a:rPr>
              <a:t> </a:t>
            </a:r>
            <a:r>
              <a:rPr lang="hu-HU" sz="1050" kern="0" dirty="0" err="1">
                <a:solidFill>
                  <a:srgbClr val="404040"/>
                </a:solidFill>
              </a:rPr>
              <a:t>phone</a:t>
            </a:r>
            <a:r>
              <a:rPr lang="hu-HU" sz="1050" kern="0" dirty="0">
                <a:solidFill>
                  <a:srgbClr val="404040"/>
                </a:solidFill>
              </a:rPr>
              <a:t> </a:t>
            </a:r>
            <a:r>
              <a:rPr lang="hu-HU" sz="1050" kern="0" dirty="0" err="1">
                <a:solidFill>
                  <a:srgbClr val="404040"/>
                </a:solidFill>
              </a:rPr>
              <a:t>screen</a:t>
            </a:r>
            <a:r>
              <a:rPr lang="hu-HU" sz="1050" kern="0" dirty="0">
                <a:solidFill>
                  <a:srgbClr val="404040"/>
                </a:solidFill>
              </a:rPr>
              <a:t> a </a:t>
            </a:r>
            <a:r>
              <a:rPr lang="hu-HU" sz="1050" kern="0" dirty="0" err="1">
                <a:solidFill>
                  <a:srgbClr val="404040"/>
                </a:solidFill>
              </a:rPr>
              <a:t>few</a:t>
            </a:r>
            <a:r>
              <a:rPr lang="hu-HU" sz="1050" kern="0" dirty="0">
                <a:solidFill>
                  <a:srgbClr val="404040"/>
                </a:solidFill>
              </a:rPr>
              <a:t> </a:t>
            </a:r>
            <a:r>
              <a:rPr lang="hu-HU" sz="1050" kern="0" dirty="0" err="1">
                <a:solidFill>
                  <a:srgbClr val="404040"/>
                </a:solidFill>
              </a:rPr>
              <a:t>times</a:t>
            </a:r>
            <a:endParaRPr lang="hu-HU" sz="1050" kern="0" dirty="0">
              <a:solidFill>
                <a:srgbClr val="404040"/>
              </a:solidFill>
            </a:endParaRPr>
          </a:p>
        </p:txBody>
      </p:sp>
      <p:grpSp>
        <p:nvGrpSpPr>
          <p:cNvPr id="102" name="Group 101">
            <a:extLst>
              <a:ext uri="{FF2B5EF4-FFF2-40B4-BE49-F238E27FC236}">
                <a16:creationId xmlns:a16="http://schemas.microsoft.com/office/drawing/2014/main" xmlns="" id="{A8361B05-8B8D-4997-A94F-712AB6C06A1E}"/>
              </a:ext>
            </a:extLst>
          </p:cNvPr>
          <p:cNvGrpSpPr/>
          <p:nvPr/>
        </p:nvGrpSpPr>
        <p:grpSpPr>
          <a:xfrm>
            <a:off x="2406517" y="3086439"/>
            <a:ext cx="1213229" cy="1282379"/>
            <a:chOff x="425473" y="2073751"/>
            <a:chExt cx="1238764" cy="1080120"/>
          </a:xfrm>
        </p:grpSpPr>
        <p:graphicFrame>
          <p:nvGraphicFramePr>
            <p:cNvPr id="103" name="Object 5">
              <a:extLst>
                <a:ext uri="{FF2B5EF4-FFF2-40B4-BE49-F238E27FC236}">
                  <a16:creationId xmlns:a16="http://schemas.microsoft.com/office/drawing/2014/main" xmlns="" id="{52F2F4E0-0C00-448A-8CCB-EFE662E096BA}"/>
                </a:ext>
              </a:extLst>
            </p:cNvPr>
            <p:cNvGraphicFramePr>
              <a:graphicFrameLocks noChangeAspect="1"/>
            </p:cNvGraphicFramePr>
            <p:nvPr>
              <p:extLst>
                <p:ext uri="{D42A27DB-BD31-4B8C-83A1-F6EECF244321}">
                  <p14:modId xmlns:p14="http://schemas.microsoft.com/office/powerpoint/2010/main" val="4174178991"/>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7"/>
            </a:graphicData>
          </a:graphic>
        </p:graphicFrame>
        <p:sp>
          <p:nvSpPr>
            <p:cNvPr id="104" name="Chord 103">
              <a:extLst>
                <a:ext uri="{FF2B5EF4-FFF2-40B4-BE49-F238E27FC236}">
                  <a16:creationId xmlns:a16="http://schemas.microsoft.com/office/drawing/2014/main" xmlns="" id="{C444A282-6B8F-493F-A569-DE4C63C58F21}"/>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13400" rtlCol="0" anchor="t" anchorCtr="0"/>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pl-PL" sz="1050" dirty="0">
                  <a:solidFill>
                    <a:sysClr val="window" lastClr="FFFFFF"/>
                  </a:solidFill>
                  <a:latin typeface="Calibri"/>
                </a:rPr>
                <a:t>33</a:t>
              </a:r>
              <a:r>
                <a:rPr lang="en-GB" sz="1050" dirty="0">
                  <a:solidFill>
                    <a:sysClr val="window" lastClr="FFFFFF"/>
                  </a:solidFill>
                  <a:latin typeface="Calibri"/>
                </a:rPr>
                <a:t>%</a:t>
              </a:r>
            </a:p>
          </p:txBody>
        </p:sp>
      </p:grpSp>
      <p:sp>
        <p:nvSpPr>
          <p:cNvPr id="105" name="Rectangle 23">
            <a:extLst>
              <a:ext uri="{FF2B5EF4-FFF2-40B4-BE49-F238E27FC236}">
                <a16:creationId xmlns:a16="http://schemas.microsoft.com/office/drawing/2014/main" xmlns="" id="{E2414447-B788-4E53-B386-EBDEF1558176}"/>
              </a:ext>
            </a:extLst>
          </p:cNvPr>
          <p:cNvSpPr/>
          <p:nvPr/>
        </p:nvSpPr>
        <p:spPr>
          <a:xfrm>
            <a:off x="2365198" y="3801279"/>
            <a:ext cx="1428785" cy="379774"/>
          </a:xfrm>
          <a:prstGeom prst="rect">
            <a:avLst/>
          </a:prstGeom>
        </p:spPr>
        <p:txBody>
          <a:bodyPr vert="horz" lIns="0" tIns="0" rIns="0" bIns="0" rtlCol="0">
            <a:noAutofit/>
          </a:bodyPr>
          <a:lstStyle/>
          <a:p>
            <a:pPr algn="ctr" defTabSz="693194">
              <a:lnSpc>
                <a:spcPct val="90000"/>
              </a:lnSpc>
              <a:defRPr/>
            </a:pPr>
            <a:r>
              <a:rPr lang="hu-HU" sz="1050" kern="0" dirty="0" err="1">
                <a:solidFill>
                  <a:srgbClr val="404040"/>
                </a:solidFill>
              </a:rPr>
              <a:t>Mostly</a:t>
            </a:r>
            <a:r>
              <a:rPr lang="hu-HU" sz="1050" kern="0" dirty="0">
                <a:solidFill>
                  <a:srgbClr val="404040"/>
                </a:solidFill>
              </a:rPr>
              <a:t> </a:t>
            </a:r>
            <a:r>
              <a:rPr lang="hu-HU" sz="1050" kern="0" dirty="0" err="1">
                <a:solidFill>
                  <a:srgbClr val="404040"/>
                </a:solidFill>
              </a:rPr>
              <a:t>watched</a:t>
            </a:r>
            <a:r>
              <a:rPr lang="hu-HU" sz="1050" kern="0" dirty="0">
                <a:solidFill>
                  <a:srgbClr val="404040"/>
                </a:solidFill>
              </a:rPr>
              <a:t> </a:t>
            </a:r>
            <a:r>
              <a:rPr lang="hu-HU" sz="1050" kern="0" dirty="0" err="1">
                <a:solidFill>
                  <a:srgbClr val="404040"/>
                </a:solidFill>
              </a:rPr>
              <a:t>the</a:t>
            </a:r>
            <a:r>
              <a:rPr lang="hu-HU" sz="1050" kern="0" dirty="0">
                <a:solidFill>
                  <a:srgbClr val="404040"/>
                </a:solidFill>
              </a:rPr>
              <a:t> </a:t>
            </a:r>
            <a:r>
              <a:rPr lang="hu-HU" sz="1050" kern="0" dirty="0" err="1">
                <a:solidFill>
                  <a:srgbClr val="404040"/>
                </a:solidFill>
              </a:rPr>
              <a:t>screen</a:t>
            </a:r>
            <a:r>
              <a:rPr lang="hu-HU" sz="1050" kern="0" dirty="0">
                <a:solidFill>
                  <a:srgbClr val="404040"/>
                </a:solidFill>
              </a:rPr>
              <a:t> of </a:t>
            </a:r>
            <a:r>
              <a:rPr lang="hu-HU" sz="1050" kern="0" dirty="0" err="1">
                <a:solidFill>
                  <a:srgbClr val="404040"/>
                </a:solidFill>
              </a:rPr>
              <a:t>the</a:t>
            </a:r>
            <a:r>
              <a:rPr lang="hu-HU" sz="1050" kern="0" dirty="0">
                <a:solidFill>
                  <a:srgbClr val="404040"/>
                </a:solidFill>
              </a:rPr>
              <a:t> </a:t>
            </a:r>
            <a:r>
              <a:rPr lang="hu-HU" sz="1050" kern="0" dirty="0" err="1">
                <a:solidFill>
                  <a:srgbClr val="404040"/>
                </a:solidFill>
              </a:rPr>
              <a:t>device</a:t>
            </a:r>
            <a:r>
              <a:rPr lang="hu-HU" sz="1050" kern="0" dirty="0">
                <a:solidFill>
                  <a:srgbClr val="404040"/>
                </a:solidFill>
              </a:rPr>
              <a:t> and </a:t>
            </a:r>
            <a:r>
              <a:rPr lang="hu-HU" sz="1050" kern="0" dirty="0" err="1">
                <a:solidFill>
                  <a:srgbClr val="404040"/>
                </a:solidFill>
              </a:rPr>
              <a:t>only</a:t>
            </a:r>
            <a:r>
              <a:rPr lang="hu-HU" sz="1050" kern="0" dirty="0">
                <a:solidFill>
                  <a:srgbClr val="404040"/>
                </a:solidFill>
              </a:rPr>
              <a:t> </a:t>
            </a:r>
            <a:r>
              <a:rPr lang="hu-HU" sz="1050" kern="0" dirty="0" err="1">
                <a:solidFill>
                  <a:srgbClr val="404040"/>
                </a:solidFill>
              </a:rPr>
              <a:t>listened</a:t>
            </a:r>
            <a:r>
              <a:rPr lang="hu-HU" sz="1050" kern="0" dirty="0">
                <a:solidFill>
                  <a:srgbClr val="404040"/>
                </a:solidFill>
              </a:rPr>
              <a:t> </a:t>
            </a:r>
            <a:r>
              <a:rPr lang="hu-HU" sz="1050" kern="0" dirty="0" err="1">
                <a:solidFill>
                  <a:srgbClr val="404040"/>
                </a:solidFill>
              </a:rPr>
              <a:t>to</a:t>
            </a:r>
            <a:r>
              <a:rPr lang="hu-HU" sz="1050" kern="0" dirty="0">
                <a:solidFill>
                  <a:srgbClr val="404040"/>
                </a:solidFill>
              </a:rPr>
              <a:t> </a:t>
            </a:r>
            <a:r>
              <a:rPr lang="hu-HU" sz="1050" kern="0" dirty="0" err="1">
                <a:solidFill>
                  <a:srgbClr val="404040"/>
                </a:solidFill>
              </a:rPr>
              <a:t>the</a:t>
            </a:r>
            <a:r>
              <a:rPr lang="hu-HU" sz="1050" kern="0" dirty="0">
                <a:solidFill>
                  <a:srgbClr val="404040"/>
                </a:solidFill>
              </a:rPr>
              <a:t> TV</a:t>
            </a:r>
          </a:p>
        </p:txBody>
      </p:sp>
      <p:grpSp>
        <p:nvGrpSpPr>
          <p:cNvPr id="106" name="Group 105">
            <a:extLst>
              <a:ext uri="{FF2B5EF4-FFF2-40B4-BE49-F238E27FC236}">
                <a16:creationId xmlns:a16="http://schemas.microsoft.com/office/drawing/2014/main" xmlns="" id="{879FB4CE-929D-443E-820D-28F0D0EBDFFE}"/>
              </a:ext>
            </a:extLst>
          </p:cNvPr>
          <p:cNvGrpSpPr/>
          <p:nvPr/>
        </p:nvGrpSpPr>
        <p:grpSpPr>
          <a:xfrm>
            <a:off x="4135620" y="3080900"/>
            <a:ext cx="1213229" cy="1282379"/>
            <a:chOff x="425473" y="2073751"/>
            <a:chExt cx="1238764" cy="1080120"/>
          </a:xfrm>
        </p:grpSpPr>
        <p:graphicFrame>
          <p:nvGraphicFramePr>
            <p:cNvPr id="108" name="Object 5">
              <a:extLst>
                <a:ext uri="{FF2B5EF4-FFF2-40B4-BE49-F238E27FC236}">
                  <a16:creationId xmlns:a16="http://schemas.microsoft.com/office/drawing/2014/main" xmlns="" id="{7A6F950E-8B04-4EB8-A421-241399F1E386}"/>
                </a:ext>
              </a:extLst>
            </p:cNvPr>
            <p:cNvGraphicFramePr>
              <a:graphicFrameLocks noChangeAspect="1"/>
            </p:cNvGraphicFramePr>
            <p:nvPr>
              <p:extLst>
                <p:ext uri="{D42A27DB-BD31-4B8C-83A1-F6EECF244321}">
                  <p14:modId xmlns:p14="http://schemas.microsoft.com/office/powerpoint/2010/main" val="2142707395"/>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8"/>
            </a:graphicData>
          </a:graphic>
        </p:graphicFrame>
        <p:sp>
          <p:nvSpPr>
            <p:cNvPr id="109" name="Chord 108">
              <a:extLst>
                <a:ext uri="{FF2B5EF4-FFF2-40B4-BE49-F238E27FC236}">
                  <a16:creationId xmlns:a16="http://schemas.microsoft.com/office/drawing/2014/main" xmlns="" id="{102CC50C-284D-4EDC-88D1-353C01F0524E}"/>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13400" rtlCol="0" anchor="t" anchorCtr="0"/>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hu-HU" sz="1050" dirty="0">
                  <a:solidFill>
                    <a:sysClr val="window" lastClr="FFFFFF"/>
                  </a:solidFill>
                  <a:latin typeface="Calibri"/>
                </a:rPr>
                <a:t>3</a:t>
              </a:r>
              <a:r>
                <a:rPr lang="en-GB" sz="1050" dirty="0">
                  <a:solidFill>
                    <a:sysClr val="window" lastClr="FFFFFF"/>
                  </a:solidFill>
                  <a:latin typeface="Calibri"/>
                </a:rPr>
                <a:t>%</a:t>
              </a:r>
            </a:p>
          </p:txBody>
        </p:sp>
      </p:grpSp>
      <p:sp>
        <p:nvSpPr>
          <p:cNvPr id="110" name="Rectangle 23">
            <a:extLst>
              <a:ext uri="{FF2B5EF4-FFF2-40B4-BE49-F238E27FC236}">
                <a16:creationId xmlns:a16="http://schemas.microsoft.com/office/drawing/2014/main" xmlns="" id="{778A5D09-899B-47F2-B464-ECDA8CA7E12E}"/>
              </a:ext>
            </a:extLst>
          </p:cNvPr>
          <p:cNvSpPr/>
          <p:nvPr/>
        </p:nvSpPr>
        <p:spPr>
          <a:xfrm>
            <a:off x="4089181" y="3790678"/>
            <a:ext cx="1326773" cy="379774"/>
          </a:xfrm>
          <a:prstGeom prst="rect">
            <a:avLst/>
          </a:prstGeom>
        </p:spPr>
        <p:txBody>
          <a:bodyPr vert="horz" lIns="0" tIns="0" rIns="0" bIns="0" rtlCol="0">
            <a:noAutofit/>
          </a:bodyPr>
          <a:lstStyle/>
          <a:p>
            <a:pPr algn="ctr" defTabSz="693194">
              <a:lnSpc>
                <a:spcPct val="90000"/>
              </a:lnSpc>
              <a:defRPr/>
            </a:pPr>
            <a:r>
              <a:rPr lang="hu-HU" sz="1050" kern="0" dirty="0">
                <a:solidFill>
                  <a:srgbClr val="404040"/>
                </a:solidFill>
              </a:rPr>
              <a:t>The </a:t>
            </a:r>
            <a:r>
              <a:rPr lang="hu-HU" sz="1050" kern="0" dirty="0" err="1">
                <a:solidFill>
                  <a:srgbClr val="404040"/>
                </a:solidFill>
              </a:rPr>
              <a:t>primary</a:t>
            </a:r>
            <a:r>
              <a:rPr lang="hu-HU" sz="1050" kern="0" dirty="0">
                <a:solidFill>
                  <a:srgbClr val="404040"/>
                </a:solidFill>
              </a:rPr>
              <a:t> </a:t>
            </a:r>
            <a:r>
              <a:rPr lang="hu-HU" sz="1050" kern="0" dirty="0" err="1">
                <a:solidFill>
                  <a:srgbClr val="404040"/>
                </a:solidFill>
              </a:rPr>
              <a:t>activtiy</a:t>
            </a:r>
            <a:r>
              <a:rPr lang="hu-HU" sz="1050" kern="0" dirty="0">
                <a:solidFill>
                  <a:srgbClr val="404040"/>
                </a:solidFill>
              </a:rPr>
              <a:t> </a:t>
            </a:r>
            <a:r>
              <a:rPr lang="hu-HU" sz="1050" kern="0" dirty="0" err="1">
                <a:solidFill>
                  <a:srgbClr val="404040"/>
                </a:solidFill>
              </a:rPr>
              <a:t>was</a:t>
            </a:r>
            <a:r>
              <a:rPr lang="hu-HU" sz="1050" kern="0" dirty="0">
                <a:solidFill>
                  <a:srgbClr val="404040"/>
                </a:solidFill>
              </a:rPr>
              <a:t> </a:t>
            </a:r>
            <a:r>
              <a:rPr lang="hu-HU" sz="1050" kern="0" dirty="0" err="1">
                <a:solidFill>
                  <a:srgbClr val="404040"/>
                </a:solidFill>
              </a:rPr>
              <a:t>something</a:t>
            </a:r>
            <a:r>
              <a:rPr lang="hu-HU" sz="1050" kern="0" dirty="0">
                <a:solidFill>
                  <a:srgbClr val="404040"/>
                </a:solidFill>
              </a:rPr>
              <a:t> </a:t>
            </a:r>
            <a:r>
              <a:rPr lang="hu-HU" sz="1050" kern="0" dirty="0" err="1">
                <a:solidFill>
                  <a:srgbClr val="404040"/>
                </a:solidFill>
              </a:rPr>
              <a:t>esle</a:t>
            </a:r>
            <a:r>
              <a:rPr lang="hu-HU" sz="1050" kern="0" dirty="0">
                <a:solidFill>
                  <a:srgbClr val="404040"/>
                </a:solidFill>
              </a:rPr>
              <a:t>, TV </a:t>
            </a:r>
            <a:r>
              <a:rPr lang="hu-HU" sz="1050" kern="0" dirty="0" err="1">
                <a:solidFill>
                  <a:srgbClr val="404040"/>
                </a:solidFill>
              </a:rPr>
              <a:t>or</a:t>
            </a:r>
            <a:r>
              <a:rPr lang="hu-HU" sz="1050" kern="0" dirty="0">
                <a:solidFill>
                  <a:srgbClr val="404040"/>
                </a:solidFill>
              </a:rPr>
              <a:t> </a:t>
            </a:r>
            <a:r>
              <a:rPr lang="hu-HU" sz="1050" kern="0" dirty="0" err="1">
                <a:solidFill>
                  <a:srgbClr val="404040"/>
                </a:solidFill>
              </a:rPr>
              <a:t>other</a:t>
            </a:r>
            <a:r>
              <a:rPr lang="hu-HU" sz="1050" kern="0" dirty="0">
                <a:solidFill>
                  <a:srgbClr val="404040"/>
                </a:solidFill>
              </a:rPr>
              <a:t> </a:t>
            </a:r>
            <a:r>
              <a:rPr lang="hu-HU" sz="1050" kern="0" dirty="0" err="1">
                <a:solidFill>
                  <a:srgbClr val="404040"/>
                </a:solidFill>
              </a:rPr>
              <a:t>devices</a:t>
            </a:r>
            <a:r>
              <a:rPr lang="hu-HU" sz="1050" kern="0" dirty="0">
                <a:solidFill>
                  <a:srgbClr val="404040"/>
                </a:solidFill>
              </a:rPr>
              <a:t> </a:t>
            </a:r>
            <a:r>
              <a:rPr lang="hu-HU" sz="1050" kern="0" dirty="0" err="1">
                <a:solidFill>
                  <a:srgbClr val="404040"/>
                </a:solidFill>
              </a:rPr>
              <a:t>were</a:t>
            </a:r>
            <a:r>
              <a:rPr lang="hu-HU" sz="1050" kern="0" dirty="0">
                <a:solidFill>
                  <a:srgbClr val="404040"/>
                </a:solidFill>
              </a:rPr>
              <a:t> </a:t>
            </a:r>
            <a:r>
              <a:rPr lang="hu-HU" sz="1050" kern="0" dirty="0" err="1">
                <a:solidFill>
                  <a:srgbClr val="404040"/>
                </a:solidFill>
              </a:rPr>
              <a:t>only</a:t>
            </a:r>
            <a:r>
              <a:rPr lang="hu-HU" sz="1050" kern="0" dirty="0">
                <a:solidFill>
                  <a:srgbClr val="404040"/>
                </a:solidFill>
              </a:rPr>
              <a:t> </a:t>
            </a:r>
            <a:r>
              <a:rPr lang="hu-HU" sz="1050" kern="0" dirty="0" err="1">
                <a:solidFill>
                  <a:srgbClr val="404040"/>
                </a:solidFill>
              </a:rPr>
              <a:t>secondary</a:t>
            </a:r>
            <a:endParaRPr lang="hu-HU" sz="1050" kern="0" dirty="0">
              <a:solidFill>
                <a:srgbClr val="404040"/>
              </a:solidFill>
            </a:endParaRPr>
          </a:p>
        </p:txBody>
      </p:sp>
      <p:sp>
        <p:nvSpPr>
          <p:cNvPr id="48" name="Cím 30">
            <a:extLst>
              <a:ext uri="{FF2B5EF4-FFF2-40B4-BE49-F238E27FC236}">
                <a16:creationId xmlns:a16="http://schemas.microsoft.com/office/drawing/2014/main" xmlns="" id="{5E819687-9911-4A52-ABE0-8FAAE4A1DF59}"/>
              </a:ext>
            </a:extLst>
          </p:cNvPr>
          <p:cNvSpPr txBox="1">
            <a:spLocks/>
          </p:cNvSpPr>
          <p:nvPr/>
        </p:nvSpPr>
        <p:spPr>
          <a:xfrm>
            <a:off x="5940152" y="2427734"/>
            <a:ext cx="2849266" cy="2474580"/>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Members of the parallel activity subsample, typically looked to the alternative screen for shorter periods. They were distracted by another device for longer in approximately one third of the cases.</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pic>
        <p:nvPicPr>
          <p:cNvPr id="37" name="Picture 36">
            <a:extLst>
              <a:ext uri="{FF2B5EF4-FFF2-40B4-BE49-F238E27FC236}">
                <a16:creationId xmlns:a16="http://schemas.microsoft.com/office/drawing/2014/main" xmlns="" id="{15756C90-2E20-41F6-A416-C6A05900C310}"/>
              </a:ext>
            </a:extLst>
          </p:cNvPr>
          <p:cNvPicPr>
            <a:picLocks noChangeAspect="1"/>
          </p:cNvPicPr>
          <p:nvPr/>
        </p:nvPicPr>
        <p:blipFill>
          <a:blip r:embed="rId9"/>
          <a:stretch>
            <a:fillRect/>
          </a:stretch>
        </p:blipFill>
        <p:spPr>
          <a:xfrm>
            <a:off x="7564578" y="4840516"/>
            <a:ext cx="1034081" cy="242440"/>
          </a:xfrm>
          <a:prstGeom prst="rect">
            <a:avLst/>
          </a:prstGeom>
        </p:spPr>
      </p:pic>
      <p:pic>
        <p:nvPicPr>
          <p:cNvPr id="38" name="Picture 37">
            <a:extLst>
              <a:ext uri="{FF2B5EF4-FFF2-40B4-BE49-F238E27FC236}">
                <a16:creationId xmlns:a16="http://schemas.microsoft.com/office/drawing/2014/main" xmlns="" id="{0DC6B883-7BEB-45C2-9B8D-53F7F38CD0B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2667223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9"/>
          <p:cNvSpPr>
            <a:spLocks noGrp="1"/>
          </p:cNvSpPr>
          <p:nvPr>
            <p:ph type="body" sz="quarter" idx="4294967295"/>
          </p:nvPr>
        </p:nvSpPr>
        <p:spPr>
          <a:xfrm>
            <a:off x="212058" y="432440"/>
            <a:ext cx="8690248" cy="221610"/>
          </a:xfrm>
          <a:prstGeom prst="rect">
            <a:avLst/>
          </a:prstGeom>
        </p:spPr>
        <p:txBody>
          <a:bodyPr>
            <a:noAutofit/>
          </a:bodyPr>
          <a:lstStyle/>
          <a:p>
            <a:pPr marL="0" indent="0">
              <a:spcBef>
                <a:spcPts val="0"/>
              </a:spcBef>
            </a:pPr>
            <a:r>
              <a:rPr lang="hu-HU" sz="1000" i="1" dirty="0" err="1">
                <a:solidFill>
                  <a:schemeClr val="bg1">
                    <a:lumMod val="50000"/>
                  </a:schemeClr>
                </a:solidFill>
              </a:rPr>
              <a:t>To</a:t>
            </a:r>
            <a:r>
              <a:rPr lang="hu-HU" sz="1000" i="1" dirty="0">
                <a:solidFill>
                  <a:schemeClr val="bg1">
                    <a:lumMod val="50000"/>
                  </a:schemeClr>
                </a:solidFill>
              </a:rPr>
              <a:t> </a:t>
            </a:r>
            <a:r>
              <a:rPr lang="hu-HU" sz="1000" i="1" dirty="0" err="1">
                <a:solidFill>
                  <a:schemeClr val="bg1">
                    <a:lumMod val="50000"/>
                  </a:schemeClr>
                </a:solidFill>
              </a:rPr>
              <a:t>what</a:t>
            </a:r>
            <a:r>
              <a:rPr lang="hu-HU" sz="1000" i="1" dirty="0">
                <a:solidFill>
                  <a:schemeClr val="bg1">
                    <a:lumMod val="50000"/>
                  </a:schemeClr>
                </a:solidFill>
              </a:rPr>
              <a:t> </a:t>
            </a:r>
            <a:r>
              <a:rPr lang="hu-HU" sz="1000" i="1" dirty="0" err="1">
                <a:solidFill>
                  <a:schemeClr val="bg1">
                    <a:lumMod val="50000"/>
                  </a:schemeClr>
                </a:solidFill>
              </a:rPr>
              <a:t>extent</a:t>
            </a:r>
            <a:r>
              <a:rPr lang="hu-HU" sz="1000" i="1" dirty="0">
                <a:solidFill>
                  <a:schemeClr val="bg1">
                    <a:lumMod val="50000"/>
                  </a:schemeClr>
                </a:solidFill>
              </a:rPr>
              <a:t> </a:t>
            </a:r>
            <a:r>
              <a:rPr lang="hu-HU" sz="1000" i="1" dirty="0" err="1">
                <a:solidFill>
                  <a:schemeClr val="bg1">
                    <a:lumMod val="50000"/>
                  </a:schemeClr>
                </a:solidFill>
              </a:rPr>
              <a:t>was</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usege</a:t>
            </a:r>
            <a:r>
              <a:rPr lang="hu-HU" sz="1000" i="1" dirty="0">
                <a:solidFill>
                  <a:schemeClr val="bg1">
                    <a:lumMod val="50000"/>
                  </a:schemeClr>
                </a:solidFill>
              </a:rPr>
              <a:t> of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other</a:t>
            </a:r>
            <a:r>
              <a:rPr lang="hu-HU" sz="1000" i="1" dirty="0">
                <a:solidFill>
                  <a:schemeClr val="bg1">
                    <a:lumMod val="50000"/>
                  </a:schemeClr>
                </a:solidFill>
              </a:rPr>
              <a:t> </a:t>
            </a:r>
            <a:r>
              <a:rPr lang="hu-HU" sz="1000" i="1" dirty="0" err="1">
                <a:solidFill>
                  <a:schemeClr val="bg1">
                    <a:lumMod val="50000"/>
                  </a:schemeClr>
                </a:solidFill>
              </a:rPr>
              <a:t>device</a:t>
            </a:r>
            <a:r>
              <a:rPr lang="hu-HU" sz="1000" i="1" dirty="0">
                <a:solidFill>
                  <a:schemeClr val="bg1">
                    <a:lumMod val="50000"/>
                  </a:schemeClr>
                </a:solidFill>
              </a:rPr>
              <a:t> </a:t>
            </a:r>
            <a:r>
              <a:rPr lang="hu-HU" sz="1000" i="1" dirty="0" err="1">
                <a:solidFill>
                  <a:schemeClr val="bg1">
                    <a:lumMod val="50000"/>
                  </a:schemeClr>
                </a:solidFill>
              </a:rPr>
              <a:t>related</a:t>
            </a:r>
            <a:r>
              <a:rPr lang="hu-HU" sz="1000" i="1" dirty="0">
                <a:solidFill>
                  <a:schemeClr val="bg1">
                    <a:lumMod val="50000"/>
                  </a:schemeClr>
                </a:solidFill>
              </a:rPr>
              <a:t> </a:t>
            </a:r>
            <a:r>
              <a:rPr lang="hu-HU" sz="1000" i="1" dirty="0" err="1">
                <a:solidFill>
                  <a:schemeClr val="bg1">
                    <a:lumMod val="50000"/>
                  </a:schemeClr>
                </a:solidFill>
              </a:rPr>
              <a:t>to</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programme</a:t>
            </a:r>
            <a:r>
              <a:rPr lang="hu-HU" sz="1000" i="1" dirty="0">
                <a:solidFill>
                  <a:schemeClr val="bg1">
                    <a:lumMod val="50000"/>
                  </a:schemeClr>
                </a:solidFill>
              </a:rPr>
              <a:t> </a:t>
            </a:r>
            <a:r>
              <a:rPr lang="hu-HU" sz="1000" i="1" dirty="0" err="1">
                <a:solidFill>
                  <a:schemeClr val="bg1">
                    <a:lumMod val="50000"/>
                  </a:schemeClr>
                </a:solidFill>
              </a:rPr>
              <a:t>watched</a:t>
            </a:r>
            <a:r>
              <a:rPr lang="hu-HU" sz="1000" i="1" dirty="0">
                <a:solidFill>
                  <a:schemeClr val="bg1">
                    <a:lumMod val="50000"/>
                  </a:schemeClr>
                </a:solidFill>
              </a:rPr>
              <a:t> </a:t>
            </a:r>
            <a:r>
              <a:rPr lang="hu-HU" sz="1000" i="1" dirty="0" err="1">
                <a:solidFill>
                  <a:schemeClr val="bg1">
                    <a:lumMod val="50000"/>
                  </a:schemeClr>
                </a:solidFill>
              </a:rPr>
              <a:t>on</a:t>
            </a:r>
            <a:r>
              <a:rPr lang="hu-HU" sz="1000" i="1" dirty="0">
                <a:solidFill>
                  <a:schemeClr val="bg1">
                    <a:lumMod val="50000"/>
                  </a:schemeClr>
                </a:solidFill>
              </a:rPr>
              <a:t> TV?</a:t>
            </a:r>
          </a:p>
          <a:p>
            <a:pPr marL="0" indent="0">
              <a:spcBef>
                <a:spcPts val="0"/>
              </a:spcBef>
            </a:pPr>
            <a:endParaRPr lang="hu-HU" sz="1000" i="1" dirty="0">
              <a:solidFill>
                <a:schemeClr val="bg1">
                  <a:lumMod val="50000"/>
                </a:schemeClr>
              </a:solidFill>
            </a:endParaRPr>
          </a:p>
        </p:txBody>
      </p:sp>
      <p:sp>
        <p:nvSpPr>
          <p:cNvPr id="107" name="Szövegdoboz 135">
            <a:extLst>
              <a:ext uri="{FF2B5EF4-FFF2-40B4-BE49-F238E27FC236}">
                <a16:creationId xmlns:a16="http://schemas.microsoft.com/office/drawing/2014/main" xmlns="" id="{A8400FDB-C03B-4234-AD82-BAA1FF60783E}"/>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lang="hu-HU" sz="900" kern="0" dirty="0">
                <a:solidFill>
                  <a:srgbClr val="222223"/>
                </a:solidFill>
              </a:rPr>
              <a:t>N=2.094 |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doing</a:t>
            </a:r>
            <a:r>
              <a:rPr lang="hu-HU" sz="900" kern="0" dirty="0">
                <a:solidFill>
                  <a:srgbClr val="222223"/>
                </a:solidFill>
              </a:rPr>
              <a:t> parallel </a:t>
            </a:r>
            <a:r>
              <a:rPr lang="hu-HU" sz="900" kern="0" dirty="0" err="1">
                <a:solidFill>
                  <a:srgbClr val="222223"/>
                </a:solidFill>
              </a:rPr>
              <a:t>activities</a:t>
            </a:r>
            <a:endParaRPr lang="hu-HU" sz="900" kern="0" dirty="0">
              <a:solidFill>
                <a:srgbClr val="222223"/>
              </a:solidFill>
            </a:endParaRPr>
          </a:p>
        </p:txBody>
      </p:sp>
      <p:sp>
        <p:nvSpPr>
          <p:cNvPr id="3" name="Title 2">
            <a:extLst>
              <a:ext uri="{FF2B5EF4-FFF2-40B4-BE49-F238E27FC236}">
                <a16:creationId xmlns:a16="http://schemas.microsoft.com/office/drawing/2014/main" xmlns="" id="{4CB0A37B-97DA-48A7-B58E-20EAFB895B4B}"/>
              </a:ext>
            </a:extLst>
          </p:cNvPr>
          <p:cNvSpPr>
            <a:spLocks noGrp="1"/>
          </p:cNvSpPr>
          <p:nvPr>
            <p:ph type="title"/>
          </p:nvPr>
        </p:nvSpPr>
        <p:spPr/>
        <p:txBody>
          <a:bodyPr>
            <a:normAutofit fontScale="90000"/>
          </a:bodyPr>
          <a:lstStyle/>
          <a:p>
            <a:r>
              <a:rPr lang="hu-HU" dirty="0" err="1"/>
              <a:t>Relation</a:t>
            </a:r>
            <a:r>
              <a:rPr lang="hu-HU" dirty="0"/>
              <a:t> </a:t>
            </a:r>
            <a:r>
              <a:rPr lang="hu-HU" dirty="0" err="1"/>
              <a:t>to</a:t>
            </a:r>
            <a:r>
              <a:rPr lang="hu-HU" dirty="0"/>
              <a:t> </a:t>
            </a:r>
            <a:r>
              <a:rPr lang="hu-HU" dirty="0" err="1"/>
              <a:t>the</a:t>
            </a:r>
            <a:r>
              <a:rPr lang="hu-HU" dirty="0"/>
              <a:t> </a:t>
            </a:r>
            <a:r>
              <a:rPr lang="hu-HU" dirty="0" err="1"/>
              <a:t>programme</a:t>
            </a:r>
            <a:endParaRPr lang="hu-HU" dirty="0"/>
          </a:p>
        </p:txBody>
      </p:sp>
      <p:graphicFrame>
        <p:nvGraphicFramePr>
          <p:cNvPr id="6" name="Chart 4">
            <a:extLst>
              <a:ext uri="{FF2B5EF4-FFF2-40B4-BE49-F238E27FC236}">
                <a16:creationId xmlns:a16="http://schemas.microsoft.com/office/drawing/2014/main" xmlns="" id="{211E4B24-7C3C-4C64-A775-49489D64DA54}"/>
              </a:ext>
            </a:extLst>
          </p:cNvPr>
          <p:cNvGraphicFramePr>
            <a:graphicFrameLocks noChangeAspect="1"/>
          </p:cNvGraphicFramePr>
          <p:nvPr>
            <p:extLst>
              <p:ext uri="{D42A27DB-BD31-4B8C-83A1-F6EECF244321}">
                <p14:modId xmlns:p14="http://schemas.microsoft.com/office/powerpoint/2010/main" val="1411770909"/>
              </p:ext>
            </p:extLst>
          </p:nvPr>
        </p:nvGraphicFramePr>
        <p:xfrm>
          <a:off x="199740" y="1836137"/>
          <a:ext cx="1673485" cy="165792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xmlns="" id="{60F9007C-D8AC-499A-8E5B-E92C4FD3CE3C}"/>
              </a:ext>
            </a:extLst>
          </p:cNvPr>
          <p:cNvSpPr/>
          <p:nvPr/>
        </p:nvSpPr>
        <p:spPr>
          <a:xfrm>
            <a:off x="685446" y="2495680"/>
            <a:ext cx="827123" cy="40011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hu-HU" sz="2000" b="1"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83%</a:t>
            </a:r>
          </a:p>
        </p:txBody>
      </p:sp>
      <p:sp>
        <p:nvSpPr>
          <p:cNvPr id="8" name="Szövegdoboz 81">
            <a:extLst>
              <a:ext uri="{FF2B5EF4-FFF2-40B4-BE49-F238E27FC236}">
                <a16:creationId xmlns:a16="http://schemas.microsoft.com/office/drawing/2014/main" xmlns="" id="{57A62B50-14B0-45CC-9FAB-DD2AD0576489}"/>
              </a:ext>
            </a:extLst>
          </p:cNvPr>
          <p:cNvSpPr txBox="1"/>
          <p:nvPr/>
        </p:nvSpPr>
        <p:spPr>
          <a:xfrm>
            <a:off x="282808" y="1559138"/>
            <a:ext cx="1638079" cy="553998"/>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lang="hu-HU" sz="1000" kern="0" cap="all" dirty="0" err="1">
                <a:solidFill>
                  <a:srgbClr val="404040"/>
                </a:solidFill>
                <a:latin typeface="Calibri" pitchFamily="34" charset="0"/>
                <a:cs typeface="Arial" pitchFamily="34" charset="0"/>
              </a:rPr>
              <a:t>It</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was</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not</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realted</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to</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programme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at</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all</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there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was</a:t>
            </a:r>
            <a:r>
              <a:rPr lang="hu-HU" sz="1000" kern="0" cap="all" dirty="0">
                <a:solidFill>
                  <a:srgbClr val="404040"/>
                </a:solidFill>
                <a:latin typeface="Calibri" pitchFamily="34" charset="0"/>
                <a:cs typeface="Arial" pitchFamily="34" charset="0"/>
              </a:rPr>
              <a:t> no </a:t>
            </a:r>
            <a:r>
              <a:rPr lang="hu-HU" sz="1000" kern="0" cap="all" dirty="0" err="1">
                <a:solidFill>
                  <a:srgbClr val="404040"/>
                </a:solidFill>
                <a:latin typeface="Calibri" pitchFamily="34" charset="0"/>
                <a:cs typeface="Arial" pitchFamily="34" charset="0"/>
              </a:rPr>
              <a:t>instance</a:t>
            </a:r>
            <a:endPar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graphicFrame>
        <p:nvGraphicFramePr>
          <p:cNvPr id="15" name="Chart 4">
            <a:extLst>
              <a:ext uri="{FF2B5EF4-FFF2-40B4-BE49-F238E27FC236}">
                <a16:creationId xmlns:a16="http://schemas.microsoft.com/office/drawing/2014/main" xmlns="" id="{5BCD64C4-9722-4EB3-956E-2994499BD203}"/>
              </a:ext>
            </a:extLst>
          </p:cNvPr>
          <p:cNvGraphicFramePr>
            <a:graphicFrameLocks noChangeAspect="1"/>
          </p:cNvGraphicFramePr>
          <p:nvPr>
            <p:extLst>
              <p:ext uri="{D42A27DB-BD31-4B8C-83A1-F6EECF244321}">
                <p14:modId xmlns:p14="http://schemas.microsoft.com/office/powerpoint/2010/main" val="665286512"/>
              </p:ext>
            </p:extLst>
          </p:nvPr>
        </p:nvGraphicFramePr>
        <p:xfrm>
          <a:off x="3635896" y="1836137"/>
          <a:ext cx="1673485" cy="1657925"/>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0496AAB-EB3C-42B1-9451-55462FC9CBAC}"/>
              </a:ext>
            </a:extLst>
          </p:cNvPr>
          <p:cNvSpPr/>
          <p:nvPr/>
        </p:nvSpPr>
        <p:spPr>
          <a:xfrm>
            <a:off x="4121602" y="2495680"/>
            <a:ext cx="827123" cy="40011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hu-HU" sz="2000" b="1"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3%</a:t>
            </a:r>
          </a:p>
        </p:txBody>
      </p:sp>
      <p:sp>
        <p:nvSpPr>
          <p:cNvPr id="17" name="Szövegdoboz 81">
            <a:extLst>
              <a:ext uri="{FF2B5EF4-FFF2-40B4-BE49-F238E27FC236}">
                <a16:creationId xmlns:a16="http://schemas.microsoft.com/office/drawing/2014/main" xmlns="" id="{09EC30DB-C2AB-4893-94EA-B96256FEAAFF}"/>
              </a:ext>
            </a:extLst>
          </p:cNvPr>
          <p:cNvSpPr txBox="1"/>
          <p:nvPr/>
        </p:nvSpPr>
        <p:spPr>
          <a:xfrm>
            <a:off x="3717116" y="1559138"/>
            <a:ext cx="1638079" cy="553998"/>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It</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was</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related</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to</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the</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programme</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almost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the</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whole</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time</a:t>
            </a:r>
            <a:endPar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graphicFrame>
        <p:nvGraphicFramePr>
          <p:cNvPr id="18" name="Chart 4">
            <a:extLst>
              <a:ext uri="{FF2B5EF4-FFF2-40B4-BE49-F238E27FC236}">
                <a16:creationId xmlns:a16="http://schemas.microsoft.com/office/drawing/2014/main" xmlns="" id="{5E38CDAC-1657-4D5A-A096-D728B8F8035C}"/>
              </a:ext>
            </a:extLst>
          </p:cNvPr>
          <p:cNvGraphicFramePr>
            <a:graphicFrameLocks noChangeAspect="1"/>
          </p:cNvGraphicFramePr>
          <p:nvPr>
            <p:extLst>
              <p:ext uri="{D42A27DB-BD31-4B8C-83A1-F6EECF244321}">
                <p14:modId xmlns:p14="http://schemas.microsoft.com/office/powerpoint/2010/main" val="4096177878"/>
              </p:ext>
            </p:extLst>
          </p:nvPr>
        </p:nvGraphicFramePr>
        <p:xfrm>
          <a:off x="1907704" y="1836137"/>
          <a:ext cx="1673485" cy="1657925"/>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xmlns="" id="{53069341-AE27-4732-84F8-84296D809733}"/>
              </a:ext>
            </a:extLst>
          </p:cNvPr>
          <p:cNvSpPr/>
          <p:nvPr/>
        </p:nvSpPr>
        <p:spPr>
          <a:xfrm>
            <a:off x="2393410" y="2495680"/>
            <a:ext cx="827123" cy="40011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hu-HU" sz="2000" b="1" i="0" u="none" strike="noStrike" kern="0" cap="all"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14%</a:t>
            </a:r>
          </a:p>
        </p:txBody>
      </p:sp>
      <p:sp>
        <p:nvSpPr>
          <p:cNvPr id="20" name="Szövegdoboz 81">
            <a:extLst>
              <a:ext uri="{FF2B5EF4-FFF2-40B4-BE49-F238E27FC236}">
                <a16:creationId xmlns:a16="http://schemas.microsoft.com/office/drawing/2014/main" xmlns="" id="{2F9270A2-046D-44BA-951B-66581F1EFBAA}"/>
              </a:ext>
            </a:extLst>
          </p:cNvPr>
          <p:cNvSpPr txBox="1"/>
          <p:nvPr/>
        </p:nvSpPr>
        <p:spPr>
          <a:xfrm>
            <a:off x="2024330" y="1559138"/>
            <a:ext cx="1638079" cy="553998"/>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lang="hu-HU" sz="1000" kern="0" cap="all" dirty="0" err="1">
                <a:solidFill>
                  <a:srgbClr val="404040"/>
                </a:solidFill>
                <a:latin typeface="Calibri" pitchFamily="34" charset="0"/>
                <a:cs typeface="Arial" pitchFamily="34" charset="0"/>
              </a:rPr>
              <a:t>It</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was</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somehow</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related</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to</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programme</a:t>
            </a:r>
            <a:endPar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21" name="Cím 30">
            <a:extLst>
              <a:ext uri="{FF2B5EF4-FFF2-40B4-BE49-F238E27FC236}">
                <a16:creationId xmlns:a16="http://schemas.microsoft.com/office/drawing/2014/main" xmlns="" id="{5DEDA448-AA67-4853-8F2F-7F41FD76FF09}"/>
              </a:ext>
            </a:extLst>
          </p:cNvPr>
          <p:cNvSpPr txBox="1">
            <a:spLocks/>
          </p:cNvSpPr>
          <p:nvPr/>
        </p:nvSpPr>
        <p:spPr>
          <a:xfrm>
            <a:off x="5788324" y="2113394"/>
            <a:ext cx="2960140" cy="2474580"/>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Activities done parallelly cannot be called supplementary, it is rather substitute activity. It is rarely in connection with the watched programme (texting about it, visiting its Facebook site, reading about the actors in the film or voting on talent shows).</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pic>
        <p:nvPicPr>
          <p:cNvPr id="22" name="Picture 21">
            <a:extLst>
              <a:ext uri="{FF2B5EF4-FFF2-40B4-BE49-F238E27FC236}">
                <a16:creationId xmlns:a16="http://schemas.microsoft.com/office/drawing/2014/main" xmlns="" id="{70ACE616-A897-409D-85D6-6B6CE3FE412F}"/>
              </a:ext>
            </a:extLst>
          </p:cNvPr>
          <p:cNvPicPr>
            <a:picLocks noChangeAspect="1"/>
          </p:cNvPicPr>
          <p:nvPr/>
        </p:nvPicPr>
        <p:blipFill>
          <a:blip r:embed="rId5"/>
          <a:stretch>
            <a:fillRect/>
          </a:stretch>
        </p:blipFill>
        <p:spPr>
          <a:xfrm>
            <a:off x="7564578" y="4840516"/>
            <a:ext cx="1034081" cy="242440"/>
          </a:xfrm>
          <a:prstGeom prst="rect">
            <a:avLst/>
          </a:prstGeom>
        </p:spPr>
      </p:pic>
      <p:pic>
        <p:nvPicPr>
          <p:cNvPr id="23" name="Picture 22">
            <a:extLst>
              <a:ext uri="{FF2B5EF4-FFF2-40B4-BE49-F238E27FC236}">
                <a16:creationId xmlns:a16="http://schemas.microsoft.com/office/drawing/2014/main" xmlns="" id="{0141ABD7-90C3-4921-8885-5DB87B0B96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3864505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9"/>
          <p:cNvSpPr>
            <a:spLocks noGrp="1"/>
          </p:cNvSpPr>
          <p:nvPr>
            <p:ph type="body" sz="quarter" idx="4294967295"/>
          </p:nvPr>
        </p:nvSpPr>
        <p:spPr>
          <a:xfrm>
            <a:off x="212058" y="432440"/>
            <a:ext cx="8690248" cy="221610"/>
          </a:xfrm>
          <a:prstGeom prst="rect">
            <a:avLst/>
          </a:prstGeom>
        </p:spPr>
        <p:txBody>
          <a:bodyPr>
            <a:noAutofit/>
          </a:bodyPr>
          <a:lstStyle/>
          <a:p>
            <a:pPr marL="0" indent="0">
              <a:spcBef>
                <a:spcPts val="0"/>
              </a:spcBef>
            </a:pPr>
            <a:r>
              <a:rPr lang="hu-HU" sz="1000" i="1" dirty="0" err="1">
                <a:solidFill>
                  <a:schemeClr val="bg1">
                    <a:lumMod val="50000"/>
                  </a:schemeClr>
                </a:solidFill>
              </a:rPr>
              <a:t>What</a:t>
            </a:r>
            <a:r>
              <a:rPr lang="hu-HU" sz="1000" i="1" dirty="0">
                <a:solidFill>
                  <a:schemeClr val="bg1">
                    <a:lumMod val="50000"/>
                  </a:schemeClr>
                </a:solidFill>
              </a:rPr>
              <a:t> </a:t>
            </a:r>
            <a:r>
              <a:rPr lang="hu-HU" sz="1000" i="1" dirty="0" err="1">
                <a:solidFill>
                  <a:schemeClr val="bg1">
                    <a:lumMod val="50000"/>
                  </a:schemeClr>
                </a:solidFill>
              </a:rPr>
              <a:t>was</a:t>
            </a:r>
            <a:r>
              <a:rPr lang="hu-HU" sz="1000" i="1" dirty="0">
                <a:solidFill>
                  <a:schemeClr val="bg1">
                    <a:lumMod val="50000"/>
                  </a:schemeClr>
                </a:solidFill>
              </a:rPr>
              <a:t> </a:t>
            </a:r>
            <a:r>
              <a:rPr lang="hu-HU" sz="1000" i="1" dirty="0" err="1">
                <a:solidFill>
                  <a:schemeClr val="bg1">
                    <a:lumMod val="50000"/>
                  </a:schemeClr>
                </a:solidFill>
              </a:rPr>
              <a:t>this</a:t>
            </a:r>
            <a:r>
              <a:rPr lang="hu-HU" sz="1000" i="1" dirty="0">
                <a:solidFill>
                  <a:schemeClr val="bg1">
                    <a:lumMod val="50000"/>
                  </a:schemeClr>
                </a:solidFill>
              </a:rPr>
              <a:t> </a:t>
            </a:r>
            <a:r>
              <a:rPr lang="hu-HU" sz="1000" i="1" dirty="0" err="1">
                <a:solidFill>
                  <a:schemeClr val="bg1">
                    <a:lumMod val="50000"/>
                  </a:schemeClr>
                </a:solidFill>
              </a:rPr>
              <a:t>activity</a:t>
            </a:r>
            <a:r>
              <a:rPr lang="hu-HU" sz="1000" i="1" dirty="0">
                <a:solidFill>
                  <a:schemeClr val="bg1">
                    <a:lumMod val="50000"/>
                  </a:schemeClr>
                </a:solidFill>
              </a:rPr>
              <a:t>?</a:t>
            </a:r>
          </a:p>
        </p:txBody>
      </p:sp>
      <p:sp>
        <p:nvSpPr>
          <p:cNvPr id="107" name="Szövegdoboz 135">
            <a:extLst>
              <a:ext uri="{FF2B5EF4-FFF2-40B4-BE49-F238E27FC236}">
                <a16:creationId xmlns:a16="http://schemas.microsoft.com/office/drawing/2014/main" xmlns="" id="{A8400FDB-C03B-4234-AD82-BAA1FF60783E}"/>
              </a:ext>
            </a:extLst>
          </p:cNvPr>
          <p:cNvSpPr txBox="1"/>
          <p:nvPr/>
        </p:nvSpPr>
        <p:spPr>
          <a:xfrm>
            <a:off x="434663" y="4953148"/>
            <a:ext cx="4808886"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N=349 | </a:t>
            </a:r>
            <a:r>
              <a:rPr kumimoji="0" lang="hu-HU" sz="900" b="0" i="0" u="none" strike="noStrike" kern="0" cap="none" spc="0" normalizeH="0" baseline="0" noProof="0" dirty="0" err="1">
                <a:ln>
                  <a:noFill/>
                </a:ln>
                <a:solidFill>
                  <a:srgbClr val="222223"/>
                </a:solidFill>
                <a:effectLst/>
                <a:uLnTx/>
                <a:uFillTx/>
                <a:latin typeface="Calibri"/>
                <a:ea typeface="+mn-ea"/>
                <a:cs typeface="+mn-cs"/>
              </a:rPr>
              <a:t>Base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activities</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related</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to</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the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programme</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3" name="Title 2">
            <a:extLst>
              <a:ext uri="{FF2B5EF4-FFF2-40B4-BE49-F238E27FC236}">
                <a16:creationId xmlns:a16="http://schemas.microsoft.com/office/drawing/2014/main" xmlns="" id="{4CB0A37B-97DA-48A7-B58E-20EAFB895B4B}"/>
              </a:ext>
            </a:extLst>
          </p:cNvPr>
          <p:cNvSpPr>
            <a:spLocks noGrp="1"/>
          </p:cNvSpPr>
          <p:nvPr>
            <p:ph type="title"/>
          </p:nvPr>
        </p:nvSpPr>
        <p:spPr/>
        <p:txBody>
          <a:bodyPr>
            <a:normAutofit fontScale="90000"/>
          </a:bodyPr>
          <a:lstStyle/>
          <a:p>
            <a:r>
              <a:rPr lang="hu-HU" dirty="0" err="1"/>
              <a:t>Activities</a:t>
            </a:r>
            <a:r>
              <a:rPr lang="hu-HU" dirty="0"/>
              <a:t> </a:t>
            </a:r>
            <a:r>
              <a:rPr lang="hu-HU" dirty="0" err="1"/>
              <a:t>related</a:t>
            </a:r>
            <a:r>
              <a:rPr lang="hu-HU" dirty="0"/>
              <a:t> </a:t>
            </a:r>
            <a:r>
              <a:rPr lang="hu-HU" dirty="0" err="1"/>
              <a:t>to</a:t>
            </a:r>
            <a:r>
              <a:rPr lang="hu-HU" dirty="0"/>
              <a:t> </a:t>
            </a:r>
            <a:r>
              <a:rPr lang="hu-HU" dirty="0" err="1"/>
              <a:t>the</a:t>
            </a:r>
            <a:r>
              <a:rPr lang="hu-HU" dirty="0"/>
              <a:t> </a:t>
            </a:r>
            <a:r>
              <a:rPr lang="hu-HU" dirty="0" err="1"/>
              <a:t>programme</a:t>
            </a:r>
            <a:endParaRPr lang="hu-HU" dirty="0"/>
          </a:p>
        </p:txBody>
      </p:sp>
      <p:grpSp>
        <p:nvGrpSpPr>
          <p:cNvPr id="47" name="Group 46">
            <a:extLst>
              <a:ext uri="{FF2B5EF4-FFF2-40B4-BE49-F238E27FC236}">
                <a16:creationId xmlns:a16="http://schemas.microsoft.com/office/drawing/2014/main" xmlns="" id="{BEB9ACAF-0AD5-45D5-9BB3-E2A6D64F239B}"/>
              </a:ext>
            </a:extLst>
          </p:cNvPr>
          <p:cNvGrpSpPr/>
          <p:nvPr/>
        </p:nvGrpSpPr>
        <p:grpSpPr>
          <a:xfrm>
            <a:off x="3722092" y="2796424"/>
            <a:ext cx="927539" cy="1013569"/>
            <a:chOff x="3995936" y="2570400"/>
            <a:chExt cx="927539" cy="1013569"/>
          </a:xfrm>
        </p:grpSpPr>
        <p:grpSp>
          <p:nvGrpSpPr>
            <p:cNvPr id="48" name="Group 47">
              <a:extLst>
                <a:ext uri="{FF2B5EF4-FFF2-40B4-BE49-F238E27FC236}">
                  <a16:creationId xmlns:a16="http://schemas.microsoft.com/office/drawing/2014/main" xmlns="" id="{B0EEA5C4-7867-4510-8BEA-129A4F4B54B3}"/>
                </a:ext>
              </a:extLst>
            </p:cNvPr>
            <p:cNvGrpSpPr/>
            <p:nvPr/>
          </p:nvGrpSpPr>
          <p:grpSpPr>
            <a:xfrm>
              <a:off x="3995936" y="2570400"/>
              <a:ext cx="912424" cy="1013569"/>
              <a:chOff x="425473" y="2073751"/>
              <a:chExt cx="1238764" cy="1080120"/>
            </a:xfrm>
          </p:grpSpPr>
          <p:graphicFrame>
            <p:nvGraphicFramePr>
              <p:cNvPr id="50" name="Object 5">
                <a:extLst>
                  <a:ext uri="{FF2B5EF4-FFF2-40B4-BE49-F238E27FC236}">
                    <a16:creationId xmlns:a16="http://schemas.microsoft.com/office/drawing/2014/main" xmlns="" id="{99E0873F-BDD0-4BD0-AFB4-2331F4C0570E}"/>
                  </a:ext>
                </a:extLst>
              </p:cNvPr>
              <p:cNvGraphicFramePr>
                <a:graphicFrameLocks noChangeAspect="1"/>
              </p:cNvGraphicFramePr>
              <p:nvPr>
                <p:extLst>
                  <p:ext uri="{D42A27DB-BD31-4B8C-83A1-F6EECF244321}">
                    <p14:modId xmlns:p14="http://schemas.microsoft.com/office/powerpoint/2010/main" val="2875905177"/>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2"/>
              </a:graphicData>
            </a:graphic>
          </p:graphicFrame>
          <p:sp>
            <p:nvSpPr>
              <p:cNvPr id="51" name="Chord 50">
                <a:extLst>
                  <a:ext uri="{FF2B5EF4-FFF2-40B4-BE49-F238E27FC236}">
                    <a16:creationId xmlns:a16="http://schemas.microsoft.com/office/drawing/2014/main" xmlns="" id="{677CC3DC-4A4A-4F0E-BF2F-5AE80D853A91}"/>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dirty="0">
                    <a:solidFill>
                      <a:sysClr val="window" lastClr="FFFFFF"/>
                    </a:solidFill>
                    <a:latin typeface="Calibri"/>
                  </a:rPr>
                  <a:t>7</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49" name="Rectangle 23">
              <a:extLst>
                <a:ext uri="{FF2B5EF4-FFF2-40B4-BE49-F238E27FC236}">
                  <a16:creationId xmlns:a16="http://schemas.microsoft.com/office/drawing/2014/main" xmlns="" id="{923BB6A8-1540-48E2-8290-1FB7B0495550}"/>
                </a:ext>
              </a:extLst>
            </p:cNvPr>
            <p:cNvSpPr/>
            <p:nvPr/>
          </p:nvSpPr>
          <p:spPr>
            <a:xfrm>
              <a:off x="4017640" y="3169866"/>
              <a:ext cx="905835" cy="319875"/>
            </a:xfrm>
            <a:prstGeom prst="rect">
              <a:avLst/>
            </a:prstGeom>
          </p:spPr>
          <p:txBody>
            <a:bodyPr vert="horz" lIns="0" tIns="0" rIns="0" bIns="0" rtlCol="0">
              <a:noAutofit/>
            </a:bodyPr>
            <a:lstStyle/>
            <a:p>
              <a:pPr algn="ctr" defTabSz="924259">
                <a:lnSpc>
                  <a:spcPct val="90000"/>
                </a:lnSpc>
                <a:defRPr/>
              </a:pPr>
              <a:r>
                <a:rPr lang="hu-HU" sz="1000" kern="0" dirty="0" err="1">
                  <a:solidFill>
                    <a:srgbClr val="404040"/>
                  </a:solidFill>
                </a:rPr>
                <a:t>Other</a:t>
              </a:r>
              <a:endParaRPr lang="hu-HU" sz="1000" kern="0" dirty="0">
                <a:solidFill>
                  <a:srgbClr val="404040"/>
                </a:solidFill>
              </a:endParaRPr>
            </a:p>
          </p:txBody>
        </p:sp>
      </p:grpSp>
      <p:grpSp>
        <p:nvGrpSpPr>
          <p:cNvPr id="52" name="Group 51">
            <a:extLst>
              <a:ext uri="{FF2B5EF4-FFF2-40B4-BE49-F238E27FC236}">
                <a16:creationId xmlns:a16="http://schemas.microsoft.com/office/drawing/2014/main" xmlns="" id="{15A5777C-243A-4470-912F-ACD319078015}"/>
              </a:ext>
            </a:extLst>
          </p:cNvPr>
          <p:cNvGrpSpPr/>
          <p:nvPr/>
        </p:nvGrpSpPr>
        <p:grpSpPr>
          <a:xfrm>
            <a:off x="1309824" y="2799465"/>
            <a:ext cx="927539" cy="1013569"/>
            <a:chOff x="2016531" y="2573441"/>
            <a:chExt cx="927539" cy="1013569"/>
          </a:xfrm>
        </p:grpSpPr>
        <p:grpSp>
          <p:nvGrpSpPr>
            <p:cNvPr id="53" name="Group 52">
              <a:extLst>
                <a:ext uri="{FF2B5EF4-FFF2-40B4-BE49-F238E27FC236}">
                  <a16:creationId xmlns:a16="http://schemas.microsoft.com/office/drawing/2014/main" xmlns="" id="{4E36C406-8BEF-4770-91C5-6BD7FE9BD028}"/>
                </a:ext>
              </a:extLst>
            </p:cNvPr>
            <p:cNvGrpSpPr/>
            <p:nvPr/>
          </p:nvGrpSpPr>
          <p:grpSpPr>
            <a:xfrm>
              <a:off x="2016531" y="2573441"/>
              <a:ext cx="912424" cy="1013569"/>
              <a:chOff x="425473" y="2073751"/>
              <a:chExt cx="1238764" cy="1080120"/>
            </a:xfrm>
          </p:grpSpPr>
          <p:graphicFrame>
            <p:nvGraphicFramePr>
              <p:cNvPr id="55" name="Object 5">
                <a:extLst>
                  <a:ext uri="{FF2B5EF4-FFF2-40B4-BE49-F238E27FC236}">
                    <a16:creationId xmlns:a16="http://schemas.microsoft.com/office/drawing/2014/main" xmlns="" id="{C299EF5B-570D-4C2E-8F90-D91FE2A4BF9C}"/>
                  </a:ext>
                </a:extLst>
              </p:cNvPr>
              <p:cNvGraphicFramePr>
                <a:graphicFrameLocks noChangeAspect="1"/>
              </p:cNvGraphicFramePr>
              <p:nvPr>
                <p:extLst>
                  <p:ext uri="{D42A27DB-BD31-4B8C-83A1-F6EECF244321}">
                    <p14:modId xmlns:p14="http://schemas.microsoft.com/office/powerpoint/2010/main" val="3832888785"/>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3"/>
              </a:graphicData>
            </a:graphic>
          </p:graphicFrame>
          <p:sp>
            <p:nvSpPr>
              <p:cNvPr id="56" name="Chord 55">
                <a:extLst>
                  <a:ext uri="{FF2B5EF4-FFF2-40B4-BE49-F238E27FC236}">
                    <a16:creationId xmlns:a16="http://schemas.microsoft.com/office/drawing/2014/main" xmlns="" id="{D7CA6B5D-5A9E-48E1-8BED-AA46C740611B}"/>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1200" cap="none" spc="0" normalizeH="0" baseline="0" noProof="0" dirty="0">
                    <a:ln>
                      <a:noFill/>
                    </a:ln>
                    <a:solidFill>
                      <a:sysClr val="window" lastClr="FFFFFF"/>
                    </a:solidFill>
                    <a:effectLst/>
                    <a:uLnTx/>
                    <a:uFillTx/>
                    <a:latin typeface="Calibri"/>
                    <a:ea typeface="+mn-ea"/>
                    <a:cs typeface="+mn-cs"/>
                  </a:rPr>
                  <a:t>9</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54" name="Rectangle 23">
              <a:extLst>
                <a:ext uri="{FF2B5EF4-FFF2-40B4-BE49-F238E27FC236}">
                  <a16:creationId xmlns:a16="http://schemas.microsoft.com/office/drawing/2014/main" xmlns="" id="{C4A8B5B2-B11E-495A-9327-17FAE32A0D30}"/>
                </a:ext>
              </a:extLst>
            </p:cNvPr>
            <p:cNvSpPr/>
            <p:nvPr/>
          </p:nvSpPr>
          <p:spPr>
            <a:xfrm>
              <a:off x="2038235" y="3172907"/>
              <a:ext cx="905835" cy="319875"/>
            </a:xfrm>
            <a:prstGeom prst="rect">
              <a:avLst/>
            </a:prstGeom>
          </p:spPr>
          <p:txBody>
            <a:bodyPr vert="horz" lIns="0" tIns="0" rIns="0" bIns="0" rtlCol="0">
              <a:noAutofit/>
            </a:bodyPr>
            <a:lstStyle/>
            <a:p>
              <a:pPr algn="ctr" defTabSz="924259">
                <a:lnSpc>
                  <a:spcPct val="90000"/>
                </a:lnSpc>
                <a:defRPr/>
              </a:pPr>
              <a:r>
                <a:rPr lang="hu-HU" sz="1000" kern="0" dirty="0" err="1">
                  <a:solidFill>
                    <a:srgbClr val="404040"/>
                  </a:solidFill>
                </a:rPr>
                <a:t>Watching</a:t>
              </a:r>
              <a:r>
                <a:rPr lang="hu-HU" sz="1000" kern="0" dirty="0">
                  <a:solidFill>
                    <a:srgbClr val="404040"/>
                  </a:solidFill>
                </a:rPr>
                <a:t> video </a:t>
              </a:r>
              <a:r>
                <a:rPr lang="hu-HU" sz="1000" kern="0" dirty="0" err="1">
                  <a:solidFill>
                    <a:srgbClr val="404040"/>
                  </a:solidFill>
                </a:rPr>
                <a:t>content</a:t>
              </a:r>
              <a:endParaRPr lang="hu-HU" sz="900" kern="0" dirty="0">
                <a:solidFill>
                  <a:srgbClr val="404040"/>
                </a:solidFill>
              </a:endParaRPr>
            </a:p>
          </p:txBody>
        </p:sp>
      </p:grpSp>
      <p:grpSp>
        <p:nvGrpSpPr>
          <p:cNvPr id="60" name="Group 59">
            <a:extLst>
              <a:ext uri="{FF2B5EF4-FFF2-40B4-BE49-F238E27FC236}">
                <a16:creationId xmlns:a16="http://schemas.microsoft.com/office/drawing/2014/main" xmlns="" id="{6D322E44-5688-4D55-AE61-594FEA9340AB}"/>
              </a:ext>
            </a:extLst>
          </p:cNvPr>
          <p:cNvGrpSpPr/>
          <p:nvPr/>
        </p:nvGrpSpPr>
        <p:grpSpPr>
          <a:xfrm>
            <a:off x="2462160" y="2795029"/>
            <a:ext cx="1062118" cy="1013569"/>
            <a:chOff x="2970845" y="2569005"/>
            <a:chExt cx="1062118" cy="1013569"/>
          </a:xfrm>
        </p:grpSpPr>
        <p:grpSp>
          <p:nvGrpSpPr>
            <p:cNvPr id="61" name="Group 60">
              <a:extLst>
                <a:ext uri="{FF2B5EF4-FFF2-40B4-BE49-F238E27FC236}">
                  <a16:creationId xmlns:a16="http://schemas.microsoft.com/office/drawing/2014/main" xmlns="" id="{7EDE8C6B-E10B-4354-82B2-8CBB8015EE1F}"/>
                </a:ext>
              </a:extLst>
            </p:cNvPr>
            <p:cNvGrpSpPr/>
            <p:nvPr/>
          </p:nvGrpSpPr>
          <p:grpSpPr>
            <a:xfrm>
              <a:off x="3024643" y="2569005"/>
              <a:ext cx="912424" cy="1013569"/>
              <a:chOff x="425473" y="2073751"/>
              <a:chExt cx="1238764" cy="1080120"/>
            </a:xfrm>
          </p:grpSpPr>
          <p:graphicFrame>
            <p:nvGraphicFramePr>
              <p:cNvPr id="63" name="Object 5">
                <a:extLst>
                  <a:ext uri="{FF2B5EF4-FFF2-40B4-BE49-F238E27FC236}">
                    <a16:creationId xmlns:a16="http://schemas.microsoft.com/office/drawing/2014/main" xmlns="" id="{3F3B97BD-8BD3-4F42-926C-307DBF7CB084}"/>
                  </a:ext>
                </a:extLst>
              </p:cNvPr>
              <p:cNvGraphicFramePr>
                <a:graphicFrameLocks noChangeAspect="1"/>
              </p:cNvGraphicFramePr>
              <p:nvPr>
                <p:extLst>
                  <p:ext uri="{D42A27DB-BD31-4B8C-83A1-F6EECF244321}">
                    <p14:modId xmlns:p14="http://schemas.microsoft.com/office/powerpoint/2010/main" val="2776668805"/>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4"/>
              </a:graphicData>
            </a:graphic>
          </p:graphicFrame>
          <p:sp>
            <p:nvSpPr>
              <p:cNvPr id="64" name="Chord 63">
                <a:extLst>
                  <a:ext uri="{FF2B5EF4-FFF2-40B4-BE49-F238E27FC236}">
                    <a16:creationId xmlns:a16="http://schemas.microsoft.com/office/drawing/2014/main" xmlns="" id="{99F87AC3-A45F-465C-B6A3-78A37321E9CD}"/>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7</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62" name="Rectangle 61">
              <a:extLst>
                <a:ext uri="{FF2B5EF4-FFF2-40B4-BE49-F238E27FC236}">
                  <a16:creationId xmlns:a16="http://schemas.microsoft.com/office/drawing/2014/main" xmlns="" id="{991D53E3-8A1E-4379-9AD5-771CB38A57CB}"/>
                </a:ext>
              </a:extLst>
            </p:cNvPr>
            <p:cNvSpPr/>
            <p:nvPr/>
          </p:nvSpPr>
          <p:spPr>
            <a:xfrm>
              <a:off x="2970845" y="3173967"/>
              <a:ext cx="1062118" cy="319875"/>
            </a:xfrm>
            <a:prstGeom prst="rect">
              <a:avLst/>
            </a:prstGeom>
          </p:spPr>
          <p:txBody>
            <a:bodyPr vert="horz" lIns="0" tIns="0" rIns="0" bIns="0" rtlCol="0">
              <a:noAutofit/>
            </a:bodyPr>
            <a:lstStyle/>
            <a:p>
              <a:pPr algn="ctr" defTabSz="924259">
                <a:lnSpc>
                  <a:spcPct val="90000"/>
                </a:lnSpc>
                <a:defRPr/>
              </a:pPr>
              <a:r>
                <a:rPr lang="hu-HU" sz="1000" kern="0" dirty="0" err="1">
                  <a:solidFill>
                    <a:srgbClr val="404040"/>
                  </a:solidFill>
                </a:rPr>
                <a:t>Voting</a:t>
              </a:r>
              <a:r>
                <a:rPr lang="hu-HU" sz="1000" kern="0" dirty="0">
                  <a:solidFill>
                    <a:srgbClr val="404040"/>
                  </a:solidFill>
                </a:rPr>
                <a:t> (in text </a:t>
              </a:r>
              <a:r>
                <a:rPr lang="hu-HU" sz="1000" kern="0" dirty="0" err="1">
                  <a:solidFill>
                    <a:srgbClr val="404040"/>
                  </a:solidFill>
                </a:rPr>
                <a:t>message</a:t>
              </a:r>
              <a:r>
                <a:rPr lang="hu-HU" sz="1000" kern="0" dirty="0">
                  <a:solidFill>
                    <a:srgbClr val="404040"/>
                  </a:solidFill>
                </a:rPr>
                <a:t> </a:t>
              </a:r>
              <a:r>
                <a:rPr lang="hu-HU" sz="1000" kern="0" dirty="0" err="1">
                  <a:solidFill>
                    <a:srgbClr val="404040"/>
                  </a:solidFill>
                </a:rPr>
                <a:t>or</a:t>
              </a:r>
              <a:r>
                <a:rPr lang="hu-HU" sz="1000" kern="0" dirty="0">
                  <a:solidFill>
                    <a:srgbClr val="404040"/>
                  </a:solidFill>
                </a:rPr>
                <a:t> </a:t>
              </a:r>
              <a:r>
                <a:rPr lang="hu-HU" sz="1000" kern="0" dirty="0" err="1">
                  <a:solidFill>
                    <a:srgbClr val="404040"/>
                  </a:solidFill>
                </a:rPr>
                <a:t>application</a:t>
              </a:r>
              <a:r>
                <a:rPr lang="hu-HU" sz="1000" kern="0" dirty="0">
                  <a:solidFill>
                    <a:srgbClr val="404040"/>
                  </a:solidFill>
                </a:rPr>
                <a:t>)</a:t>
              </a:r>
            </a:p>
          </p:txBody>
        </p:sp>
      </p:grpSp>
      <p:grpSp>
        <p:nvGrpSpPr>
          <p:cNvPr id="65" name="Group 64">
            <a:extLst>
              <a:ext uri="{FF2B5EF4-FFF2-40B4-BE49-F238E27FC236}">
                <a16:creationId xmlns:a16="http://schemas.microsoft.com/office/drawing/2014/main" xmlns="" id="{510E9D81-5F7F-419C-B8D1-1B90C1DAE047}"/>
              </a:ext>
            </a:extLst>
          </p:cNvPr>
          <p:cNvGrpSpPr/>
          <p:nvPr/>
        </p:nvGrpSpPr>
        <p:grpSpPr>
          <a:xfrm>
            <a:off x="3113838" y="1436575"/>
            <a:ext cx="927539" cy="1013569"/>
            <a:chOff x="3995936" y="1262583"/>
            <a:chExt cx="927539" cy="1013569"/>
          </a:xfrm>
        </p:grpSpPr>
        <p:grpSp>
          <p:nvGrpSpPr>
            <p:cNvPr id="66" name="Group 65">
              <a:extLst>
                <a:ext uri="{FF2B5EF4-FFF2-40B4-BE49-F238E27FC236}">
                  <a16:creationId xmlns:a16="http://schemas.microsoft.com/office/drawing/2014/main" xmlns="" id="{BC465DD8-910C-4B64-9DB2-864B968F0D0B}"/>
                </a:ext>
              </a:extLst>
            </p:cNvPr>
            <p:cNvGrpSpPr/>
            <p:nvPr/>
          </p:nvGrpSpPr>
          <p:grpSpPr>
            <a:xfrm>
              <a:off x="3995936" y="1262583"/>
              <a:ext cx="912424" cy="1013569"/>
              <a:chOff x="425473" y="2073751"/>
              <a:chExt cx="1238764" cy="1080120"/>
            </a:xfrm>
          </p:grpSpPr>
          <p:graphicFrame>
            <p:nvGraphicFramePr>
              <p:cNvPr id="68" name="Object 5">
                <a:extLst>
                  <a:ext uri="{FF2B5EF4-FFF2-40B4-BE49-F238E27FC236}">
                    <a16:creationId xmlns:a16="http://schemas.microsoft.com/office/drawing/2014/main" xmlns="" id="{CE689A6B-4FE3-4C94-96A1-D2C0284B94C6}"/>
                  </a:ext>
                </a:extLst>
              </p:cNvPr>
              <p:cNvGraphicFramePr>
                <a:graphicFrameLocks noChangeAspect="1"/>
              </p:cNvGraphicFramePr>
              <p:nvPr>
                <p:extLst>
                  <p:ext uri="{D42A27DB-BD31-4B8C-83A1-F6EECF244321}">
                    <p14:modId xmlns:p14="http://schemas.microsoft.com/office/powerpoint/2010/main" val="2298025367"/>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5"/>
              </a:graphicData>
            </a:graphic>
          </p:graphicFrame>
          <p:sp>
            <p:nvSpPr>
              <p:cNvPr id="69" name="Chord 68">
                <a:extLst>
                  <a:ext uri="{FF2B5EF4-FFF2-40B4-BE49-F238E27FC236}">
                    <a16:creationId xmlns:a16="http://schemas.microsoft.com/office/drawing/2014/main" xmlns="" id="{A463336B-DF45-4386-96FC-420898F42F8C}"/>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38</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67" name="Rectangle 23">
              <a:extLst>
                <a:ext uri="{FF2B5EF4-FFF2-40B4-BE49-F238E27FC236}">
                  <a16:creationId xmlns:a16="http://schemas.microsoft.com/office/drawing/2014/main" xmlns="" id="{FC312865-EDB6-44B1-B21A-ED4E34CE27C9}"/>
                </a:ext>
              </a:extLst>
            </p:cNvPr>
            <p:cNvSpPr/>
            <p:nvPr/>
          </p:nvSpPr>
          <p:spPr>
            <a:xfrm>
              <a:off x="4017640" y="1862049"/>
              <a:ext cx="905835" cy="319875"/>
            </a:xfrm>
            <a:prstGeom prst="rect">
              <a:avLst/>
            </a:prstGeom>
          </p:spPr>
          <p:txBody>
            <a:bodyPr vert="horz" lIns="0" tIns="0" rIns="0" bIns="0" rtlCol="0">
              <a:noAutofit/>
            </a:bodyPr>
            <a:lstStyle/>
            <a:p>
              <a:pPr algn="ctr" defTabSz="924259">
                <a:lnSpc>
                  <a:spcPct val="90000"/>
                </a:lnSpc>
                <a:defRPr/>
              </a:pPr>
              <a:r>
                <a:rPr lang="hu-HU" sz="1000" kern="0" dirty="0" err="1">
                  <a:solidFill>
                    <a:srgbClr val="404040"/>
                  </a:solidFill>
                </a:rPr>
                <a:t>Messaging</a:t>
              </a:r>
              <a:r>
                <a:rPr lang="hu-HU" sz="1000" kern="0" dirty="0">
                  <a:solidFill>
                    <a:srgbClr val="404040"/>
                  </a:solidFill>
                </a:rPr>
                <a:t>, </a:t>
              </a:r>
              <a:r>
                <a:rPr lang="hu-HU" sz="1000" kern="0" dirty="0" err="1">
                  <a:solidFill>
                    <a:srgbClr val="404040"/>
                  </a:solidFill>
                </a:rPr>
                <a:t>chatting</a:t>
              </a:r>
              <a:r>
                <a:rPr lang="hu-HU" sz="1000" kern="0" dirty="0">
                  <a:solidFill>
                    <a:srgbClr val="404040"/>
                  </a:solidFill>
                </a:rPr>
                <a:t> in an </a:t>
              </a:r>
              <a:r>
                <a:rPr lang="hu-HU" sz="1000" kern="0" dirty="0" err="1">
                  <a:solidFill>
                    <a:srgbClr val="404040"/>
                  </a:solidFill>
                </a:rPr>
                <a:t>application</a:t>
              </a:r>
              <a:endParaRPr lang="hu-HU" sz="1000" kern="0" dirty="0">
                <a:solidFill>
                  <a:srgbClr val="404040"/>
                </a:solidFill>
              </a:endParaRPr>
            </a:p>
          </p:txBody>
        </p:sp>
      </p:grpSp>
      <p:grpSp>
        <p:nvGrpSpPr>
          <p:cNvPr id="70" name="Group 69">
            <a:extLst>
              <a:ext uri="{FF2B5EF4-FFF2-40B4-BE49-F238E27FC236}">
                <a16:creationId xmlns:a16="http://schemas.microsoft.com/office/drawing/2014/main" xmlns="" id="{66026392-0FD7-4653-B166-50FB998860C8}"/>
              </a:ext>
            </a:extLst>
          </p:cNvPr>
          <p:cNvGrpSpPr/>
          <p:nvPr/>
        </p:nvGrpSpPr>
        <p:grpSpPr>
          <a:xfrm>
            <a:off x="4273858" y="1432139"/>
            <a:ext cx="1046750" cy="1013569"/>
            <a:chOff x="4957934" y="1258147"/>
            <a:chExt cx="1046750" cy="1013569"/>
          </a:xfrm>
        </p:grpSpPr>
        <p:grpSp>
          <p:nvGrpSpPr>
            <p:cNvPr id="71" name="Group 70">
              <a:extLst>
                <a:ext uri="{FF2B5EF4-FFF2-40B4-BE49-F238E27FC236}">
                  <a16:creationId xmlns:a16="http://schemas.microsoft.com/office/drawing/2014/main" xmlns="" id="{533EFC6E-5C5B-437E-ADEC-16218A6CA749}"/>
                </a:ext>
              </a:extLst>
            </p:cNvPr>
            <p:cNvGrpSpPr/>
            <p:nvPr/>
          </p:nvGrpSpPr>
          <p:grpSpPr>
            <a:xfrm>
              <a:off x="5004048" y="1258147"/>
              <a:ext cx="912424" cy="1013569"/>
              <a:chOff x="425473" y="2073751"/>
              <a:chExt cx="1238764" cy="1080120"/>
            </a:xfrm>
          </p:grpSpPr>
          <p:graphicFrame>
            <p:nvGraphicFramePr>
              <p:cNvPr id="73" name="Object 5">
                <a:extLst>
                  <a:ext uri="{FF2B5EF4-FFF2-40B4-BE49-F238E27FC236}">
                    <a16:creationId xmlns:a16="http://schemas.microsoft.com/office/drawing/2014/main" xmlns="" id="{D516F933-F4F5-4C96-8DEA-57D697B2B4FF}"/>
                  </a:ext>
                </a:extLst>
              </p:cNvPr>
              <p:cNvGraphicFramePr>
                <a:graphicFrameLocks noChangeAspect="1"/>
              </p:cNvGraphicFramePr>
              <p:nvPr>
                <p:extLst>
                  <p:ext uri="{D42A27DB-BD31-4B8C-83A1-F6EECF244321}">
                    <p14:modId xmlns:p14="http://schemas.microsoft.com/office/powerpoint/2010/main" val="617008511"/>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6"/>
              </a:graphicData>
            </a:graphic>
          </p:graphicFrame>
          <p:sp>
            <p:nvSpPr>
              <p:cNvPr id="74" name="Chord 73">
                <a:extLst>
                  <a:ext uri="{FF2B5EF4-FFF2-40B4-BE49-F238E27FC236}">
                    <a16:creationId xmlns:a16="http://schemas.microsoft.com/office/drawing/2014/main" xmlns="" id="{BCAF5DF6-C17F-4CB8-A9A5-95B245DE0A67}"/>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9</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72" name="Rectangle 23">
              <a:extLst>
                <a:ext uri="{FF2B5EF4-FFF2-40B4-BE49-F238E27FC236}">
                  <a16:creationId xmlns:a16="http://schemas.microsoft.com/office/drawing/2014/main" xmlns="" id="{91E0E8BC-BEC6-4D81-8F41-564A1C633092}"/>
                </a:ext>
              </a:extLst>
            </p:cNvPr>
            <p:cNvSpPr/>
            <p:nvPr/>
          </p:nvSpPr>
          <p:spPr>
            <a:xfrm>
              <a:off x="4957934" y="1860653"/>
              <a:ext cx="1046750" cy="319875"/>
            </a:xfrm>
            <a:prstGeom prst="rect">
              <a:avLst/>
            </a:prstGeom>
          </p:spPr>
          <p:txBody>
            <a:bodyPr vert="horz" lIns="0" tIns="0" rIns="0" bIns="0" rtlCol="0">
              <a:noAutofit/>
            </a:bodyPr>
            <a:lstStyle/>
            <a:p>
              <a:pPr algn="ctr" defTabSz="924259">
                <a:lnSpc>
                  <a:spcPct val="90000"/>
                </a:lnSpc>
                <a:defRPr/>
              </a:pPr>
              <a:r>
                <a:rPr lang="hu-HU" sz="1000" kern="0" dirty="0" err="1">
                  <a:solidFill>
                    <a:srgbClr val="404040"/>
                  </a:solidFill>
                </a:rPr>
                <a:t>Phone</a:t>
              </a:r>
              <a:r>
                <a:rPr lang="hu-HU" sz="1000" kern="0" dirty="0">
                  <a:solidFill>
                    <a:srgbClr val="404040"/>
                  </a:solidFill>
                </a:rPr>
                <a:t> </a:t>
              </a:r>
              <a:r>
                <a:rPr lang="hu-HU" sz="1000" kern="0" dirty="0" err="1">
                  <a:solidFill>
                    <a:srgbClr val="404040"/>
                  </a:solidFill>
                </a:rPr>
                <a:t>calls</a:t>
              </a:r>
              <a:r>
                <a:rPr lang="hu-HU" sz="1000" kern="0" dirty="0">
                  <a:solidFill>
                    <a:srgbClr val="404040"/>
                  </a:solidFill>
                </a:rPr>
                <a:t>, </a:t>
              </a:r>
            </a:p>
            <a:p>
              <a:pPr algn="ctr" defTabSz="924259">
                <a:lnSpc>
                  <a:spcPct val="90000"/>
                </a:lnSpc>
                <a:defRPr/>
              </a:pPr>
              <a:r>
                <a:rPr lang="hu-HU" sz="1000" kern="0" dirty="0">
                  <a:solidFill>
                    <a:srgbClr val="404040"/>
                  </a:solidFill>
                </a:rPr>
                <a:t>video chat</a:t>
              </a:r>
            </a:p>
            <a:p>
              <a:pPr algn="ctr" defTabSz="924259">
                <a:lnSpc>
                  <a:spcPct val="90000"/>
                </a:lnSpc>
                <a:defRPr/>
              </a:pPr>
              <a:endParaRPr lang="hu-HU" sz="1000" kern="0" dirty="0">
                <a:solidFill>
                  <a:srgbClr val="404040"/>
                </a:solidFill>
              </a:endParaRPr>
            </a:p>
          </p:txBody>
        </p:sp>
      </p:grpSp>
      <p:grpSp>
        <p:nvGrpSpPr>
          <p:cNvPr id="75" name="Group 74">
            <a:extLst>
              <a:ext uri="{FF2B5EF4-FFF2-40B4-BE49-F238E27FC236}">
                <a16:creationId xmlns:a16="http://schemas.microsoft.com/office/drawing/2014/main" xmlns="" id="{72E3A38B-6F36-4F4F-927B-440B5D1A0DDC}"/>
              </a:ext>
            </a:extLst>
          </p:cNvPr>
          <p:cNvGrpSpPr/>
          <p:nvPr/>
        </p:nvGrpSpPr>
        <p:grpSpPr>
          <a:xfrm>
            <a:off x="701570" y="1439616"/>
            <a:ext cx="927539" cy="1013569"/>
            <a:chOff x="2016531" y="1265624"/>
            <a:chExt cx="927539" cy="1013569"/>
          </a:xfrm>
        </p:grpSpPr>
        <p:grpSp>
          <p:nvGrpSpPr>
            <p:cNvPr id="76" name="Group 75">
              <a:extLst>
                <a:ext uri="{FF2B5EF4-FFF2-40B4-BE49-F238E27FC236}">
                  <a16:creationId xmlns:a16="http://schemas.microsoft.com/office/drawing/2014/main" xmlns="" id="{D451DE07-0104-4F38-B420-96ECA3864E56}"/>
                </a:ext>
              </a:extLst>
            </p:cNvPr>
            <p:cNvGrpSpPr/>
            <p:nvPr/>
          </p:nvGrpSpPr>
          <p:grpSpPr>
            <a:xfrm>
              <a:off x="2016531" y="1265624"/>
              <a:ext cx="912424" cy="1013569"/>
              <a:chOff x="425473" y="2073751"/>
              <a:chExt cx="1238764" cy="1080120"/>
            </a:xfrm>
          </p:grpSpPr>
          <p:graphicFrame>
            <p:nvGraphicFramePr>
              <p:cNvPr id="78" name="Object 5">
                <a:extLst>
                  <a:ext uri="{FF2B5EF4-FFF2-40B4-BE49-F238E27FC236}">
                    <a16:creationId xmlns:a16="http://schemas.microsoft.com/office/drawing/2014/main" xmlns="" id="{DC41A349-11F5-4C1F-9317-58964438A4C8}"/>
                  </a:ext>
                </a:extLst>
              </p:cNvPr>
              <p:cNvGraphicFramePr>
                <a:graphicFrameLocks noChangeAspect="1"/>
              </p:cNvGraphicFramePr>
              <p:nvPr>
                <p:extLst>
                  <p:ext uri="{D42A27DB-BD31-4B8C-83A1-F6EECF244321}">
                    <p14:modId xmlns:p14="http://schemas.microsoft.com/office/powerpoint/2010/main" val="3870828810"/>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7"/>
              </a:graphicData>
            </a:graphic>
          </p:graphicFrame>
          <p:sp>
            <p:nvSpPr>
              <p:cNvPr id="79" name="Chord 78">
                <a:extLst>
                  <a:ext uri="{FF2B5EF4-FFF2-40B4-BE49-F238E27FC236}">
                    <a16:creationId xmlns:a16="http://schemas.microsoft.com/office/drawing/2014/main" xmlns="" id="{E1CF82B0-6481-421D-86B3-F680CE8DE7D5}"/>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dirty="0">
                    <a:solidFill>
                      <a:sysClr val="window" lastClr="FFFFFF"/>
                    </a:solidFill>
                    <a:latin typeface="Calibri"/>
                  </a:rPr>
                  <a:t>49</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77" name="Rectangle 23">
              <a:extLst>
                <a:ext uri="{FF2B5EF4-FFF2-40B4-BE49-F238E27FC236}">
                  <a16:creationId xmlns:a16="http://schemas.microsoft.com/office/drawing/2014/main" xmlns="" id="{12256779-85F3-4676-B2FD-FFA6C864AEE5}"/>
                </a:ext>
              </a:extLst>
            </p:cNvPr>
            <p:cNvSpPr/>
            <p:nvPr/>
          </p:nvSpPr>
          <p:spPr>
            <a:xfrm>
              <a:off x="2038235" y="1865090"/>
              <a:ext cx="905835" cy="319875"/>
            </a:xfrm>
            <a:prstGeom prst="rect">
              <a:avLst/>
            </a:prstGeom>
          </p:spPr>
          <p:txBody>
            <a:bodyPr vert="horz" lIns="0" tIns="0" rIns="0" bIns="0" rtlCol="0">
              <a:noAutofit/>
            </a:bodyPr>
            <a:lstStyle/>
            <a:p>
              <a:pPr algn="ctr" defTabSz="924259">
                <a:lnSpc>
                  <a:spcPct val="90000"/>
                </a:lnSpc>
                <a:defRPr/>
              </a:pPr>
              <a:r>
                <a:rPr lang="hu-HU" sz="1000" kern="0" dirty="0" err="1">
                  <a:solidFill>
                    <a:srgbClr val="404040"/>
                  </a:solidFill>
                </a:rPr>
                <a:t>Browsing</a:t>
              </a:r>
              <a:r>
                <a:rPr lang="hu-HU" sz="1000" kern="0" dirty="0">
                  <a:solidFill>
                    <a:srgbClr val="404040"/>
                  </a:solidFill>
                </a:rPr>
                <a:t> </a:t>
              </a:r>
              <a:r>
                <a:rPr lang="hu-HU" sz="1000" kern="0" dirty="0" err="1">
                  <a:solidFill>
                    <a:srgbClr val="404040"/>
                  </a:solidFill>
                </a:rPr>
                <a:t>the</a:t>
              </a:r>
              <a:r>
                <a:rPr lang="hu-HU" sz="1000" kern="0" dirty="0">
                  <a:solidFill>
                    <a:srgbClr val="404040"/>
                  </a:solidFill>
                </a:rPr>
                <a:t> internet</a:t>
              </a:r>
            </a:p>
          </p:txBody>
        </p:sp>
      </p:grpSp>
      <p:grpSp>
        <p:nvGrpSpPr>
          <p:cNvPr id="80" name="Group 79">
            <a:extLst>
              <a:ext uri="{FF2B5EF4-FFF2-40B4-BE49-F238E27FC236}">
                <a16:creationId xmlns:a16="http://schemas.microsoft.com/office/drawing/2014/main" xmlns="" id="{EDE734DE-2EBC-4DDC-8880-B219A14F2215}"/>
              </a:ext>
            </a:extLst>
          </p:cNvPr>
          <p:cNvGrpSpPr/>
          <p:nvPr/>
        </p:nvGrpSpPr>
        <p:grpSpPr>
          <a:xfrm>
            <a:off x="1907704" y="1435180"/>
            <a:ext cx="927539" cy="1013569"/>
            <a:chOff x="3024643" y="1261188"/>
            <a:chExt cx="927539" cy="1013569"/>
          </a:xfrm>
        </p:grpSpPr>
        <p:grpSp>
          <p:nvGrpSpPr>
            <p:cNvPr id="81" name="Group 80">
              <a:extLst>
                <a:ext uri="{FF2B5EF4-FFF2-40B4-BE49-F238E27FC236}">
                  <a16:creationId xmlns:a16="http://schemas.microsoft.com/office/drawing/2014/main" xmlns="" id="{2E3EA753-6ACB-43AB-A9A2-7CDD5A94F481}"/>
                </a:ext>
              </a:extLst>
            </p:cNvPr>
            <p:cNvGrpSpPr/>
            <p:nvPr/>
          </p:nvGrpSpPr>
          <p:grpSpPr>
            <a:xfrm>
              <a:off x="3024643" y="1261188"/>
              <a:ext cx="912424" cy="1013569"/>
              <a:chOff x="425473" y="2073751"/>
              <a:chExt cx="1238764" cy="1080120"/>
            </a:xfrm>
          </p:grpSpPr>
          <p:graphicFrame>
            <p:nvGraphicFramePr>
              <p:cNvPr id="83" name="Object 5">
                <a:extLst>
                  <a:ext uri="{FF2B5EF4-FFF2-40B4-BE49-F238E27FC236}">
                    <a16:creationId xmlns:a16="http://schemas.microsoft.com/office/drawing/2014/main" xmlns="" id="{4C9FCC8F-6C28-4E7E-BD02-BF953F988394}"/>
                  </a:ext>
                </a:extLst>
              </p:cNvPr>
              <p:cNvGraphicFramePr>
                <a:graphicFrameLocks noChangeAspect="1"/>
              </p:cNvGraphicFramePr>
              <p:nvPr>
                <p:extLst>
                  <p:ext uri="{D42A27DB-BD31-4B8C-83A1-F6EECF244321}">
                    <p14:modId xmlns:p14="http://schemas.microsoft.com/office/powerpoint/2010/main" val="3306820842"/>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8"/>
              </a:graphicData>
            </a:graphic>
          </p:graphicFrame>
          <p:sp>
            <p:nvSpPr>
              <p:cNvPr id="84" name="Chord 83">
                <a:extLst>
                  <a:ext uri="{FF2B5EF4-FFF2-40B4-BE49-F238E27FC236}">
                    <a16:creationId xmlns:a16="http://schemas.microsoft.com/office/drawing/2014/main" xmlns="" id="{99B6126C-5D14-464D-A00E-FC563E268FCC}"/>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dirty="0">
                    <a:solidFill>
                      <a:sysClr val="window" lastClr="FFFFFF"/>
                    </a:solidFill>
                    <a:latin typeface="Calibri"/>
                  </a:rPr>
                  <a:t>44</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82" name="Rectangle 23">
              <a:extLst>
                <a:ext uri="{FF2B5EF4-FFF2-40B4-BE49-F238E27FC236}">
                  <a16:creationId xmlns:a16="http://schemas.microsoft.com/office/drawing/2014/main" xmlns="" id="{BC86B026-4039-4298-8104-570D78B16BA1}"/>
                </a:ext>
              </a:extLst>
            </p:cNvPr>
            <p:cNvSpPr/>
            <p:nvPr/>
          </p:nvSpPr>
          <p:spPr>
            <a:xfrm>
              <a:off x="3046347" y="1860654"/>
              <a:ext cx="905835" cy="319875"/>
            </a:xfrm>
            <a:prstGeom prst="rect">
              <a:avLst/>
            </a:prstGeom>
          </p:spPr>
          <p:txBody>
            <a:bodyPr vert="horz" lIns="0" tIns="0" rIns="0" bIns="0" rtlCol="0">
              <a:noAutofit/>
            </a:bodyPr>
            <a:lstStyle/>
            <a:p>
              <a:pPr algn="ctr" defTabSz="924259">
                <a:lnSpc>
                  <a:spcPct val="90000"/>
                </a:lnSpc>
                <a:defRPr/>
              </a:pPr>
              <a:r>
                <a:rPr lang="hu-HU" sz="1000" kern="0" dirty="0" err="1">
                  <a:solidFill>
                    <a:srgbClr val="404040"/>
                  </a:solidFill>
                </a:rPr>
                <a:t>Social</a:t>
              </a:r>
              <a:r>
                <a:rPr lang="hu-HU" sz="1000" kern="0" dirty="0">
                  <a:solidFill>
                    <a:srgbClr val="404040"/>
                  </a:solidFill>
                </a:rPr>
                <a:t> </a:t>
              </a:r>
              <a:r>
                <a:rPr lang="hu-HU" sz="1000" kern="0" dirty="0" err="1">
                  <a:solidFill>
                    <a:srgbClr val="404040"/>
                  </a:solidFill>
                </a:rPr>
                <a:t>media</a:t>
              </a:r>
              <a:r>
                <a:rPr lang="hu-HU" sz="1000" kern="0" dirty="0">
                  <a:solidFill>
                    <a:srgbClr val="404040"/>
                  </a:solidFill>
                </a:rPr>
                <a:t> </a:t>
              </a:r>
              <a:r>
                <a:rPr lang="hu-HU" sz="1000" kern="0" dirty="0" err="1">
                  <a:solidFill>
                    <a:srgbClr val="404040"/>
                  </a:solidFill>
                </a:rPr>
                <a:t>activity</a:t>
              </a:r>
              <a:endParaRPr lang="hu-HU" sz="1000" kern="0" dirty="0">
                <a:solidFill>
                  <a:srgbClr val="404040"/>
                </a:solidFill>
              </a:endParaRPr>
            </a:p>
          </p:txBody>
        </p:sp>
      </p:grpSp>
      <p:sp>
        <p:nvSpPr>
          <p:cNvPr id="43" name="Cím 30">
            <a:extLst>
              <a:ext uri="{FF2B5EF4-FFF2-40B4-BE49-F238E27FC236}">
                <a16:creationId xmlns:a16="http://schemas.microsoft.com/office/drawing/2014/main" xmlns="" id="{BDC271CD-8426-4DB9-A659-967C1D7ECCEF}"/>
              </a:ext>
            </a:extLst>
          </p:cNvPr>
          <p:cNvSpPr txBox="1">
            <a:spLocks/>
          </p:cNvSpPr>
          <p:nvPr/>
        </p:nvSpPr>
        <p:spPr>
          <a:xfrm>
            <a:off x="5788324" y="1681346"/>
            <a:ext cx="2960140" cy="2474580"/>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Parallel activities in connection with the watched programme are usually browsing the internet, using social media or texting about the seen content. </a:t>
            </a:r>
          </a:p>
          <a:p>
            <a:pPr lvl="0">
              <a:defRPr/>
            </a:pPr>
            <a:r>
              <a:rPr lang="en-GB" sz="1050" b="0" kern="0" dirty="0">
                <a:solidFill>
                  <a:srgbClr val="58595B"/>
                </a:solidFill>
                <a:latin typeface="Calibri"/>
              </a:rPr>
              <a:t>Not many mentioned watching video content parallelly with other TV programmes. The subsample is suitability is limited, however it typically applies to males living in cities. Content wise, two out of three videos are short videos on social media platforms. In one third of the cases the watched content was a music video and in 1/6 is a sport event.</a:t>
            </a:r>
          </a:p>
        </p:txBody>
      </p:sp>
      <p:pic>
        <p:nvPicPr>
          <p:cNvPr id="41" name="Picture 40">
            <a:extLst>
              <a:ext uri="{FF2B5EF4-FFF2-40B4-BE49-F238E27FC236}">
                <a16:creationId xmlns:a16="http://schemas.microsoft.com/office/drawing/2014/main" xmlns="" id="{6C931836-5F07-4CC4-A683-6CB7FD4C5375}"/>
              </a:ext>
            </a:extLst>
          </p:cNvPr>
          <p:cNvPicPr>
            <a:picLocks noChangeAspect="1"/>
          </p:cNvPicPr>
          <p:nvPr/>
        </p:nvPicPr>
        <p:blipFill>
          <a:blip r:embed="rId9"/>
          <a:stretch>
            <a:fillRect/>
          </a:stretch>
        </p:blipFill>
        <p:spPr>
          <a:xfrm>
            <a:off x="7564578" y="4840516"/>
            <a:ext cx="1034081" cy="242440"/>
          </a:xfrm>
          <a:prstGeom prst="rect">
            <a:avLst/>
          </a:prstGeom>
        </p:spPr>
      </p:pic>
      <p:pic>
        <p:nvPicPr>
          <p:cNvPr id="42" name="Picture 41">
            <a:extLst>
              <a:ext uri="{FF2B5EF4-FFF2-40B4-BE49-F238E27FC236}">
                <a16:creationId xmlns:a16="http://schemas.microsoft.com/office/drawing/2014/main" xmlns="" id="{DF99901C-F8A6-43F9-BEFA-25BF45B7457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2121908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9"/>
          <p:cNvSpPr>
            <a:spLocks noGrp="1"/>
          </p:cNvSpPr>
          <p:nvPr>
            <p:ph type="body" sz="quarter" idx="4294967295"/>
          </p:nvPr>
        </p:nvSpPr>
        <p:spPr>
          <a:xfrm>
            <a:off x="212058" y="432440"/>
            <a:ext cx="8690248" cy="221610"/>
          </a:xfrm>
          <a:prstGeom prst="rect">
            <a:avLst/>
          </a:prstGeom>
        </p:spPr>
        <p:txBody>
          <a:bodyPr>
            <a:noAutofit/>
          </a:bodyPr>
          <a:lstStyle/>
          <a:p>
            <a:pPr marL="0" indent="0">
              <a:spcBef>
                <a:spcPts val="0"/>
              </a:spcBef>
            </a:pPr>
            <a:r>
              <a:rPr lang="hu-HU" sz="1000" i="1" dirty="0" err="1">
                <a:solidFill>
                  <a:schemeClr val="bg1">
                    <a:lumMod val="50000"/>
                  </a:schemeClr>
                </a:solidFill>
              </a:rPr>
              <a:t>What</a:t>
            </a:r>
            <a:r>
              <a:rPr lang="hu-HU" sz="1000" i="1" dirty="0">
                <a:solidFill>
                  <a:schemeClr val="bg1">
                    <a:lumMod val="50000"/>
                  </a:schemeClr>
                </a:solidFill>
              </a:rPr>
              <a:t> </a:t>
            </a:r>
            <a:r>
              <a:rPr lang="hu-HU" sz="1000" i="1" dirty="0" err="1">
                <a:solidFill>
                  <a:schemeClr val="bg1">
                    <a:lumMod val="50000"/>
                  </a:schemeClr>
                </a:solidFill>
              </a:rPr>
              <a:t>was</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reason</a:t>
            </a:r>
            <a:r>
              <a:rPr lang="hu-HU" sz="1000" i="1" dirty="0">
                <a:solidFill>
                  <a:schemeClr val="bg1">
                    <a:lumMod val="50000"/>
                  </a:schemeClr>
                </a:solidFill>
              </a:rPr>
              <a:t> of </a:t>
            </a:r>
            <a:r>
              <a:rPr lang="hu-HU" sz="1000" i="1" dirty="0" err="1">
                <a:solidFill>
                  <a:schemeClr val="bg1">
                    <a:lumMod val="50000"/>
                  </a:schemeClr>
                </a:solidFill>
              </a:rPr>
              <a:t>doing</a:t>
            </a:r>
            <a:r>
              <a:rPr lang="hu-HU" sz="1000" i="1" dirty="0">
                <a:solidFill>
                  <a:schemeClr val="bg1">
                    <a:lumMod val="50000"/>
                  </a:schemeClr>
                </a:solidFill>
              </a:rPr>
              <a:t> </a:t>
            </a:r>
            <a:r>
              <a:rPr lang="hu-HU" sz="1000" i="1" dirty="0" err="1">
                <a:solidFill>
                  <a:schemeClr val="bg1">
                    <a:lumMod val="50000"/>
                  </a:schemeClr>
                </a:solidFill>
              </a:rPr>
              <a:t>activities</a:t>
            </a:r>
            <a:r>
              <a:rPr lang="hu-HU" sz="1000" i="1" dirty="0">
                <a:solidFill>
                  <a:schemeClr val="bg1">
                    <a:lumMod val="50000"/>
                  </a:schemeClr>
                </a:solidFill>
              </a:rPr>
              <a:t> </a:t>
            </a:r>
            <a:r>
              <a:rPr lang="hu-HU" sz="1000" i="1" dirty="0" err="1">
                <a:solidFill>
                  <a:schemeClr val="bg1">
                    <a:lumMod val="50000"/>
                  </a:schemeClr>
                </a:solidFill>
              </a:rPr>
              <a:t>other</a:t>
            </a:r>
            <a:r>
              <a:rPr lang="hu-HU" sz="1000" i="1" dirty="0">
                <a:solidFill>
                  <a:schemeClr val="bg1">
                    <a:lumMod val="50000"/>
                  </a:schemeClr>
                </a:solidFill>
              </a:rPr>
              <a:t> </a:t>
            </a:r>
            <a:r>
              <a:rPr lang="hu-HU" sz="1000" i="1" dirty="0" err="1">
                <a:solidFill>
                  <a:schemeClr val="bg1">
                    <a:lumMod val="50000"/>
                  </a:schemeClr>
                </a:solidFill>
              </a:rPr>
              <a:t>than</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TV?</a:t>
            </a:r>
          </a:p>
        </p:txBody>
      </p:sp>
      <p:sp>
        <p:nvSpPr>
          <p:cNvPr id="107" name="Szövegdoboz 135">
            <a:extLst>
              <a:ext uri="{FF2B5EF4-FFF2-40B4-BE49-F238E27FC236}">
                <a16:creationId xmlns:a16="http://schemas.microsoft.com/office/drawing/2014/main" xmlns="" id="{A8400FDB-C03B-4234-AD82-BAA1FF60783E}"/>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lang="hu-HU" sz="900" kern="0" dirty="0">
                <a:solidFill>
                  <a:srgbClr val="222223"/>
                </a:solidFill>
              </a:rPr>
              <a:t>N=2.094 |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doing</a:t>
            </a:r>
            <a:r>
              <a:rPr lang="hu-HU" sz="900" kern="0" dirty="0">
                <a:solidFill>
                  <a:srgbClr val="222223"/>
                </a:solidFill>
              </a:rPr>
              <a:t> parallel </a:t>
            </a:r>
            <a:r>
              <a:rPr lang="hu-HU" sz="900" kern="0" dirty="0" err="1">
                <a:solidFill>
                  <a:srgbClr val="222223"/>
                </a:solidFill>
              </a:rPr>
              <a:t>activities</a:t>
            </a:r>
            <a:endParaRPr lang="hu-HU" sz="900" kern="0" dirty="0">
              <a:solidFill>
                <a:srgbClr val="222223"/>
              </a:solidFill>
            </a:endParaRPr>
          </a:p>
        </p:txBody>
      </p:sp>
      <p:sp>
        <p:nvSpPr>
          <p:cNvPr id="3" name="Title 2">
            <a:extLst>
              <a:ext uri="{FF2B5EF4-FFF2-40B4-BE49-F238E27FC236}">
                <a16:creationId xmlns:a16="http://schemas.microsoft.com/office/drawing/2014/main" xmlns="" id="{4CB0A37B-97DA-48A7-B58E-20EAFB895B4B}"/>
              </a:ext>
            </a:extLst>
          </p:cNvPr>
          <p:cNvSpPr>
            <a:spLocks noGrp="1"/>
          </p:cNvSpPr>
          <p:nvPr>
            <p:ph type="title"/>
          </p:nvPr>
        </p:nvSpPr>
        <p:spPr/>
        <p:txBody>
          <a:bodyPr>
            <a:normAutofit fontScale="90000"/>
          </a:bodyPr>
          <a:lstStyle/>
          <a:p>
            <a:r>
              <a:rPr lang="hu-HU" dirty="0" err="1"/>
              <a:t>Reason</a:t>
            </a:r>
            <a:r>
              <a:rPr lang="hu-HU" dirty="0"/>
              <a:t> </a:t>
            </a:r>
            <a:r>
              <a:rPr lang="hu-HU" dirty="0" err="1"/>
              <a:t>behind</a:t>
            </a:r>
            <a:r>
              <a:rPr lang="hu-HU" dirty="0"/>
              <a:t> </a:t>
            </a:r>
            <a:r>
              <a:rPr lang="hu-HU" dirty="0" err="1"/>
              <a:t>the</a:t>
            </a:r>
            <a:r>
              <a:rPr lang="hu-HU" dirty="0"/>
              <a:t> </a:t>
            </a:r>
            <a:r>
              <a:rPr lang="hu-HU" dirty="0" err="1"/>
              <a:t>simultaneous</a:t>
            </a:r>
            <a:r>
              <a:rPr lang="hu-HU" dirty="0"/>
              <a:t> </a:t>
            </a:r>
            <a:r>
              <a:rPr lang="hu-HU" dirty="0" err="1"/>
              <a:t>activity</a:t>
            </a:r>
            <a:endParaRPr lang="hu-HU" dirty="0"/>
          </a:p>
        </p:txBody>
      </p:sp>
      <p:grpSp>
        <p:nvGrpSpPr>
          <p:cNvPr id="6" name="Group 5">
            <a:extLst>
              <a:ext uri="{FF2B5EF4-FFF2-40B4-BE49-F238E27FC236}">
                <a16:creationId xmlns:a16="http://schemas.microsoft.com/office/drawing/2014/main" xmlns="" id="{8A60D70B-BD41-47C8-884E-A5DC1D44DAD2}"/>
              </a:ext>
            </a:extLst>
          </p:cNvPr>
          <p:cNvGrpSpPr/>
          <p:nvPr/>
        </p:nvGrpSpPr>
        <p:grpSpPr>
          <a:xfrm>
            <a:off x="906425" y="1386642"/>
            <a:ext cx="1213229" cy="1282379"/>
            <a:chOff x="425473" y="2073751"/>
            <a:chExt cx="1238764" cy="1080120"/>
          </a:xfrm>
        </p:grpSpPr>
        <p:graphicFrame>
          <p:nvGraphicFramePr>
            <p:cNvPr id="7" name="Object 5">
              <a:extLst>
                <a:ext uri="{FF2B5EF4-FFF2-40B4-BE49-F238E27FC236}">
                  <a16:creationId xmlns:a16="http://schemas.microsoft.com/office/drawing/2014/main" xmlns="" id="{0EA4AC4F-AF3F-4177-8E24-0E1547D07739}"/>
                </a:ext>
              </a:extLst>
            </p:cNvPr>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2"/>
            </a:graphicData>
          </a:graphic>
        </p:graphicFrame>
        <p:sp>
          <p:nvSpPr>
            <p:cNvPr id="8" name="Chord 7">
              <a:extLst>
                <a:ext uri="{FF2B5EF4-FFF2-40B4-BE49-F238E27FC236}">
                  <a16:creationId xmlns:a16="http://schemas.microsoft.com/office/drawing/2014/main" xmlns="" id="{C869D9D9-6A92-4AF8-82E7-5FF65B76503E}"/>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13400" rtlCol="0" anchor="t" anchorCtr="0"/>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l-PL" sz="1050" b="0" i="0" u="none" strike="noStrike" kern="1200" cap="none" spc="0" normalizeH="0" baseline="0" noProof="0" dirty="0">
                  <a:ln>
                    <a:noFill/>
                  </a:ln>
                  <a:solidFill>
                    <a:sysClr val="window" lastClr="FFFFFF"/>
                  </a:solidFill>
                  <a:effectLst/>
                  <a:uLnTx/>
                  <a:uFillTx/>
                  <a:latin typeface="Calibri"/>
                  <a:ea typeface="+mn-ea"/>
                  <a:cs typeface="+mn-cs"/>
                </a:rPr>
                <a:t>59</a:t>
              </a:r>
              <a:r>
                <a:rPr kumimoji="0" lang="en-GB" sz="105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9" name="Rectangle 23">
            <a:extLst>
              <a:ext uri="{FF2B5EF4-FFF2-40B4-BE49-F238E27FC236}">
                <a16:creationId xmlns:a16="http://schemas.microsoft.com/office/drawing/2014/main" xmlns="" id="{5BF91202-FA3D-49EA-984E-9947A3D8E644}"/>
              </a:ext>
            </a:extLst>
          </p:cNvPr>
          <p:cNvSpPr/>
          <p:nvPr/>
        </p:nvSpPr>
        <p:spPr>
          <a:xfrm>
            <a:off x="797162" y="2111086"/>
            <a:ext cx="1431754" cy="379774"/>
          </a:xfrm>
          <a:prstGeom prst="rect">
            <a:avLst/>
          </a:prstGeom>
        </p:spPr>
        <p:txBody>
          <a:bodyPr vert="horz" lIns="0" tIns="0" rIns="0" bIns="0" rtlCol="0">
            <a:noAutofit/>
          </a:bodyPr>
          <a:lstStyle/>
          <a:p>
            <a:pPr marL="0" marR="0" lvl="0" indent="0" algn="ctr" defTabSz="693194" rtl="0" eaLnBrk="1" fontAlgn="auto" latinLnBrk="0" hangingPunct="1">
              <a:lnSpc>
                <a:spcPct val="90000"/>
              </a:lnSpc>
              <a:spcBef>
                <a:spcPts val="0"/>
              </a:spcBef>
              <a:spcAft>
                <a:spcPts val="0"/>
              </a:spcAft>
              <a:buClrTx/>
              <a:buSzTx/>
              <a:buFontTx/>
              <a:buNone/>
              <a:tabLst/>
              <a:defRPr/>
            </a:pPr>
            <a:r>
              <a:rPr kumimoji="0" lang="hu-HU" sz="1050" i="0" u="none" strike="noStrike" kern="0" cap="none" spc="0" normalizeH="0" baseline="0" noProof="0" dirty="0" err="1">
                <a:ln>
                  <a:noFill/>
                </a:ln>
                <a:solidFill>
                  <a:srgbClr val="404040"/>
                </a:solidFill>
                <a:effectLst/>
                <a:uLnTx/>
                <a:uFillTx/>
                <a:latin typeface="Calibri"/>
                <a:ea typeface="+mn-ea"/>
                <a:cs typeface="+mn-cs"/>
              </a:rPr>
              <a:t>Other</a:t>
            </a:r>
            <a:r>
              <a:rPr kumimoji="0" lang="hu-HU" sz="1050" i="0" u="none" strike="noStrike" kern="0" cap="none" spc="0" normalizeH="0" baseline="0" noProof="0" dirty="0">
                <a:ln>
                  <a:noFill/>
                </a:ln>
                <a:solidFill>
                  <a:srgbClr val="404040"/>
                </a:solidFill>
                <a:effectLst/>
                <a:uLnTx/>
                <a:uFillTx/>
                <a:latin typeface="Calibri"/>
                <a:ea typeface="+mn-ea"/>
                <a:cs typeface="+mn-cs"/>
              </a:rPr>
              <a:t> </a:t>
            </a:r>
            <a:r>
              <a:rPr kumimoji="0" lang="hu-HU" sz="1050" i="0" u="none" strike="noStrike" kern="0" cap="none" spc="0" normalizeH="0" baseline="0" noProof="0" dirty="0" err="1">
                <a:ln>
                  <a:noFill/>
                </a:ln>
                <a:solidFill>
                  <a:srgbClr val="404040"/>
                </a:solidFill>
                <a:effectLst/>
                <a:uLnTx/>
                <a:uFillTx/>
                <a:latin typeface="Calibri"/>
                <a:ea typeface="+mn-ea"/>
                <a:cs typeface="+mn-cs"/>
              </a:rPr>
              <a:t>activities</a:t>
            </a:r>
            <a:r>
              <a:rPr kumimoji="0" lang="hu-HU" sz="1050" i="0" u="none" strike="noStrike" kern="0" cap="none" spc="0" normalizeH="0" baseline="0" noProof="0" dirty="0">
                <a:ln>
                  <a:noFill/>
                </a:ln>
                <a:solidFill>
                  <a:srgbClr val="404040"/>
                </a:solidFill>
                <a:effectLst/>
                <a:uLnTx/>
                <a:uFillTx/>
                <a:latin typeface="Calibri"/>
                <a:ea typeface="+mn-ea"/>
                <a:cs typeface="+mn-cs"/>
              </a:rPr>
              <a:t> </a:t>
            </a:r>
            <a:r>
              <a:rPr kumimoji="0" lang="hu-HU" sz="1050" i="0" u="none" strike="noStrike" kern="0" cap="none" spc="0" normalizeH="0" baseline="0" noProof="0" dirty="0" err="1">
                <a:ln>
                  <a:noFill/>
                </a:ln>
                <a:solidFill>
                  <a:srgbClr val="404040"/>
                </a:solidFill>
                <a:effectLst/>
                <a:uLnTx/>
                <a:uFillTx/>
                <a:latin typeface="Calibri"/>
                <a:ea typeface="+mn-ea"/>
                <a:cs typeface="+mn-cs"/>
              </a:rPr>
              <a:t>were</a:t>
            </a:r>
            <a:r>
              <a:rPr kumimoji="0" lang="hu-HU" sz="1050" i="0" u="none" strike="noStrike" kern="0" cap="none" spc="0" normalizeH="0" baseline="0" noProof="0" dirty="0">
                <a:ln>
                  <a:noFill/>
                </a:ln>
                <a:solidFill>
                  <a:srgbClr val="404040"/>
                </a:solidFill>
                <a:effectLst/>
                <a:uLnTx/>
                <a:uFillTx/>
                <a:latin typeface="Calibri"/>
                <a:ea typeface="+mn-ea"/>
                <a:cs typeface="+mn-cs"/>
              </a:rPr>
              <a:t> more </a:t>
            </a:r>
            <a:r>
              <a:rPr kumimoji="0" lang="hu-HU" sz="1050" i="0" u="none" strike="noStrike" kern="0" cap="none" spc="0" normalizeH="0" baseline="0" noProof="0" dirty="0" err="1">
                <a:ln>
                  <a:noFill/>
                </a:ln>
                <a:solidFill>
                  <a:srgbClr val="404040"/>
                </a:solidFill>
                <a:effectLst/>
                <a:uLnTx/>
                <a:uFillTx/>
                <a:latin typeface="Calibri"/>
                <a:ea typeface="+mn-ea"/>
                <a:cs typeface="+mn-cs"/>
              </a:rPr>
              <a:t>important</a:t>
            </a:r>
            <a:endParaRPr kumimoji="0" lang="hu-HU" sz="1050" i="0" u="none" strike="noStrike" kern="0" cap="none" spc="0" normalizeH="0" baseline="0" noProof="0" dirty="0">
              <a:ln>
                <a:noFill/>
              </a:ln>
              <a:solidFill>
                <a:srgbClr val="404040"/>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xmlns="" id="{243AFE5F-77CA-47C7-BDE8-1B37908909E0}"/>
              </a:ext>
            </a:extLst>
          </p:cNvPr>
          <p:cNvGrpSpPr/>
          <p:nvPr/>
        </p:nvGrpSpPr>
        <p:grpSpPr>
          <a:xfrm>
            <a:off x="2626873" y="1383510"/>
            <a:ext cx="1213229" cy="1282379"/>
            <a:chOff x="425473" y="2073751"/>
            <a:chExt cx="1238764" cy="1080120"/>
          </a:xfrm>
        </p:grpSpPr>
        <p:graphicFrame>
          <p:nvGraphicFramePr>
            <p:cNvPr id="11" name="Object 5">
              <a:extLst>
                <a:ext uri="{FF2B5EF4-FFF2-40B4-BE49-F238E27FC236}">
                  <a16:creationId xmlns:a16="http://schemas.microsoft.com/office/drawing/2014/main" xmlns="" id="{ED22F58E-D073-4D99-A33C-C09AA4017FFE}"/>
                </a:ext>
              </a:extLst>
            </p:cNvPr>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3"/>
            </a:graphicData>
          </a:graphic>
        </p:graphicFrame>
        <p:sp>
          <p:nvSpPr>
            <p:cNvPr id="12" name="Chord 11">
              <a:extLst>
                <a:ext uri="{FF2B5EF4-FFF2-40B4-BE49-F238E27FC236}">
                  <a16:creationId xmlns:a16="http://schemas.microsoft.com/office/drawing/2014/main" xmlns="" id="{49ED3508-1A7E-4BBF-A568-037F685D0BD4}"/>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13400" rtlCol="0" anchor="t" anchorCtr="0"/>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l-PL" sz="1050" b="0" i="0" u="none" strike="noStrike" kern="1200" cap="none" spc="0" normalizeH="0" baseline="0" noProof="0" dirty="0">
                  <a:ln>
                    <a:noFill/>
                  </a:ln>
                  <a:solidFill>
                    <a:sysClr val="window" lastClr="FFFFFF"/>
                  </a:solidFill>
                  <a:effectLst/>
                  <a:uLnTx/>
                  <a:uFillTx/>
                  <a:latin typeface="Calibri"/>
                  <a:ea typeface="+mn-ea"/>
                  <a:cs typeface="+mn-cs"/>
                </a:rPr>
                <a:t>25</a:t>
              </a:r>
              <a:r>
                <a:rPr kumimoji="0" lang="en-GB" sz="105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13" name="Rectangle 23">
            <a:extLst>
              <a:ext uri="{FF2B5EF4-FFF2-40B4-BE49-F238E27FC236}">
                <a16:creationId xmlns:a16="http://schemas.microsoft.com/office/drawing/2014/main" xmlns="" id="{7C48DB7E-A537-457D-85FF-C977DEE61749}"/>
              </a:ext>
            </a:extLst>
          </p:cNvPr>
          <p:cNvSpPr/>
          <p:nvPr/>
        </p:nvSpPr>
        <p:spPr>
          <a:xfrm>
            <a:off x="2585554" y="2098350"/>
            <a:ext cx="1428785" cy="379774"/>
          </a:xfrm>
          <a:prstGeom prst="rect">
            <a:avLst/>
          </a:prstGeom>
        </p:spPr>
        <p:txBody>
          <a:bodyPr vert="horz" lIns="0" tIns="0" rIns="0" bIns="0" rtlCol="0">
            <a:noAutofit/>
          </a:bodyPr>
          <a:lstStyle/>
          <a:p>
            <a:pPr marL="0" marR="0" lvl="0" indent="0" algn="ctr" defTabSz="693194" rtl="0" eaLnBrk="1" fontAlgn="auto" latinLnBrk="0" hangingPunct="1">
              <a:lnSpc>
                <a:spcPct val="90000"/>
              </a:lnSpc>
              <a:spcBef>
                <a:spcPts val="0"/>
              </a:spcBef>
              <a:spcAft>
                <a:spcPts val="0"/>
              </a:spcAft>
              <a:buClrTx/>
              <a:buSzTx/>
              <a:buFontTx/>
              <a:buNone/>
              <a:tabLst/>
              <a:defRPr/>
            </a:pPr>
            <a:r>
              <a:rPr kumimoji="0" lang="hu-HU" sz="1050" i="0" u="none" strike="noStrike" kern="0" cap="none" spc="0" normalizeH="0" baseline="0" noProof="0" dirty="0">
                <a:ln>
                  <a:noFill/>
                </a:ln>
                <a:solidFill>
                  <a:srgbClr val="404040"/>
                </a:solidFill>
                <a:effectLst/>
                <a:uLnTx/>
                <a:uFillTx/>
                <a:latin typeface="Calibri"/>
                <a:ea typeface="+mn-ea"/>
                <a:cs typeface="+mn-cs"/>
              </a:rPr>
              <a:t>The </a:t>
            </a:r>
            <a:r>
              <a:rPr kumimoji="0" lang="hu-HU" sz="1050" i="0" u="none" strike="noStrike" kern="0" cap="none" spc="0" normalizeH="0" baseline="0" noProof="0" dirty="0" err="1">
                <a:ln>
                  <a:noFill/>
                </a:ln>
                <a:solidFill>
                  <a:srgbClr val="404040"/>
                </a:solidFill>
                <a:effectLst/>
                <a:uLnTx/>
                <a:uFillTx/>
                <a:latin typeface="Calibri"/>
                <a:ea typeface="+mn-ea"/>
                <a:cs typeface="+mn-cs"/>
              </a:rPr>
              <a:t>programme</a:t>
            </a:r>
            <a:r>
              <a:rPr kumimoji="0" lang="hu-HU" sz="1050" i="0" u="none" strike="noStrike" kern="0" cap="none" spc="0" normalizeH="0" baseline="0" noProof="0" dirty="0">
                <a:ln>
                  <a:noFill/>
                </a:ln>
                <a:solidFill>
                  <a:srgbClr val="404040"/>
                </a:solidFill>
                <a:effectLst/>
                <a:uLnTx/>
                <a:uFillTx/>
                <a:latin typeface="Calibri"/>
                <a:ea typeface="+mn-ea"/>
                <a:cs typeface="+mn-cs"/>
              </a:rPr>
              <a:t> </a:t>
            </a:r>
            <a:r>
              <a:rPr kumimoji="0" lang="hu-HU" sz="1050" i="0" u="none" strike="noStrike" kern="0" cap="none" spc="0" normalizeH="0" baseline="0" noProof="0" dirty="0" err="1">
                <a:ln>
                  <a:noFill/>
                </a:ln>
                <a:solidFill>
                  <a:srgbClr val="404040"/>
                </a:solidFill>
                <a:effectLst/>
                <a:uLnTx/>
                <a:uFillTx/>
                <a:latin typeface="Calibri"/>
                <a:ea typeface="+mn-ea"/>
                <a:cs typeface="+mn-cs"/>
              </a:rPr>
              <a:t>was</a:t>
            </a:r>
            <a:r>
              <a:rPr kumimoji="0" lang="hu-HU" sz="1050" i="0" u="none" strike="noStrike" kern="0" cap="none" spc="0" normalizeH="0" baseline="0" noProof="0" dirty="0">
                <a:ln>
                  <a:noFill/>
                </a:ln>
                <a:solidFill>
                  <a:srgbClr val="404040"/>
                </a:solidFill>
                <a:effectLst/>
                <a:uLnTx/>
                <a:uFillTx/>
                <a:latin typeface="Calibri"/>
                <a:ea typeface="+mn-ea"/>
                <a:cs typeface="+mn-cs"/>
              </a:rPr>
              <a:t> </a:t>
            </a:r>
            <a:r>
              <a:rPr kumimoji="0" lang="hu-HU" sz="1050" i="0" u="none" strike="noStrike" kern="0" cap="none" spc="0" normalizeH="0" baseline="0" noProof="0" dirty="0" err="1">
                <a:ln>
                  <a:noFill/>
                </a:ln>
                <a:solidFill>
                  <a:srgbClr val="404040"/>
                </a:solidFill>
                <a:effectLst/>
                <a:uLnTx/>
                <a:uFillTx/>
                <a:latin typeface="Calibri"/>
                <a:ea typeface="+mn-ea"/>
                <a:cs typeface="+mn-cs"/>
              </a:rPr>
              <a:t>not</a:t>
            </a:r>
            <a:r>
              <a:rPr kumimoji="0" lang="hu-HU" sz="1050" i="0" u="none" strike="noStrike" kern="0" cap="none" spc="0" normalizeH="0" baseline="0" noProof="0" dirty="0">
                <a:ln>
                  <a:noFill/>
                </a:ln>
                <a:solidFill>
                  <a:srgbClr val="404040"/>
                </a:solidFill>
                <a:effectLst/>
                <a:uLnTx/>
                <a:uFillTx/>
                <a:latin typeface="Calibri"/>
                <a:ea typeface="+mn-ea"/>
                <a:cs typeface="+mn-cs"/>
              </a:rPr>
              <a:t> </a:t>
            </a:r>
            <a:r>
              <a:rPr kumimoji="0" lang="hu-HU" sz="1050" i="0" u="none" strike="noStrike" kern="0" cap="none" spc="0" normalizeH="0" baseline="0" noProof="0" dirty="0" err="1">
                <a:ln>
                  <a:noFill/>
                </a:ln>
                <a:solidFill>
                  <a:srgbClr val="404040"/>
                </a:solidFill>
                <a:effectLst/>
                <a:uLnTx/>
                <a:uFillTx/>
                <a:latin typeface="Calibri"/>
                <a:ea typeface="+mn-ea"/>
                <a:cs typeface="+mn-cs"/>
              </a:rPr>
              <a:t>interesting</a:t>
            </a:r>
            <a:r>
              <a:rPr kumimoji="0" lang="hu-HU" sz="1050" i="0" u="none" strike="noStrike" kern="0" cap="none" spc="0" normalizeH="0" baseline="0" noProof="0" dirty="0">
                <a:ln>
                  <a:noFill/>
                </a:ln>
                <a:solidFill>
                  <a:srgbClr val="404040"/>
                </a:solidFill>
                <a:effectLst/>
                <a:uLnTx/>
                <a:uFillTx/>
                <a:latin typeface="Calibri"/>
                <a:ea typeface="+mn-ea"/>
                <a:cs typeface="+mn-cs"/>
              </a:rPr>
              <a:t> </a:t>
            </a:r>
            <a:r>
              <a:rPr kumimoji="0" lang="hu-HU" sz="1050" i="0" u="none" strike="noStrike" kern="0" cap="none" spc="0" normalizeH="0" baseline="0" noProof="0" dirty="0" err="1">
                <a:ln>
                  <a:noFill/>
                </a:ln>
                <a:solidFill>
                  <a:srgbClr val="404040"/>
                </a:solidFill>
                <a:effectLst/>
                <a:uLnTx/>
                <a:uFillTx/>
                <a:latin typeface="Calibri"/>
                <a:ea typeface="+mn-ea"/>
                <a:cs typeface="+mn-cs"/>
              </a:rPr>
              <a:t>enough</a:t>
            </a:r>
            <a:r>
              <a:rPr kumimoji="0" lang="hu-HU" sz="1050" i="0" u="none" strike="noStrike" kern="0" cap="none" spc="0" normalizeH="0" baseline="0" noProof="0" dirty="0">
                <a:ln>
                  <a:noFill/>
                </a:ln>
                <a:solidFill>
                  <a:srgbClr val="404040"/>
                </a:solidFill>
                <a:effectLst/>
                <a:uLnTx/>
                <a:uFillTx/>
                <a:latin typeface="Calibri"/>
                <a:ea typeface="+mn-ea"/>
                <a:cs typeface="+mn-cs"/>
              </a:rPr>
              <a:t>, </a:t>
            </a:r>
            <a:r>
              <a:rPr kumimoji="0" lang="hu-HU" sz="1050" i="0" u="none" strike="noStrike" kern="0" cap="none" spc="0" normalizeH="0" baseline="0" noProof="0" dirty="0" err="1">
                <a:ln>
                  <a:noFill/>
                </a:ln>
                <a:solidFill>
                  <a:srgbClr val="404040"/>
                </a:solidFill>
                <a:effectLst/>
                <a:uLnTx/>
                <a:uFillTx/>
                <a:latin typeface="Calibri"/>
                <a:ea typeface="+mn-ea"/>
                <a:cs typeface="+mn-cs"/>
              </a:rPr>
              <a:t>was</a:t>
            </a:r>
            <a:r>
              <a:rPr kumimoji="0" lang="hu-HU" sz="1050" i="0" u="none" strike="noStrike" kern="0" cap="none" spc="0" normalizeH="0" baseline="0" noProof="0" dirty="0">
                <a:ln>
                  <a:noFill/>
                </a:ln>
                <a:solidFill>
                  <a:srgbClr val="404040"/>
                </a:solidFill>
                <a:effectLst/>
                <a:uLnTx/>
                <a:uFillTx/>
                <a:latin typeface="Calibri"/>
                <a:ea typeface="+mn-ea"/>
                <a:cs typeface="+mn-cs"/>
              </a:rPr>
              <a:t> </a:t>
            </a:r>
            <a:r>
              <a:rPr kumimoji="0" lang="hu-HU" sz="1050" i="0" u="none" strike="noStrike" kern="0" cap="none" spc="0" normalizeH="0" baseline="0" noProof="0" dirty="0" err="1">
                <a:ln>
                  <a:noFill/>
                </a:ln>
                <a:solidFill>
                  <a:srgbClr val="404040"/>
                </a:solidFill>
                <a:effectLst/>
                <a:uLnTx/>
                <a:uFillTx/>
                <a:latin typeface="Calibri"/>
                <a:ea typeface="+mn-ea"/>
                <a:cs typeface="+mn-cs"/>
              </a:rPr>
              <a:t>bored</a:t>
            </a:r>
            <a:endParaRPr kumimoji="0" lang="fr-FR" sz="1050" i="0" u="none" strike="noStrike" kern="0" cap="none" spc="0" normalizeH="0" baseline="0" noProof="0" dirty="0">
              <a:ln>
                <a:noFill/>
              </a:ln>
              <a:solidFill>
                <a:srgbClr val="404040"/>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xmlns="" id="{3C6044C1-10BF-4621-9939-A01A90D30D24}"/>
              </a:ext>
            </a:extLst>
          </p:cNvPr>
          <p:cNvGrpSpPr/>
          <p:nvPr/>
        </p:nvGrpSpPr>
        <p:grpSpPr>
          <a:xfrm>
            <a:off x="899592" y="2760423"/>
            <a:ext cx="1213229" cy="1282379"/>
            <a:chOff x="425473" y="2073751"/>
            <a:chExt cx="1238764" cy="1080120"/>
          </a:xfrm>
        </p:grpSpPr>
        <p:graphicFrame>
          <p:nvGraphicFramePr>
            <p:cNvPr id="15" name="Object 5">
              <a:extLst>
                <a:ext uri="{FF2B5EF4-FFF2-40B4-BE49-F238E27FC236}">
                  <a16:creationId xmlns:a16="http://schemas.microsoft.com/office/drawing/2014/main" xmlns="" id="{0D4849F9-B7B4-4B62-A9DB-402180CD7D00}"/>
                </a:ext>
              </a:extLst>
            </p:cNvPr>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4"/>
            </a:graphicData>
          </a:graphic>
        </p:graphicFrame>
        <p:sp>
          <p:nvSpPr>
            <p:cNvPr id="16" name="Chord 15">
              <a:extLst>
                <a:ext uri="{FF2B5EF4-FFF2-40B4-BE49-F238E27FC236}">
                  <a16:creationId xmlns:a16="http://schemas.microsoft.com/office/drawing/2014/main" xmlns="" id="{125706F8-4C41-4245-9E35-FB31431A26BA}"/>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13400" rtlCol="0" anchor="t" anchorCtr="0"/>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ysClr val="window" lastClr="FFFFFF"/>
                  </a:solidFill>
                  <a:effectLst/>
                  <a:uLnTx/>
                  <a:uFillTx/>
                  <a:latin typeface="Calibri"/>
                  <a:ea typeface="+mn-ea"/>
                  <a:cs typeface="+mn-cs"/>
                </a:rPr>
                <a:t>6</a:t>
              </a:r>
              <a:r>
                <a:rPr kumimoji="0" lang="en-GB" sz="105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17" name="Rectangle 23">
            <a:extLst>
              <a:ext uri="{FF2B5EF4-FFF2-40B4-BE49-F238E27FC236}">
                <a16:creationId xmlns:a16="http://schemas.microsoft.com/office/drawing/2014/main" xmlns="" id="{850393B8-6308-49AC-B436-33B6884D4D0C}"/>
              </a:ext>
            </a:extLst>
          </p:cNvPr>
          <p:cNvSpPr/>
          <p:nvPr/>
        </p:nvSpPr>
        <p:spPr>
          <a:xfrm>
            <a:off x="951921" y="3470201"/>
            <a:ext cx="1197376" cy="379774"/>
          </a:xfrm>
          <a:prstGeom prst="rect">
            <a:avLst/>
          </a:prstGeom>
        </p:spPr>
        <p:txBody>
          <a:bodyPr vert="horz" lIns="0" tIns="0" rIns="0" bIns="0" rtlCol="0">
            <a:noAutofit/>
          </a:bodyPr>
          <a:lstStyle/>
          <a:p>
            <a:pPr marL="0" marR="0" lvl="0" indent="0" algn="ctr" defTabSz="693194" rtl="0" eaLnBrk="1" fontAlgn="auto" latinLnBrk="0" hangingPunct="1">
              <a:lnSpc>
                <a:spcPct val="90000"/>
              </a:lnSpc>
              <a:spcBef>
                <a:spcPts val="0"/>
              </a:spcBef>
              <a:spcAft>
                <a:spcPts val="0"/>
              </a:spcAft>
              <a:buClrTx/>
              <a:buSzTx/>
              <a:buFontTx/>
              <a:buNone/>
              <a:tabLst/>
              <a:defRPr/>
            </a:pPr>
            <a:r>
              <a:rPr kumimoji="0" lang="hu-HU" sz="1050" b="0" i="0" u="none" strike="noStrike" kern="0" cap="none" spc="0" normalizeH="0" baseline="0" noProof="0" dirty="0" err="1">
                <a:ln>
                  <a:noFill/>
                </a:ln>
                <a:solidFill>
                  <a:srgbClr val="404040"/>
                </a:solidFill>
                <a:effectLst/>
                <a:uLnTx/>
                <a:uFillTx/>
                <a:latin typeface="Calibri"/>
                <a:ea typeface="+mn-ea"/>
                <a:cs typeface="+mn-cs"/>
              </a:rPr>
              <a:t>Did</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0" cap="none" spc="0" normalizeH="0" baseline="0" noProof="0" dirty="0" err="1">
                <a:ln>
                  <a:noFill/>
                </a:ln>
                <a:solidFill>
                  <a:srgbClr val="404040"/>
                </a:solidFill>
                <a:effectLst/>
                <a:uLnTx/>
                <a:uFillTx/>
                <a:latin typeface="Calibri"/>
                <a:ea typeface="+mn-ea"/>
                <a:cs typeface="+mn-cs"/>
              </a:rPr>
              <a:t>not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0" cap="none" spc="0" normalizeH="0" baseline="0" noProof="0" dirty="0" err="1">
                <a:ln>
                  <a:noFill/>
                </a:ln>
                <a:solidFill>
                  <a:srgbClr val="404040"/>
                </a:solidFill>
                <a:effectLst/>
                <a:uLnTx/>
                <a:uFillTx/>
                <a:latin typeface="Calibri"/>
                <a:ea typeface="+mn-ea"/>
                <a:cs typeface="+mn-cs"/>
              </a:rPr>
              <a:t>care</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0" cap="none" spc="0" normalizeH="0" baseline="0" noProof="0" dirty="0" err="1">
                <a:ln>
                  <a:noFill/>
                </a:ln>
                <a:solidFill>
                  <a:srgbClr val="404040"/>
                </a:solidFill>
                <a:effectLst/>
                <a:uLnTx/>
                <a:uFillTx/>
                <a:latin typeface="Calibri"/>
                <a:ea typeface="+mn-ea"/>
                <a:cs typeface="+mn-cs"/>
              </a:rPr>
              <a:t>about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0" cap="none" spc="0" normalizeH="0" baseline="0" noProof="0" dirty="0" err="1">
                <a:ln>
                  <a:noFill/>
                </a:ln>
                <a:solidFill>
                  <a:srgbClr val="404040"/>
                </a:solidFill>
                <a:effectLst/>
                <a:uLnTx/>
                <a:uFillTx/>
                <a:latin typeface="Calibri"/>
                <a:ea typeface="+mn-ea"/>
                <a:cs typeface="+mn-cs"/>
              </a:rPr>
              <a:t>the</a:t>
            </a:r>
            <a:r>
              <a:rPr kumimoji="0" lang="hu-HU" sz="1050" b="0" i="0" u="none" strike="noStrike" kern="0" cap="none" spc="0" normalizeH="0" baseline="0" noProof="0" dirty="0">
                <a:ln>
                  <a:noFill/>
                </a:ln>
                <a:solidFill>
                  <a:srgbClr val="404040"/>
                </a:solidFill>
                <a:effectLst/>
                <a:uLnTx/>
                <a:uFillTx/>
                <a:latin typeface="Calibri"/>
                <a:ea typeface="+mn-ea"/>
                <a:cs typeface="+mn-cs"/>
              </a:rPr>
              <a:t> ad / </a:t>
            </a:r>
            <a:r>
              <a:rPr kumimoji="0" lang="hu-HU" sz="1050" b="0" i="0" u="none" strike="noStrike" kern="0" cap="none" spc="0" normalizeH="0" baseline="0" noProof="0" dirty="0" err="1">
                <a:ln>
                  <a:noFill/>
                </a:ln>
                <a:solidFill>
                  <a:srgbClr val="404040"/>
                </a:solidFill>
                <a:effectLst/>
                <a:uLnTx/>
                <a:uFillTx/>
                <a:latin typeface="Calibri"/>
                <a:ea typeface="+mn-ea"/>
                <a:cs typeface="+mn-cs"/>
              </a:rPr>
              <a:t>was</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0" cap="none" spc="0" normalizeH="0" baseline="0" noProof="0" dirty="0" err="1">
                <a:ln>
                  <a:noFill/>
                </a:ln>
                <a:solidFill>
                  <a:srgbClr val="404040"/>
                </a:solidFill>
                <a:effectLst/>
                <a:uLnTx/>
                <a:uFillTx/>
                <a:latin typeface="Calibri"/>
                <a:ea typeface="+mn-ea"/>
                <a:cs typeface="+mn-cs"/>
              </a:rPr>
              <a:t>doing</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0" cap="none" spc="0" normalizeH="0" baseline="0" noProof="0" dirty="0" err="1">
                <a:ln>
                  <a:noFill/>
                </a:ln>
                <a:solidFill>
                  <a:srgbClr val="404040"/>
                </a:solidFill>
                <a:effectLst/>
                <a:uLnTx/>
                <a:uFillTx/>
                <a:latin typeface="Calibri"/>
                <a:ea typeface="+mn-ea"/>
                <a:cs typeface="+mn-cs"/>
              </a:rPr>
              <a:t>something</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0" cap="none" spc="0" normalizeH="0" baseline="0" noProof="0" dirty="0" err="1">
                <a:ln>
                  <a:noFill/>
                </a:ln>
                <a:solidFill>
                  <a:srgbClr val="404040"/>
                </a:solidFill>
                <a:effectLst/>
                <a:uLnTx/>
                <a:uFillTx/>
                <a:latin typeface="Calibri"/>
                <a:ea typeface="+mn-ea"/>
                <a:cs typeface="+mn-cs"/>
              </a:rPr>
              <a:t>else</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0" cap="none" spc="0" normalizeH="0" baseline="0" noProof="0" dirty="0" err="1">
                <a:ln>
                  <a:noFill/>
                </a:ln>
                <a:solidFill>
                  <a:srgbClr val="404040"/>
                </a:solidFill>
                <a:effectLst/>
                <a:uLnTx/>
                <a:uFillTx/>
                <a:latin typeface="Calibri"/>
                <a:ea typeface="+mn-ea"/>
                <a:cs typeface="+mn-cs"/>
              </a:rPr>
              <a:t>during</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0" cap="none" spc="0" normalizeH="0" baseline="0" noProof="0" dirty="0" err="1">
                <a:ln>
                  <a:noFill/>
                </a:ln>
                <a:solidFill>
                  <a:srgbClr val="404040"/>
                </a:solidFill>
                <a:effectLst/>
                <a:uLnTx/>
                <a:uFillTx/>
                <a:latin typeface="Calibri"/>
                <a:ea typeface="+mn-ea"/>
                <a:cs typeface="+mn-cs"/>
              </a:rPr>
              <a:t>the</a:t>
            </a:r>
            <a:r>
              <a:rPr kumimoji="0" lang="hu-HU" sz="1050" b="0" i="0" u="none" strike="noStrike" kern="0" cap="none" spc="0" normalizeH="0" baseline="0" noProof="0" dirty="0">
                <a:ln>
                  <a:noFill/>
                </a:ln>
                <a:solidFill>
                  <a:srgbClr val="404040"/>
                </a:solidFill>
                <a:effectLst/>
                <a:uLnTx/>
                <a:uFillTx/>
                <a:latin typeface="Calibri"/>
                <a:ea typeface="+mn-ea"/>
                <a:cs typeface="+mn-cs"/>
              </a:rPr>
              <a:t> ad</a:t>
            </a:r>
          </a:p>
        </p:txBody>
      </p:sp>
      <p:grpSp>
        <p:nvGrpSpPr>
          <p:cNvPr id="18" name="Group 17">
            <a:extLst>
              <a:ext uri="{FF2B5EF4-FFF2-40B4-BE49-F238E27FC236}">
                <a16:creationId xmlns:a16="http://schemas.microsoft.com/office/drawing/2014/main" xmlns="" id="{57CC6DB7-09C6-4F54-9995-519AE5335457}"/>
              </a:ext>
            </a:extLst>
          </p:cNvPr>
          <p:cNvGrpSpPr/>
          <p:nvPr/>
        </p:nvGrpSpPr>
        <p:grpSpPr>
          <a:xfrm>
            <a:off x="2635449" y="2757829"/>
            <a:ext cx="1213229" cy="1282379"/>
            <a:chOff x="425473" y="2073751"/>
            <a:chExt cx="1238764" cy="1080120"/>
          </a:xfrm>
        </p:grpSpPr>
        <p:graphicFrame>
          <p:nvGraphicFramePr>
            <p:cNvPr id="19" name="Object 5">
              <a:extLst>
                <a:ext uri="{FF2B5EF4-FFF2-40B4-BE49-F238E27FC236}">
                  <a16:creationId xmlns:a16="http://schemas.microsoft.com/office/drawing/2014/main" xmlns="" id="{81B75260-D727-4F80-98CE-38C014C760F4}"/>
                </a:ext>
              </a:extLst>
            </p:cNvPr>
            <p:cNvGraphicFramePr>
              <a:graphicFrameLocks noChangeAspect="1"/>
            </p:cNvGraphicFramePr>
            <p:nvPr>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5"/>
            </a:graphicData>
          </a:graphic>
        </p:graphicFrame>
        <p:sp>
          <p:nvSpPr>
            <p:cNvPr id="20" name="Chord 19">
              <a:extLst>
                <a:ext uri="{FF2B5EF4-FFF2-40B4-BE49-F238E27FC236}">
                  <a16:creationId xmlns:a16="http://schemas.microsoft.com/office/drawing/2014/main" xmlns="" id="{AE30BDE0-3B63-4F24-8B93-B57A782A6248}"/>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13400" rtlCol="0" anchor="t" anchorCtr="0"/>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ysClr val="window" lastClr="FFFFFF"/>
                  </a:solidFill>
                  <a:effectLst/>
                  <a:uLnTx/>
                  <a:uFillTx/>
                  <a:latin typeface="Calibri"/>
                  <a:ea typeface="+mn-ea"/>
                  <a:cs typeface="+mn-cs"/>
                </a:rPr>
                <a:t>3</a:t>
              </a:r>
              <a:r>
                <a:rPr kumimoji="0" lang="en-GB" sz="105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27" name="Rectangle 23">
            <a:extLst>
              <a:ext uri="{FF2B5EF4-FFF2-40B4-BE49-F238E27FC236}">
                <a16:creationId xmlns:a16="http://schemas.microsoft.com/office/drawing/2014/main" xmlns="" id="{24D55BA3-5730-410E-BB7C-2325C94EF9BB}"/>
              </a:ext>
            </a:extLst>
          </p:cNvPr>
          <p:cNvSpPr/>
          <p:nvPr/>
        </p:nvSpPr>
        <p:spPr>
          <a:xfrm>
            <a:off x="2567970" y="3487213"/>
            <a:ext cx="1355958" cy="379774"/>
          </a:xfrm>
          <a:prstGeom prst="rect">
            <a:avLst/>
          </a:prstGeom>
        </p:spPr>
        <p:txBody>
          <a:bodyPr vert="horz" lIns="0" tIns="0" rIns="0" bIns="0" rtlCol="0">
            <a:noAutofit/>
          </a:bodyPr>
          <a:lstStyle/>
          <a:p>
            <a:pPr marL="0" marR="0" lvl="0" indent="0" algn="ctr" defTabSz="693194" rtl="0" eaLnBrk="1" fontAlgn="auto" latinLnBrk="0" hangingPunct="1">
              <a:lnSpc>
                <a:spcPct val="90000"/>
              </a:lnSpc>
              <a:spcBef>
                <a:spcPts val="0"/>
              </a:spcBef>
              <a:spcAft>
                <a:spcPts val="0"/>
              </a:spcAft>
              <a:buClrTx/>
              <a:buSzTx/>
              <a:buFontTx/>
              <a:buNone/>
              <a:tabLst/>
              <a:defRPr/>
            </a:pPr>
            <a:r>
              <a:rPr lang="hu-HU" sz="1050" kern="0" dirty="0" err="1">
                <a:solidFill>
                  <a:srgbClr val="404040"/>
                </a:solidFill>
                <a:latin typeface="Calibri"/>
              </a:rPr>
              <a:t>Habit</a:t>
            </a:r>
            <a:r>
              <a:rPr lang="hu-HU" sz="1050" kern="0" dirty="0">
                <a:solidFill>
                  <a:srgbClr val="404040"/>
                </a:solidFill>
                <a:latin typeface="Calibri"/>
              </a:rPr>
              <a:t> / </a:t>
            </a:r>
            <a:r>
              <a:rPr lang="hu-HU" sz="1050" kern="0" dirty="0" err="1">
                <a:solidFill>
                  <a:srgbClr val="404040"/>
                </a:solidFill>
                <a:latin typeface="Calibri"/>
              </a:rPr>
              <a:t>watches</a:t>
            </a:r>
            <a:r>
              <a:rPr lang="hu-HU" sz="1050" kern="0" dirty="0">
                <a:solidFill>
                  <a:srgbClr val="404040"/>
                </a:solidFill>
                <a:latin typeface="Calibri"/>
              </a:rPr>
              <a:t> TV like </a:t>
            </a:r>
            <a:r>
              <a:rPr lang="hu-HU" sz="1050" kern="0" dirty="0" err="1">
                <a:solidFill>
                  <a:srgbClr val="404040"/>
                </a:solidFill>
                <a:latin typeface="Calibri"/>
              </a:rPr>
              <a:t>this</a:t>
            </a:r>
            <a:r>
              <a:rPr lang="hu-HU" sz="1050" kern="0" dirty="0">
                <a:solidFill>
                  <a:srgbClr val="404040"/>
                </a:solidFill>
                <a:latin typeface="Calibri"/>
              </a:rPr>
              <a:t> / </a:t>
            </a:r>
            <a:r>
              <a:rPr lang="hu-HU" sz="1050" kern="0" dirty="0" err="1">
                <a:solidFill>
                  <a:srgbClr val="404040"/>
                </a:solidFill>
                <a:latin typeface="Calibri"/>
              </a:rPr>
              <a:t>only</a:t>
            </a:r>
            <a:r>
              <a:rPr lang="hu-HU" sz="1050" kern="0" dirty="0">
                <a:solidFill>
                  <a:srgbClr val="404040"/>
                </a:solidFill>
                <a:latin typeface="Calibri"/>
              </a:rPr>
              <a:t> </a:t>
            </a:r>
            <a:r>
              <a:rPr lang="hu-HU" sz="1050" kern="0" dirty="0" err="1">
                <a:solidFill>
                  <a:srgbClr val="404040"/>
                </a:solidFill>
                <a:latin typeface="Calibri"/>
              </a:rPr>
              <a:t>have</a:t>
            </a:r>
            <a:r>
              <a:rPr lang="hu-HU" sz="1050" kern="0" dirty="0">
                <a:solidFill>
                  <a:srgbClr val="404040"/>
                </a:solidFill>
                <a:latin typeface="Calibri"/>
              </a:rPr>
              <a:t> </a:t>
            </a:r>
            <a:r>
              <a:rPr lang="hu-HU" sz="1050" kern="0" dirty="0" err="1">
                <a:solidFill>
                  <a:srgbClr val="404040"/>
                </a:solidFill>
                <a:latin typeface="Calibri"/>
              </a:rPr>
              <a:t>time</a:t>
            </a:r>
            <a:r>
              <a:rPr lang="hu-HU" sz="1050" kern="0" dirty="0">
                <a:solidFill>
                  <a:srgbClr val="404040"/>
                </a:solidFill>
                <a:latin typeface="Calibri"/>
              </a:rPr>
              <a:t> </a:t>
            </a:r>
            <a:r>
              <a:rPr lang="hu-HU" sz="1050" kern="0" dirty="0" err="1">
                <a:solidFill>
                  <a:srgbClr val="404040"/>
                </a:solidFill>
                <a:latin typeface="Calibri"/>
              </a:rPr>
              <a:t>for</a:t>
            </a:r>
            <a:r>
              <a:rPr lang="hu-HU" sz="1050" kern="0" dirty="0">
                <a:solidFill>
                  <a:srgbClr val="404040"/>
                </a:solidFill>
                <a:latin typeface="Calibri"/>
              </a:rPr>
              <a:t> </a:t>
            </a:r>
            <a:r>
              <a:rPr lang="hu-HU" sz="1050" kern="0" dirty="0" err="1">
                <a:solidFill>
                  <a:srgbClr val="404040"/>
                </a:solidFill>
                <a:latin typeface="Calibri"/>
              </a:rPr>
              <a:t>other</a:t>
            </a:r>
            <a:r>
              <a:rPr lang="hu-HU" sz="1050" kern="0" dirty="0">
                <a:solidFill>
                  <a:srgbClr val="404040"/>
                </a:solidFill>
                <a:latin typeface="Calibri"/>
              </a:rPr>
              <a:t> </a:t>
            </a:r>
            <a:r>
              <a:rPr lang="hu-HU" sz="1050" kern="0" dirty="0" err="1">
                <a:solidFill>
                  <a:srgbClr val="404040"/>
                </a:solidFill>
                <a:latin typeface="Calibri"/>
              </a:rPr>
              <a:t>things</a:t>
            </a:r>
            <a:r>
              <a:rPr lang="hu-HU" sz="1050" kern="0" dirty="0">
                <a:solidFill>
                  <a:srgbClr val="404040"/>
                </a:solidFill>
                <a:latin typeface="Calibri"/>
              </a:rPr>
              <a:t> </a:t>
            </a:r>
            <a:r>
              <a:rPr lang="hu-HU" sz="1050" kern="0" dirty="0" err="1">
                <a:solidFill>
                  <a:srgbClr val="404040"/>
                </a:solidFill>
                <a:latin typeface="Calibri"/>
              </a:rPr>
              <a:t>whilst</a:t>
            </a:r>
            <a:r>
              <a:rPr lang="hu-HU" sz="1050" kern="0" dirty="0">
                <a:solidFill>
                  <a:srgbClr val="404040"/>
                </a:solidFill>
                <a:latin typeface="Calibri"/>
              </a:rPr>
              <a:t> </a:t>
            </a:r>
            <a:r>
              <a:rPr lang="hu-HU" sz="1050" kern="0" dirty="0" err="1">
                <a:solidFill>
                  <a:srgbClr val="404040"/>
                </a:solidFill>
                <a:latin typeface="Calibri"/>
              </a:rPr>
              <a:t>watching</a:t>
            </a:r>
            <a:r>
              <a:rPr lang="hu-HU" sz="1050" kern="0" dirty="0">
                <a:solidFill>
                  <a:srgbClr val="404040"/>
                </a:solidFill>
                <a:latin typeface="Calibri"/>
              </a:rPr>
              <a:t> TV</a:t>
            </a:r>
            <a:endParaRPr kumimoji="0" lang="hu-HU" sz="1050" b="0" i="0" u="none" strike="noStrike" kern="0" cap="none" spc="0" normalizeH="0" baseline="0" noProof="0" dirty="0">
              <a:ln>
                <a:noFill/>
              </a:ln>
              <a:solidFill>
                <a:srgbClr val="404040"/>
              </a:solidFill>
              <a:effectLst/>
              <a:uLnTx/>
              <a:uFillTx/>
              <a:latin typeface="Calibri"/>
              <a:ea typeface="+mn-ea"/>
              <a:cs typeface="+mn-cs"/>
            </a:endParaRPr>
          </a:p>
        </p:txBody>
      </p:sp>
      <p:sp>
        <p:nvSpPr>
          <p:cNvPr id="30" name="Cím 30">
            <a:extLst>
              <a:ext uri="{FF2B5EF4-FFF2-40B4-BE49-F238E27FC236}">
                <a16:creationId xmlns:a16="http://schemas.microsoft.com/office/drawing/2014/main" xmlns="" id="{9001B049-D64B-43BC-A67D-A07F56FACF15}"/>
              </a:ext>
            </a:extLst>
          </p:cNvPr>
          <p:cNvSpPr txBox="1">
            <a:spLocks/>
          </p:cNvSpPr>
          <p:nvPr/>
        </p:nvSpPr>
        <p:spPr>
          <a:xfrm>
            <a:off x="4932040" y="2113394"/>
            <a:ext cx="3816424" cy="2474580"/>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Most of the time the other activity was more important than the TV (phone call, had to answer an email). Every fourth respondent said the programme was not engaging enough, it was more common amongst those under 30 (31%), watching TV less regularly (30%) watching movies (30%) and those who did not consciously choose the channel (35%).</a:t>
            </a:r>
            <a:endParaRPr lang="hu-HU" sz="1050" b="0" kern="0" dirty="0">
              <a:solidFill>
                <a:srgbClr val="58595B"/>
              </a:solidFill>
              <a:latin typeface="Calibri"/>
            </a:endParaRPr>
          </a:p>
        </p:txBody>
      </p:sp>
      <p:pic>
        <p:nvPicPr>
          <p:cNvPr id="22" name="Picture 21">
            <a:extLst>
              <a:ext uri="{FF2B5EF4-FFF2-40B4-BE49-F238E27FC236}">
                <a16:creationId xmlns:a16="http://schemas.microsoft.com/office/drawing/2014/main" xmlns="" id="{B3CC124B-517C-4B8B-8673-2301CB5ED2D6}"/>
              </a:ext>
            </a:extLst>
          </p:cNvPr>
          <p:cNvPicPr>
            <a:picLocks noChangeAspect="1"/>
          </p:cNvPicPr>
          <p:nvPr/>
        </p:nvPicPr>
        <p:blipFill>
          <a:blip r:embed="rId6"/>
          <a:stretch>
            <a:fillRect/>
          </a:stretch>
        </p:blipFill>
        <p:spPr>
          <a:xfrm>
            <a:off x="7564578" y="4840516"/>
            <a:ext cx="1034081" cy="242440"/>
          </a:xfrm>
          <a:prstGeom prst="rect">
            <a:avLst/>
          </a:prstGeom>
        </p:spPr>
      </p:pic>
      <p:pic>
        <p:nvPicPr>
          <p:cNvPr id="23" name="Picture 22">
            <a:extLst>
              <a:ext uri="{FF2B5EF4-FFF2-40B4-BE49-F238E27FC236}">
                <a16:creationId xmlns:a16="http://schemas.microsoft.com/office/drawing/2014/main" xmlns="" id="{54C7D551-0A2A-4B89-9ECE-88722631A1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3952190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Egyenes összekötő 6"/>
          <p:cNvCxnSpPr/>
          <p:nvPr/>
        </p:nvCxnSpPr>
        <p:spPr>
          <a:xfrm>
            <a:off x="774237" y="1029358"/>
            <a:ext cx="1" cy="2664296"/>
          </a:xfrm>
          <a:prstGeom prst="line">
            <a:avLst/>
          </a:prstGeom>
        </p:spPr>
        <p:style>
          <a:lnRef idx="1">
            <a:schemeClr val="accent2"/>
          </a:lnRef>
          <a:fillRef idx="0">
            <a:schemeClr val="accent2"/>
          </a:fillRef>
          <a:effectRef idx="0">
            <a:schemeClr val="accent2"/>
          </a:effectRef>
          <a:fontRef idx="minor">
            <a:schemeClr val="tx1"/>
          </a:fontRef>
        </p:style>
      </p:cxnSp>
      <p:sp>
        <p:nvSpPr>
          <p:cNvPr id="75" name="Ellipszis 18"/>
          <p:cNvSpPr/>
          <p:nvPr/>
        </p:nvSpPr>
        <p:spPr>
          <a:xfrm>
            <a:off x="582216" y="4011910"/>
            <a:ext cx="533400" cy="533400"/>
          </a:xfrm>
          <a:prstGeom prst="ellipse">
            <a:avLst/>
          </a:prstGeom>
          <a:solidFill>
            <a:schemeClr val="accent4"/>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Text" lastClr="000000"/>
              </a:solidFill>
              <a:effectLst/>
              <a:uLnTx/>
              <a:uFillTx/>
              <a:latin typeface="Calibri"/>
              <a:ea typeface="+mn-ea"/>
              <a:cs typeface="+mn-cs"/>
            </a:endParaRPr>
          </a:p>
        </p:txBody>
      </p:sp>
      <p:sp>
        <p:nvSpPr>
          <p:cNvPr id="9" name="Title 8"/>
          <p:cNvSpPr>
            <a:spLocks noGrp="1"/>
          </p:cNvSpPr>
          <p:nvPr>
            <p:ph type="title"/>
          </p:nvPr>
        </p:nvSpPr>
        <p:spPr/>
        <p:txBody>
          <a:bodyPr>
            <a:normAutofit fontScale="90000"/>
          </a:bodyPr>
          <a:lstStyle/>
          <a:p>
            <a:r>
              <a:rPr lang="en-GB"/>
              <a:t>The Scope of the Research</a:t>
            </a:r>
          </a:p>
        </p:txBody>
      </p:sp>
      <p:sp>
        <p:nvSpPr>
          <p:cNvPr id="17" name="Text Placeholder 3"/>
          <p:cNvSpPr txBox="1">
            <a:spLocks/>
          </p:cNvSpPr>
          <p:nvPr/>
        </p:nvSpPr>
        <p:spPr bwMode="gray">
          <a:xfrm>
            <a:off x="1324966" y="812644"/>
            <a:ext cx="7131378" cy="646331"/>
          </a:xfrm>
          <a:prstGeom prst="rect">
            <a:avLst/>
          </a:prstGeom>
        </p:spPr>
        <p:txBody>
          <a:bodyPr wrap="square">
            <a:spAutoFit/>
          </a:bodyPr>
          <a:lstStyle>
            <a:defPPr>
              <a:defRPr lang="cs-CZ"/>
            </a:defPPr>
            <a:lvl1pPr>
              <a:defRPr sz="1400">
                <a:solidFill>
                  <a:srgbClr val="000000">
                    <a:lumMod val="75000"/>
                    <a:lumOff val="25000"/>
                  </a:srgbClr>
                </a:solidFill>
                <a:latin typeface="Calibri"/>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lgn="just" defTabSz="914400">
              <a:defRPr/>
            </a:pPr>
            <a:r>
              <a:rPr lang="en-GB" sz="1200" kern="0"/>
              <a:t>A number of recent, international studies confirm that some consumer segments use multiple screens at the same time. Due to the divided attention, TV could become the secondary screen in some parts of a day, which raises business issues regarding the effectiveness of advertising. </a:t>
            </a:r>
            <a:endParaRPr kumimoji="0" lang="en-GB" sz="1200" b="0" i="0" u="none" strike="noStrike" kern="0" cap="none" spc="0" normalizeH="0" baseline="0">
              <a:ln>
                <a:noFill/>
              </a:ln>
              <a:solidFill>
                <a:srgbClr val="000000">
                  <a:lumMod val="75000"/>
                  <a:lumOff val="25000"/>
                </a:srgbClr>
              </a:solidFill>
              <a:effectLst/>
              <a:uLnTx/>
              <a:uFillTx/>
              <a:latin typeface="Calibri"/>
              <a:ea typeface="+mn-ea"/>
              <a:cs typeface="+mn-cs"/>
            </a:endParaRPr>
          </a:p>
        </p:txBody>
      </p:sp>
      <p:sp>
        <p:nvSpPr>
          <p:cNvPr id="66" name="Text Placeholder 3"/>
          <p:cNvSpPr txBox="1">
            <a:spLocks/>
          </p:cNvSpPr>
          <p:nvPr/>
        </p:nvSpPr>
        <p:spPr bwMode="gray">
          <a:xfrm>
            <a:off x="1406648" y="3865919"/>
            <a:ext cx="7046798" cy="923330"/>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0" algn="just">
              <a:lnSpc>
                <a:spcPct val="100000"/>
              </a:lnSpc>
              <a:defRPr/>
            </a:pPr>
            <a:r>
              <a:rPr lang="en-GB" kern="0" dirty="0">
                <a:solidFill>
                  <a:srgbClr val="000000">
                    <a:lumMod val="75000"/>
                    <a:lumOff val="25000"/>
                  </a:srgbClr>
                </a:solidFill>
              </a:rPr>
              <a:t>Ipsos created a research method built on the fusion of qualitative and quantitative methodologies, that helps television companies to create a sales strategy and programming that is appropriate to the emerging demands and habits. With the help of the situation based, large sample research, the demographic groups and their daily routines can be reliably identified. On the other hand, the qualitative methodology helps to unfold the more complex issues and motivations. </a:t>
            </a:r>
          </a:p>
        </p:txBody>
      </p:sp>
      <p:sp>
        <p:nvSpPr>
          <p:cNvPr id="2" name="Rectangle 1"/>
          <p:cNvSpPr/>
          <p:nvPr/>
        </p:nvSpPr>
        <p:spPr>
          <a:xfrm>
            <a:off x="1329055" y="2748865"/>
            <a:ext cx="7131378" cy="830997"/>
          </a:xfrm>
          <a:prstGeom prst="rect">
            <a:avLst/>
          </a:prstGeom>
        </p:spPr>
        <p:txBody>
          <a:bodyPr wrap="square">
            <a:spAutoFit/>
          </a:bodyPr>
          <a:lstStyle/>
          <a:p>
            <a:pPr lvl="0" algn="just" defTabSz="914400">
              <a:defRPr/>
            </a:pPr>
            <a:r>
              <a:rPr lang="en-GB" sz="1200" kern="0" dirty="0">
                <a:solidFill>
                  <a:srgbClr val="000000">
                    <a:lumMod val="75000"/>
                    <a:lumOff val="25000"/>
                  </a:srgbClr>
                </a:solidFill>
              </a:rPr>
              <a:t>It was the client’s special request that the database be robust, as the application purposes include the foundation of a sales strategy and programming</a:t>
            </a:r>
            <a:r>
              <a:rPr lang="hu-HU" sz="1200" kern="0" dirty="0">
                <a:solidFill>
                  <a:srgbClr val="000000">
                    <a:lumMod val="75000"/>
                    <a:lumOff val="25000"/>
                  </a:srgbClr>
                </a:solidFill>
              </a:rPr>
              <a:t>,</a:t>
            </a:r>
            <a:r>
              <a:rPr lang="en-GB" sz="1200" kern="0" dirty="0">
                <a:solidFill>
                  <a:srgbClr val="000000">
                    <a:lumMod val="75000"/>
                    <a:lumOff val="25000"/>
                  </a:srgbClr>
                </a:solidFill>
              </a:rPr>
              <a:t> broken down into the mode and time of watching, the watched content as well as typical demographic segments. The limited budget and the complexity of the expected output, both limit the methodological opportunities.</a:t>
            </a:r>
            <a:endParaRPr kumimoji="0" lang="en-GB" sz="1200" b="0" i="0" u="none" strike="noStrike" kern="0" cap="none" spc="0" normalizeH="0" baseline="0" dirty="0">
              <a:ln>
                <a:noFill/>
              </a:ln>
              <a:solidFill>
                <a:srgbClr val="000000">
                  <a:lumMod val="75000"/>
                  <a:lumOff val="25000"/>
                </a:srgbClr>
              </a:solidFill>
              <a:effectLst/>
              <a:uLnTx/>
              <a:uFillTx/>
              <a:latin typeface="Calibri"/>
              <a:ea typeface="+mn-ea"/>
              <a:cs typeface="+mn-cs"/>
            </a:endParaRPr>
          </a:p>
        </p:txBody>
      </p:sp>
      <p:cxnSp>
        <p:nvCxnSpPr>
          <p:cNvPr id="69" name="Egyenes összekötő 7"/>
          <p:cNvCxnSpPr/>
          <p:nvPr/>
        </p:nvCxnSpPr>
        <p:spPr>
          <a:xfrm>
            <a:off x="848916" y="1016918"/>
            <a:ext cx="0" cy="2850976"/>
          </a:xfrm>
          <a:prstGeom prst="line">
            <a:avLst/>
          </a:prstGeom>
          <a:ln w="120650">
            <a:tailEnd type="triangle" w="med" len="sm"/>
          </a:ln>
        </p:spPr>
        <p:style>
          <a:lnRef idx="1">
            <a:schemeClr val="accent2"/>
          </a:lnRef>
          <a:fillRef idx="0">
            <a:schemeClr val="accent2"/>
          </a:fillRef>
          <a:effectRef idx="0">
            <a:schemeClr val="accent2"/>
          </a:effectRef>
          <a:fontRef idx="minor">
            <a:schemeClr val="tx1"/>
          </a:fontRef>
        </p:style>
      </p:cxnSp>
      <p:sp>
        <p:nvSpPr>
          <p:cNvPr id="71" name="Ellipszis 14"/>
          <p:cNvSpPr/>
          <p:nvPr/>
        </p:nvSpPr>
        <p:spPr>
          <a:xfrm>
            <a:off x="572691" y="841534"/>
            <a:ext cx="533400" cy="5334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Text" lastClr="000000"/>
              </a:solidFill>
              <a:effectLst/>
              <a:uLnTx/>
              <a:uFillTx/>
              <a:latin typeface="Calibri"/>
              <a:ea typeface="+mn-ea"/>
              <a:cs typeface="+mn-cs"/>
            </a:endParaRPr>
          </a:p>
        </p:txBody>
      </p:sp>
      <p:sp>
        <p:nvSpPr>
          <p:cNvPr id="72" name="Ellipszis 15"/>
          <p:cNvSpPr/>
          <p:nvPr/>
        </p:nvSpPr>
        <p:spPr>
          <a:xfrm>
            <a:off x="572691" y="1809486"/>
            <a:ext cx="533400" cy="5334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Text" lastClr="000000"/>
              </a:solidFill>
              <a:effectLst/>
              <a:uLnTx/>
              <a:uFillTx/>
              <a:latin typeface="Calibri"/>
              <a:ea typeface="+mn-ea"/>
              <a:cs typeface="+mn-cs"/>
            </a:endParaRPr>
          </a:p>
        </p:txBody>
      </p:sp>
      <p:sp>
        <p:nvSpPr>
          <p:cNvPr id="73" name="Ellipszis 16"/>
          <p:cNvSpPr/>
          <p:nvPr/>
        </p:nvSpPr>
        <p:spPr>
          <a:xfrm>
            <a:off x="582216" y="2844952"/>
            <a:ext cx="533400" cy="5334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Text" lastClr="000000"/>
              </a:solidFill>
              <a:effectLst/>
              <a:uLnTx/>
              <a:uFillTx/>
              <a:latin typeface="Calibri"/>
              <a:ea typeface="+mn-ea"/>
              <a:cs typeface="+mn-cs"/>
            </a:endParaRPr>
          </a:p>
        </p:txBody>
      </p:sp>
      <p:sp>
        <p:nvSpPr>
          <p:cNvPr id="8" name="Rectangle 7"/>
          <p:cNvSpPr/>
          <p:nvPr/>
        </p:nvSpPr>
        <p:spPr>
          <a:xfrm>
            <a:off x="1325350" y="1781403"/>
            <a:ext cx="7130587" cy="646331"/>
          </a:xfrm>
          <a:prstGeom prst="rect">
            <a:avLst/>
          </a:prstGeom>
        </p:spPr>
        <p:txBody>
          <a:bodyPr wrap="square">
            <a:spAutoFit/>
          </a:bodyPr>
          <a:lstStyle/>
          <a:p>
            <a:pPr lvl="0" algn="just" defTabSz="914400">
              <a:defRPr/>
            </a:pPr>
            <a:r>
              <a:rPr lang="en-GB" sz="1200" kern="0">
                <a:solidFill>
                  <a:srgbClr val="000000">
                    <a:lumMod val="75000"/>
                    <a:lumOff val="25000"/>
                  </a:srgbClr>
                </a:solidFill>
              </a:rPr>
              <a:t>The extent and effects of the phenomenon are yet to be known, while opinions are also divided on to what extent shall the provider conform to these new market demands. The goal of the research project articulated by MEME is to measure the relevance and the extent of simultaneous screen usage in the context of TV watching. </a:t>
            </a:r>
            <a:endParaRPr kumimoji="0" lang="en-GB" sz="1200" b="0" i="0" u="none" strike="noStrike" kern="0" cap="none" spc="0" normalizeH="0" baseline="0">
              <a:ln>
                <a:noFill/>
              </a:ln>
              <a:solidFill>
                <a:srgbClr val="000000">
                  <a:lumMod val="75000"/>
                  <a:lumOff val="25000"/>
                </a:srgbClr>
              </a:solidFill>
              <a:effectLst/>
              <a:uLnTx/>
              <a:uFillTx/>
              <a:latin typeface="Calibri"/>
              <a:ea typeface="+mn-ea"/>
              <a:cs typeface="+mn-cs"/>
            </a:endParaRPr>
          </a:p>
        </p:txBody>
      </p:sp>
      <p:sp>
        <p:nvSpPr>
          <p:cNvPr id="28" name="Oval 27"/>
          <p:cNvSpPr/>
          <p:nvPr/>
        </p:nvSpPr>
        <p:spPr>
          <a:xfrm>
            <a:off x="752869" y="4133130"/>
            <a:ext cx="229884" cy="3171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a:ln>
                <a:noFill/>
              </a:ln>
              <a:solidFill>
                <a:srgbClr val="003399"/>
              </a:solidFill>
              <a:effectLst/>
              <a:uLnTx/>
              <a:uFillTx/>
              <a:latin typeface="Calibri" pitchFamily="34" charset="0"/>
              <a:ea typeface="+mn-ea"/>
              <a:cs typeface="+mn-cs"/>
            </a:endParaRPr>
          </a:p>
        </p:txBody>
      </p:sp>
      <p:sp>
        <p:nvSpPr>
          <p:cNvPr id="80" name="Freeform 19"/>
          <p:cNvSpPr>
            <a:spLocks noChangeAspect="1" noEditPoints="1"/>
          </p:cNvSpPr>
          <p:nvPr/>
        </p:nvSpPr>
        <p:spPr bwMode="auto">
          <a:xfrm>
            <a:off x="676693" y="4110562"/>
            <a:ext cx="347701" cy="348990"/>
          </a:xfrm>
          <a:custGeom>
            <a:avLst/>
            <a:gdLst/>
            <a:ahLst/>
            <a:cxnLst>
              <a:cxn ang="0">
                <a:pos x="378" y="189"/>
              </a:cxn>
              <a:cxn ang="0">
                <a:pos x="0" y="189"/>
              </a:cxn>
              <a:cxn ang="0">
                <a:pos x="217" y="312"/>
              </a:cxn>
              <a:cxn ang="0">
                <a:pos x="170" y="320"/>
              </a:cxn>
              <a:cxn ang="0">
                <a:pos x="152" y="296"/>
              </a:cxn>
              <a:cxn ang="0">
                <a:pos x="150" y="275"/>
              </a:cxn>
              <a:cxn ang="0">
                <a:pos x="148" y="264"/>
              </a:cxn>
              <a:cxn ang="0">
                <a:pos x="131" y="236"/>
              </a:cxn>
              <a:cxn ang="0">
                <a:pos x="102" y="151"/>
              </a:cxn>
              <a:cxn ang="0">
                <a:pos x="255" y="87"/>
              </a:cxn>
              <a:cxn ang="0">
                <a:pos x="265" y="203"/>
              </a:cxn>
              <a:cxn ang="0">
                <a:pos x="241" y="265"/>
              </a:cxn>
              <a:cxn ang="0">
                <a:pos x="236" y="271"/>
              </a:cxn>
              <a:cxn ang="0">
                <a:pos x="232" y="289"/>
              </a:cxn>
              <a:cxn ang="0">
                <a:pos x="167" y="277"/>
              </a:cxn>
              <a:cxn ang="0">
                <a:pos x="223" y="274"/>
              </a:cxn>
              <a:cxn ang="0">
                <a:pos x="217" y="281"/>
              </a:cxn>
              <a:cxn ang="0">
                <a:pos x="161" y="285"/>
              </a:cxn>
              <a:cxn ang="0">
                <a:pos x="167" y="277"/>
              </a:cxn>
              <a:cxn ang="0">
                <a:pos x="166" y="125"/>
              </a:cxn>
              <a:cxn ang="0">
                <a:pos x="155" y="150"/>
              </a:cxn>
              <a:cxn ang="0">
                <a:pos x="142" y="150"/>
              </a:cxn>
              <a:cxn ang="0">
                <a:pos x="192" y="101"/>
              </a:cxn>
              <a:cxn ang="0">
                <a:pos x="199" y="107"/>
              </a:cxn>
              <a:cxn ang="0">
                <a:pos x="167" y="259"/>
              </a:cxn>
              <a:cxn ang="0">
                <a:pos x="215" y="251"/>
              </a:cxn>
              <a:cxn ang="0">
                <a:pos x="215" y="251"/>
              </a:cxn>
              <a:cxn ang="0">
                <a:pos x="223" y="247"/>
              </a:cxn>
              <a:cxn ang="0">
                <a:pos x="227" y="237"/>
              </a:cxn>
              <a:cxn ang="0">
                <a:pos x="242" y="190"/>
              </a:cxn>
              <a:cxn ang="0">
                <a:pos x="255" y="151"/>
              </a:cxn>
              <a:cxn ang="0">
                <a:pos x="237" y="106"/>
              </a:cxn>
              <a:cxn ang="0">
                <a:pos x="192" y="87"/>
              </a:cxn>
              <a:cxn ang="0">
                <a:pos x="192" y="87"/>
              </a:cxn>
              <a:cxn ang="0">
                <a:pos x="147" y="106"/>
              </a:cxn>
              <a:cxn ang="0">
                <a:pos x="129" y="151"/>
              </a:cxn>
              <a:cxn ang="0">
                <a:pos x="142" y="190"/>
              </a:cxn>
              <a:cxn ang="0">
                <a:pos x="158" y="242"/>
              </a:cxn>
              <a:cxn ang="0">
                <a:pos x="146" y="247"/>
              </a:cxn>
              <a:cxn ang="0">
                <a:pos x="144" y="236"/>
              </a:cxn>
              <a:cxn ang="0">
                <a:pos x="115" y="151"/>
              </a:cxn>
              <a:cxn ang="0">
                <a:pos x="115" y="151"/>
              </a:cxn>
              <a:cxn ang="0">
                <a:pos x="192" y="74"/>
              </a:cxn>
              <a:cxn ang="0">
                <a:pos x="192" y="74"/>
              </a:cxn>
              <a:cxn ang="0">
                <a:pos x="192" y="74"/>
              </a:cxn>
              <a:cxn ang="0">
                <a:pos x="268" y="151"/>
              </a:cxn>
              <a:cxn ang="0">
                <a:pos x="269" y="151"/>
              </a:cxn>
              <a:cxn ang="0">
                <a:pos x="240" y="237"/>
              </a:cxn>
              <a:cxn ang="0">
                <a:pos x="240" y="237"/>
              </a:cxn>
              <a:cxn ang="0">
                <a:pos x="218" y="263"/>
              </a:cxn>
              <a:cxn ang="0">
                <a:pos x="169" y="272"/>
              </a:cxn>
              <a:cxn ang="0">
                <a:pos x="161" y="267"/>
              </a:cxn>
              <a:cxn ang="0">
                <a:pos x="170" y="293"/>
              </a:cxn>
              <a:cxn ang="0">
                <a:pos x="219" y="291"/>
              </a:cxn>
              <a:cxn ang="0">
                <a:pos x="214" y="299"/>
              </a:cxn>
              <a:cxn ang="0">
                <a:pos x="165" y="301"/>
              </a:cxn>
              <a:cxn ang="0">
                <a:pos x="170" y="293"/>
              </a:cxn>
              <a:cxn ang="0">
                <a:pos x="192" y="318"/>
              </a:cxn>
              <a:cxn ang="0">
                <a:pos x="205" y="304"/>
              </a:cxn>
            </a:cxnLst>
            <a:rect l="0" t="0" r="r" b="b"/>
            <a:pathLst>
              <a:path w="378" h="379">
                <a:moveTo>
                  <a:pt x="189" y="0"/>
                </a:moveTo>
                <a:cubicBezTo>
                  <a:pt x="294" y="0"/>
                  <a:pt x="378" y="85"/>
                  <a:pt x="378" y="189"/>
                </a:cubicBezTo>
                <a:cubicBezTo>
                  <a:pt x="378" y="294"/>
                  <a:pt x="294" y="379"/>
                  <a:pt x="189" y="379"/>
                </a:cubicBezTo>
                <a:cubicBezTo>
                  <a:pt x="84" y="379"/>
                  <a:pt x="0" y="294"/>
                  <a:pt x="0" y="189"/>
                </a:cubicBezTo>
                <a:cubicBezTo>
                  <a:pt x="0" y="85"/>
                  <a:pt x="84" y="0"/>
                  <a:pt x="189" y="0"/>
                </a:cubicBezTo>
                <a:close/>
                <a:moveTo>
                  <a:pt x="217" y="312"/>
                </a:moveTo>
                <a:cubicBezTo>
                  <a:pt x="214" y="323"/>
                  <a:pt x="203" y="331"/>
                  <a:pt x="192" y="331"/>
                </a:cubicBezTo>
                <a:cubicBezTo>
                  <a:pt x="183" y="331"/>
                  <a:pt x="175" y="326"/>
                  <a:pt x="170" y="320"/>
                </a:cubicBezTo>
                <a:cubicBezTo>
                  <a:pt x="161" y="319"/>
                  <a:pt x="154" y="312"/>
                  <a:pt x="152" y="303"/>
                </a:cubicBezTo>
                <a:cubicBezTo>
                  <a:pt x="152" y="301"/>
                  <a:pt x="152" y="298"/>
                  <a:pt x="152" y="296"/>
                </a:cubicBezTo>
                <a:cubicBezTo>
                  <a:pt x="150" y="293"/>
                  <a:pt x="149" y="290"/>
                  <a:pt x="148" y="287"/>
                </a:cubicBezTo>
                <a:cubicBezTo>
                  <a:pt x="148" y="282"/>
                  <a:pt x="148" y="278"/>
                  <a:pt x="150" y="275"/>
                </a:cubicBezTo>
                <a:cubicBezTo>
                  <a:pt x="149" y="273"/>
                  <a:pt x="149" y="271"/>
                  <a:pt x="148" y="269"/>
                </a:cubicBezTo>
                <a:cubicBezTo>
                  <a:pt x="148" y="267"/>
                  <a:pt x="148" y="265"/>
                  <a:pt x="148" y="264"/>
                </a:cubicBezTo>
                <a:cubicBezTo>
                  <a:pt x="142" y="262"/>
                  <a:pt x="136" y="258"/>
                  <a:pt x="134" y="251"/>
                </a:cubicBezTo>
                <a:cubicBezTo>
                  <a:pt x="132" y="246"/>
                  <a:pt x="131" y="241"/>
                  <a:pt x="131" y="236"/>
                </a:cubicBezTo>
                <a:cubicBezTo>
                  <a:pt x="131" y="223"/>
                  <a:pt x="126" y="214"/>
                  <a:pt x="119" y="203"/>
                </a:cubicBezTo>
                <a:cubicBezTo>
                  <a:pt x="109" y="186"/>
                  <a:pt x="102" y="172"/>
                  <a:pt x="102" y="151"/>
                </a:cubicBezTo>
                <a:cubicBezTo>
                  <a:pt x="102" y="127"/>
                  <a:pt x="111" y="105"/>
                  <a:pt x="129" y="87"/>
                </a:cubicBezTo>
                <a:cubicBezTo>
                  <a:pt x="164" y="52"/>
                  <a:pt x="220" y="52"/>
                  <a:pt x="255" y="87"/>
                </a:cubicBezTo>
                <a:cubicBezTo>
                  <a:pt x="273" y="105"/>
                  <a:pt x="282" y="127"/>
                  <a:pt x="282" y="151"/>
                </a:cubicBezTo>
                <a:cubicBezTo>
                  <a:pt x="282" y="172"/>
                  <a:pt x="275" y="186"/>
                  <a:pt x="265" y="203"/>
                </a:cubicBezTo>
                <a:cubicBezTo>
                  <a:pt x="258" y="214"/>
                  <a:pt x="253" y="223"/>
                  <a:pt x="253" y="237"/>
                </a:cubicBezTo>
                <a:cubicBezTo>
                  <a:pt x="253" y="248"/>
                  <a:pt x="250" y="256"/>
                  <a:pt x="241" y="265"/>
                </a:cubicBezTo>
                <a:cubicBezTo>
                  <a:pt x="239" y="267"/>
                  <a:pt x="237" y="269"/>
                  <a:pt x="235" y="270"/>
                </a:cubicBezTo>
                <a:cubicBezTo>
                  <a:pt x="235" y="271"/>
                  <a:pt x="236" y="271"/>
                  <a:pt x="236" y="271"/>
                </a:cubicBezTo>
                <a:cubicBezTo>
                  <a:pt x="237" y="277"/>
                  <a:pt x="235" y="283"/>
                  <a:pt x="231" y="287"/>
                </a:cubicBezTo>
                <a:cubicBezTo>
                  <a:pt x="232" y="288"/>
                  <a:pt x="232" y="289"/>
                  <a:pt x="232" y="289"/>
                </a:cubicBezTo>
                <a:cubicBezTo>
                  <a:pt x="234" y="300"/>
                  <a:pt x="227" y="310"/>
                  <a:pt x="217" y="312"/>
                </a:cubicBezTo>
                <a:close/>
                <a:moveTo>
                  <a:pt x="167" y="277"/>
                </a:moveTo>
                <a:cubicBezTo>
                  <a:pt x="215" y="268"/>
                  <a:pt x="215" y="268"/>
                  <a:pt x="215" y="268"/>
                </a:cubicBezTo>
                <a:cubicBezTo>
                  <a:pt x="219" y="268"/>
                  <a:pt x="222" y="270"/>
                  <a:pt x="223" y="274"/>
                </a:cubicBezTo>
                <a:cubicBezTo>
                  <a:pt x="223" y="274"/>
                  <a:pt x="223" y="274"/>
                  <a:pt x="223" y="274"/>
                </a:cubicBezTo>
                <a:cubicBezTo>
                  <a:pt x="223" y="277"/>
                  <a:pt x="221" y="281"/>
                  <a:pt x="217" y="281"/>
                </a:cubicBezTo>
                <a:cubicBezTo>
                  <a:pt x="169" y="290"/>
                  <a:pt x="169" y="290"/>
                  <a:pt x="169" y="290"/>
                </a:cubicBezTo>
                <a:cubicBezTo>
                  <a:pt x="165" y="291"/>
                  <a:pt x="162" y="288"/>
                  <a:pt x="161" y="285"/>
                </a:cubicBezTo>
                <a:cubicBezTo>
                  <a:pt x="161" y="285"/>
                  <a:pt x="161" y="285"/>
                  <a:pt x="161" y="285"/>
                </a:cubicBezTo>
                <a:cubicBezTo>
                  <a:pt x="161" y="281"/>
                  <a:pt x="163" y="278"/>
                  <a:pt x="167" y="277"/>
                </a:cubicBezTo>
                <a:close/>
                <a:moveTo>
                  <a:pt x="192" y="114"/>
                </a:moveTo>
                <a:cubicBezTo>
                  <a:pt x="182" y="114"/>
                  <a:pt x="173" y="118"/>
                  <a:pt x="166" y="125"/>
                </a:cubicBezTo>
                <a:cubicBezTo>
                  <a:pt x="160" y="131"/>
                  <a:pt x="155" y="140"/>
                  <a:pt x="155" y="150"/>
                </a:cubicBezTo>
                <a:cubicBezTo>
                  <a:pt x="155" y="150"/>
                  <a:pt x="155" y="150"/>
                  <a:pt x="155" y="150"/>
                </a:cubicBezTo>
                <a:cubicBezTo>
                  <a:pt x="155" y="154"/>
                  <a:pt x="152" y="157"/>
                  <a:pt x="149" y="157"/>
                </a:cubicBezTo>
                <a:cubicBezTo>
                  <a:pt x="145" y="157"/>
                  <a:pt x="142" y="154"/>
                  <a:pt x="142" y="150"/>
                </a:cubicBezTo>
                <a:cubicBezTo>
                  <a:pt x="142" y="137"/>
                  <a:pt x="148" y="124"/>
                  <a:pt x="157" y="115"/>
                </a:cubicBezTo>
                <a:cubicBezTo>
                  <a:pt x="166" y="106"/>
                  <a:pt x="178" y="101"/>
                  <a:pt x="192" y="101"/>
                </a:cubicBezTo>
                <a:cubicBezTo>
                  <a:pt x="192" y="101"/>
                  <a:pt x="192" y="101"/>
                  <a:pt x="192" y="101"/>
                </a:cubicBezTo>
                <a:cubicBezTo>
                  <a:pt x="196" y="101"/>
                  <a:pt x="199" y="104"/>
                  <a:pt x="199" y="107"/>
                </a:cubicBezTo>
                <a:cubicBezTo>
                  <a:pt x="199" y="111"/>
                  <a:pt x="196" y="114"/>
                  <a:pt x="192" y="114"/>
                </a:cubicBezTo>
                <a:close/>
                <a:moveTo>
                  <a:pt x="167" y="259"/>
                </a:moveTo>
                <a:cubicBezTo>
                  <a:pt x="214" y="251"/>
                  <a:pt x="214" y="251"/>
                  <a:pt x="214" y="251"/>
                </a:cubicBezTo>
                <a:cubicBezTo>
                  <a:pt x="215" y="251"/>
                  <a:pt x="215" y="251"/>
                  <a:pt x="215" y="251"/>
                </a:cubicBezTo>
                <a:cubicBezTo>
                  <a:pt x="215" y="251"/>
                  <a:pt x="215" y="251"/>
                  <a:pt x="215" y="251"/>
                </a:cubicBezTo>
                <a:cubicBezTo>
                  <a:pt x="215" y="251"/>
                  <a:pt x="215" y="251"/>
                  <a:pt x="215" y="251"/>
                </a:cubicBezTo>
                <a:cubicBezTo>
                  <a:pt x="215" y="251"/>
                  <a:pt x="215" y="251"/>
                  <a:pt x="215" y="251"/>
                </a:cubicBezTo>
                <a:cubicBezTo>
                  <a:pt x="218" y="250"/>
                  <a:pt x="221" y="249"/>
                  <a:pt x="223" y="247"/>
                </a:cubicBezTo>
                <a:cubicBezTo>
                  <a:pt x="225" y="244"/>
                  <a:pt x="227" y="241"/>
                  <a:pt x="227" y="237"/>
                </a:cubicBezTo>
                <a:cubicBezTo>
                  <a:pt x="227" y="237"/>
                  <a:pt x="227" y="237"/>
                  <a:pt x="227" y="237"/>
                </a:cubicBezTo>
                <a:cubicBezTo>
                  <a:pt x="227" y="237"/>
                  <a:pt x="227" y="237"/>
                  <a:pt x="227" y="237"/>
                </a:cubicBezTo>
                <a:cubicBezTo>
                  <a:pt x="227" y="215"/>
                  <a:pt x="235" y="202"/>
                  <a:pt x="242" y="190"/>
                </a:cubicBezTo>
                <a:cubicBezTo>
                  <a:pt x="249" y="179"/>
                  <a:pt x="255" y="168"/>
                  <a:pt x="255" y="151"/>
                </a:cubicBezTo>
                <a:cubicBezTo>
                  <a:pt x="255" y="151"/>
                  <a:pt x="255" y="151"/>
                  <a:pt x="255" y="151"/>
                </a:cubicBezTo>
                <a:cubicBezTo>
                  <a:pt x="255" y="151"/>
                  <a:pt x="255" y="151"/>
                  <a:pt x="255" y="151"/>
                </a:cubicBezTo>
                <a:cubicBezTo>
                  <a:pt x="255" y="133"/>
                  <a:pt x="248" y="117"/>
                  <a:pt x="237" y="106"/>
                </a:cubicBezTo>
                <a:cubicBezTo>
                  <a:pt x="225" y="94"/>
                  <a:pt x="209" y="87"/>
                  <a:pt x="192" y="87"/>
                </a:cubicBezTo>
                <a:cubicBezTo>
                  <a:pt x="192" y="87"/>
                  <a:pt x="192" y="87"/>
                  <a:pt x="192" y="87"/>
                </a:cubicBezTo>
                <a:cubicBezTo>
                  <a:pt x="192" y="87"/>
                  <a:pt x="192" y="87"/>
                  <a:pt x="192" y="87"/>
                </a:cubicBezTo>
                <a:cubicBezTo>
                  <a:pt x="192" y="87"/>
                  <a:pt x="192" y="87"/>
                  <a:pt x="192" y="87"/>
                </a:cubicBezTo>
                <a:cubicBezTo>
                  <a:pt x="192" y="87"/>
                  <a:pt x="192" y="87"/>
                  <a:pt x="192" y="87"/>
                </a:cubicBezTo>
                <a:cubicBezTo>
                  <a:pt x="174" y="87"/>
                  <a:pt x="159" y="94"/>
                  <a:pt x="147" y="106"/>
                </a:cubicBezTo>
                <a:cubicBezTo>
                  <a:pt x="136" y="117"/>
                  <a:pt x="129" y="133"/>
                  <a:pt x="129" y="151"/>
                </a:cubicBezTo>
                <a:cubicBezTo>
                  <a:pt x="129" y="151"/>
                  <a:pt x="129" y="151"/>
                  <a:pt x="129" y="151"/>
                </a:cubicBezTo>
                <a:cubicBezTo>
                  <a:pt x="129" y="151"/>
                  <a:pt x="129" y="151"/>
                  <a:pt x="129" y="151"/>
                </a:cubicBezTo>
                <a:cubicBezTo>
                  <a:pt x="129" y="168"/>
                  <a:pt x="135" y="179"/>
                  <a:pt x="142" y="190"/>
                </a:cubicBezTo>
                <a:cubicBezTo>
                  <a:pt x="149" y="202"/>
                  <a:pt x="157" y="215"/>
                  <a:pt x="157" y="236"/>
                </a:cubicBezTo>
                <a:cubicBezTo>
                  <a:pt x="157" y="238"/>
                  <a:pt x="158" y="240"/>
                  <a:pt x="158" y="242"/>
                </a:cubicBezTo>
                <a:cubicBezTo>
                  <a:pt x="160" y="246"/>
                  <a:pt x="158" y="249"/>
                  <a:pt x="154" y="251"/>
                </a:cubicBezTo>
                <a:cubicBezTo>
                  <a:pt x="151" y="252"/>
                  <a:pt x="147" y="250"/>
                  <a:pt x="146" y="247"/>
                </a:cubicBezTo>
                <a:cubicBezTo>
                  <a:pt x="146" y="247"/>
                  <a:pt x="146" y="247"/>
                  <a:pt x="146" y="247"/>
                </a:cubicBezTo>
                <a:cubicBezTo>
                  <a:pt x="144" y="243"/>
                  <a:pt x="144" y="239"/>
                  <a:pt x="144" y="236"/>
                </a:cubicBezTo>
                <a:cubicBezTo>
                  <a:pt x="144" y="218"/>
                  <a:pt x="137" y="207"/>
                  <a:pt x="130" y="196"/>
                </a:cubicBezTo>
                <a:cubicBezTo>
                  <a:pt x="123" y="184"/>
                  <a:pt x="115" y="171"/>
                  <a:pt x="115" y="151"/>
                </a:cubicBezTo>
                <a:cubicBezTo>
                  <a:pt x="115" y="151"/>
                  <a:pt x="115" y="151"/>
                  <a:pt x="115" y="151"/>
                </a:cubicBezTo>
                <a:cubicBezTo>
                  <a:pt x="115" y="151"/>
                  <a:pt x="115" y="151"/>
                  <a:pt x="115" y="151"/>
                </a:cubicBezTo>
                <a:cubicBezTo>
                  <a:pt x="115" y="130"/>
                  <a:pt x="124" y="110"/>
                  <a:pt x="138" y="97"/>
                </a:cubicBezTo>
                <a:cubicBezTo>
                  <a:pt x="152" y="83"/>
                  <a:pt x="171" y="74"/>
                  <a:pt x="192" y="74"/>
                </a:cubicBezTo>
                <a:cubicBezTo>
                  <a:pt x="192" y="74"/>
                  <a:pt x="192" y="74"/>
                  <a:pt x="192" y="74"/>
                </a:cubicBezTo>
                <a:cubicBezTo>
                  <a:pt x="192" y="74"/>
                  <a:pt x="192" y="74"/>
                  <a:pt x="192" y="74"/>
                </a:cubicBezTo>
                <a:cubicBezTo>
                  <a:pt x="192" y="74"/>
                  <a:pt x="192" y="74"/>
                  <a:pt x="192" y="74"/>
                </a:cubicBezTo>
                <a:cubicBezTo>
                  <a:pt x="192" y="74"/>
                  <a:pt x="192" y="74"/>
                  <a:pt x="192" y="74"/>
                </a:cubicBezTo>
                <a:cubicBezTo>
                  <a:pt x="213" y="74"/>
                  <a:pt x="232" y="83"/>
                  <a:pt x="246" y="97"/>
                </a:cubicBezTo>
                <a:cubicBezTo>
                  <a:pt x="260" y="110"/>
                  <a:pt x="268" y="130"/>
                  <a:pt x="268" y="151"/>
                </a:cubicBezTo>
                <a:cubicBezTo>
                  <a:pt x="269" y="151"/>
                  <a:pt x="269" y="151"/>
                  <a:pt x="269" y="151"/>
                </a:cubicBezTo>
                <a:cubicBezTo>
                  <a:pt x="269" y="151"/>
                  <a:pt x="269" y="151"/>
                  <a:pt x="269" y="151"/>
                </a:cubicBezTo>
                <a:cubicBezTo>
                  <a:pt x="269" y="171"/>
                  <a:pt x="261" y="184"/>
                  <a:pt x="253" y="196"/>
                </a:cubicBezTo>
                <a:cubicBezTo>
                  <a:pt x="247" y="208"/>
                  <a:pt x="240" y="219"/>
                  <a:pt x="240" y="237"/>
                </a:cubicBezTo>
                <a:cubicBezTo>
                  <a:pt x="240" y="237"/>
                  <a:pt x="240" y="237"/>
                  <a:pt x="240" y="237"/>
                </a:cubicBezTo>
                <a:cubicBezTo>
                  <a:pt x="240" y="237"/>
                  <a:pt x="240" y="237"/>
                  <a:pt x="240" y="237"/>
                </a:cubicBezTo>
                <a:cubicBezTo>
                  <a:pt x="240" y="244"/>
                  <a:pt x="237" y="251"/>
                  <a:pt x="232" y="256"/>
                </a:cubicBezTo>
                <a:cubicBezTo>
                  <a:pt x="228" y="260"/>
                  <a:pt x="223" y="262"/>
                  <a:pt x="218" y="263"/>
                </a:cubicBezTo>
                <a:cubicBezTo>
                  <a:pt x="218" y="263"/>
                  <a:pt x="218" y="264"/>
                  <a:pt x="217" y="264"/>
                </a:cubicBezTo>
                <a:cubicBezTo>
                  <a:pt x="169" y="272"/>
                  <a:pt x="169" y="272"/>
                  <a:pt x="169" y="272"/>
                </a:cubicBezTo>
                <a:cubicBezTo>
                  <a:pt x="165" y="273"/>
                  <a:pt x="162" y="270"/>
                  <a:pt x="161" y="267"/>
                </a:cubicBezTo>
                <a:cubicBezTo>
                  <a:pt x="161" y="267"/>
                  <a:pt x="161" y="267"/>
                  <a:pt x="161" y="267"/>
                </a:cubicBezTo>
                <a:cubicBezTo>
                  <a:pt x="161" y="263"/>
                  <a:pt x="163" y="260"/>
                  <a:pt x="167" y="259"/>
                </a:cubicBezTo>
                <a:close/>
                <a:moveTo>
                  <a:pt x="170" y="293"/>
                </a:moveTo>
                <a:cubicBezTo>
                  <a:pt x="211" y="286"/>
                  <a:pt x="211" y="286"/>
                  <a:pt x="211" y="286"/>
                </a:cubicBezTo>
                <a:cubicBezTo>
                  <a:pt x="215" y="286"/>
                  <a:pt x="218" y="288"/>
                  <a:pt x="219" y="291"/>
                </a:cubicBezTo>
                <a:cubicBezTo>
                  <a:pt x="219" y="291"/>
                  <a:pt x="219" y="291"/>
                  <a:pt x="219" y="291"/>
                </a:cubicBezTo>
                <a:cubicBezTo>
                  <a:pt x="220" y="295"/>
                  <a:pt x="217" y="298"/>
                  <a:pt x="214" y="299"/>
                </a:cubicBezTo>
                <a:cubicBezTo>
                  <a:pt x="173" y="306"/>
                  <a:pt x="173" y="306"/>
                  <a:pt x="173" y="306"/>
                </a:cubicBezTo>
                <a:cubicBezTo>
                  <a:pt x="169" y="307"/>
                  <a:pt x="166" y="305"/>
                  <a:pt x="165" y="301"/>
                </a:cubicBezTo>
                <a:cubicBezTo>
                  <a:pt x="165" y="301"/>
                  <a:pt x="165" y="301"/>
                  <a:pt x="165" y="301"/>
                </a:cubicBezTo>
                <a:cubicBezTo>
                  <a:pt x="164" y="297"/>
                  <a:pt x="167" y="294"/>
                  <a:pt x="170" y="293"/>
                </a:cubicBezTo>
                <a:close/>
                <a:moveTo>
                  <a:pt x="205" y="304"/>
                </a:moveTo>
                <a:cubicBezTo>
                  <a:pt x="205" y="312"/>
                  <a:pt x="199" y="318"/>
                  <a:pt x="192" y="318"/>
                </a:cubicBezTo>
                <a:cubicBezTo>
                  <a:pt x="186" y="318"/>
                  <a:pt x="181" y="314"/>
                  <a:pt x="179" y="309"/>
                </a:cubicBezTo>
                <a:cubicBezTo>
                  <a:pt x="205" y="304"/>
                  <a:pt x="205" y="304"/>
                  <a:pt x="205" y="304"/>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Text" lastClr="000000"/>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xmlns="" id="{FE7C1F45-A56A-45DB-9106-F14443DCB1B2}"/>
              </a:ext>
            </a:extLst>
          </p:cNvPr>
          <p:cNvPicPr>
            <a:picLocks noChangeAspect="1"/>
          </p:cNvPicPr>
          <p:nvPr/>
        </p:nvPicPr>
        <p:blipFill>
          <a:blip r:embed="rId2"/>
          <a:stretch>
            <a:fillRect/>
          </a:stretch>
        </p:blipFill>
        <p:spPr>
          <a:xfrm>
            <a:off x="7564578" y="4840516"/>
            <a:ext cx="1034081" cy="242440"/>
          </a:xfrm>
          <a:prstGeom prst="rect">
            <a:avLst/>
          </a:prstGeom>
        </p:spPr>
      </p:pic>
      <p:pic>
        <p:nvPicPr>
          <p:cNvPr id="18" name="Picture 17">
            <a:extLst>
              <a:ext uri="{FF2B5EF4-FFF2-40B4-BE49-F238E27FC236}">
                <a16:creationId xmlns:a16="http://schemas.microsoft.com/office/drawing/2014/main" xmlns="" id="{2D1C42DF-18F3-457D-9B0F-8728142595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1270829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83968" y="1447814"/>
            <a:ext cx="4824536" cy="2247851"/>
          </a:xfrm>
        </p:spPr>
        <p:txBody>
          <a:bodyPr/>
          <a:lstStyle/>
          <a:p>
            <a:r>
              <a:rPr lang="hu-HU" dirty="0">
                <a:effectLst>
                  <a:outerShdw blurRad="38100" dist="38100" dir="2700000" algn="tl">
                    <a:srgbClr val="000000">
                      <a:alpha val="43137"/>
                    </a:srgbClr>
                  </a:outerShdw>
                </a:effectLst>
              </a:rPr>
              <a:t>PRIMARY AND SECONDATY SCREENS</a:t>
            </a:r>
            <a:endParaRPr lang="hu-HU" sz="2000" dirty="0">
              <a:effectLst>
                <a:outerShdw blurRad="38100" dist="38100" dir="2700000" algn="tl">
                  <a:srgbClr val="000000">
                    <a:alpha val="43137"/>
                  </a:srgbClr>
                </a:outerShdw>
              </a:effectLst>
            </a:endParaRPr>
          </a:p>
        </p:txBody>
      </p:sp>
      <p:pic>
        <p:nvPicPr>
          <p:cNvPr id="7" name="Picture Placeholder 6">
            <a:extLst>
              <a:ext uri="{FF2B5EF4-FFF2-40B4-BE49-F238E27FC236}">
                <a16:creationId xmlns:a16="http://schemas.microsoft.com/office/drawing/2014/main" xmlns="" id="{582535B9-B83F-4218-9BCF-E97E7382E245}"/>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20309" r="20309"/>
          <a:stretch>
            <a:fillRect/>
          </a:stretch>
        </p:blipFill>
        <p:spPr/>
      </p:pic>
      <p:pic>
        <p:nvPicPr>
          <p:cNvPr id="4" name="Picture 3">
            <a:extLst>
              <a:ext uri="{FF2B5EF4-FFF2-40B4-BE49-F238E27FC236}">
                <a16:creationId xmlns:a16="http://schemas.microsoft.com/office/drawing/2014/main" xmlns="" id="{E9A19907-D3B1-45FE-8A39-D5DD95A5DF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pic>
        <p:nvPicPr>
          <p:cNvPr id="5" name="Picture 4">
            <a:extLst>
              <a:ext uri="{FF2B5EF4-FFF2-40B4-BE49-F238E27FC236}">
                <a16:creationId xmlns:a16="http://schemas.microsoft.com/office/drawing/2014/main" xmlns="" id="{D16EF9E2-4291-49BE-B0DB-0F2C9F8129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4910672"/>
            <a:ext cx="725425" cy="137160"/>
          </a:xfrm>
          <a:prstGeom prst="rect">
            <a:avLst/>
          </a:prstGeom>
        </p:spPr>
      </p:pic>
    </p:spTree>
    <p:extLst>
      <p:ext uri="{BB962C8B-B14F-4D97-AF65-F5344CB8AC3E}">
        <p14:creationId xmlns:p14="http://schemas.microsoft.com/office/powerpoint/2010/main" val="3331692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84" y="-19088"/>
            <a:ext cx="8680422" cy="469722"/>
          </a:xfrm>
        </p:spPr>
        <p:txBody>
          <a:bodyPr>
            <a:noAutofit/>
          </a:bodyPr>
          <a:lstStyle/>
          <a:p>
            <a:r>
              <a:rPr lang="hu-HU" sz="2500" dirty="0" err="1"/>
              <a:t>Primary</a:t>
            </a:r>
            <a:r>
              <a:rPr lang="hu-HU" sz="2500" dirty="0"/>
              <a:t> </a:t>
            </a:r>
            <a:r>
              <a:rPr lang="hu-HU" sz="2500" dirty="0" err="1"/>
              <a:t>screen</a:t>
            </a:r>
            <a:endParaRPr lang="hu-HU" sz="2500" dirty="0"/>
          </a:p>
        </p:txBody>
      </p:sp>
      <p:sp>
        <p:nvSpPr>
          <p:cNvPr id="91" name="Text Placeholder 9"/>
          <p:cNvSpPr>
            <a:spLocks noGrp="1"/>
          </p:cNvSpPr>
          <p:nvPr>
            <p:ph type="body" sz="quarter" idx="4294967295"/>
          </p:nvPr>
        </p:nvSpPr>
        <p:spPr>
          <a:xfrm>
            <a:off x="107504" y="339503"/>
            <a:ext cx="8690248" cy="216024"/>
          </a:xfrm>
          <a:prstGeom prst="rect">
            <a:avLst/>
          </a:prstGeom>
        </p:spPr>
        <p:txBody>
          <a:bodyPr>
            <a:normAutofit lnSpcReduction="10000"/>
          </a:bodyPr>
          <a:lstStyle/>
          <a:p>
            <a:pPr marL="0" indent="0">
              <a:spcBef>
                <a:spcPts val="0"/>
              </a:spcBef>
              <a:buNone/>
            </a:pPr>
            <a:r>
              <a:rPr lang="hu-HU" sz="900" i="1" dirty="0" err="1">
                <a:solidFill>
                  <a:schemeClr val="bg1">
                    <a:lumMod val="50000"/>
                  </a:schemeClr>
                </a:solidFill>
              </a:rPr>
              <a:t>Whilst</a:t>
            </a:r>
            <a:r>
              <a:rPr lang="hu-HU" sz="900" i="1" dirty="0">
                <a:solidFill>
                  <a:schemeClr val="bg1">
                    <a:lumMod val="50000"/>
                  </a:schemeClr>
                </a:solidFill>
              </a:rPr>
              <a:t> </a:t>
            </a:r>
            <a:r>
              <a:rPr lang="hu-HU" sz="900" i="1" dirty="0" err="1">
                <a:solidFill>
                  <a:schemeClr val="bg1">
                    <a:lumMod val="50000"/>
                  </a:schemeClr>
                </a:solidFill>
              </a:rPr>
              <a:t>you</a:t>
            </a:r>
            <a:r>
              <a:rPr lang="hu-HU" sz="900" i="1" dirty="0">
                <a:solidFill>
                  <a:schemeClr val="bg1">
                    <a:lumMod val="50000"/>
                  </a:schemeClr>
                </a:solidFill>
              </a:rPr>
              <a:t> </a:t>
            </a:r>
            <a:r>
              <a:rPr lang="hu-HU" sz="900" i="1" dirty="0" err="1">
                <a:solidFill>
                  <a:schemeClr val="bg1">
                    <a:lumMod val="50000"/>
                  </a:schemeClr>
                </a:solidFill>
              </a:rPr>
              <a:t>were</a:t>
            </a:r>
            <a:r>
              <a:rPr lang="hu-HU" sz="900" i="1" dirty="0">
                <a:solidFill>
                  <a:schemeClr val="bg1">
                    <a:lumMod val="50000"/>
                  </a:schemeClr>
                </a:solidFill>
              </a:rPr>
              <a:t> </a:t>
            </a:r>
            <a:r>
              <a:rPr lang="hu-HU" sz="900" i="1" dirty="0" err="1">
                <a:solidFill>
                  <a:schemeClr val="bg1">
                    <a:lumMod val="50000"/>
                  </a:schemeClr>
                </a:solidFill>
              </a:rPr>
              <a:t>using</a:t>
            </a:r>
            <a:r>
              <a:rPr lang="hu-HU" sz="900" i="1" dirty="0">
                <a:solidFill>
                  <a:schemeClr val="bg1">
                    <a:lumMod val="50000"/>
                  </a:schemeClr>
                </a:solidFill>
              </a:rPr>
              <a:t> </a:t>
            </a:r>
            <a:r>
              <a:rPr lang="hu-HU" sz="900" i="1" dirty="0" err="1">
                <a:solidFill>
                  <a:schemeClr val="bg1">
                    <a:lumMod val="50000"/>
                  </a:schemeClr>
                </a:solidFill>
              </a:rPr>
              <a:t>the</a:t>
            </a:r>
            <a:r>
              <a:rPr lang="hu-HU" sz="900" i="1" dirty="0">
                <a:solidFill>
                  <a:schemeClr val="bg1">
                    <a:lumMod val="50000"/>
                  </a:schemeClr>
                </a:solidFill>
              </a:rPr>
              <a:t> </a:t>
            </a:r>
            <a:r>
              <a:rPr lang="hu-HU" sz="900" i="1" dirty="0" err="1">
                <a:solidFill>
                  <a:schemeClr val="bg1">
                    <a:lumMod val="50000"/>
                  </a:schemeClr>
                </a:solidFill>
              </a:rPr>
              <a:t>device</a:t>
            </a:r>
            <a:r>
              <a:rPr lang="hu-HU" sz="900" i="1" dirty="0">
                <a:solidFill>
                  <a:schemeClr val="bg1">
                    <a:lumMod val="50000"/>
                  </a:schemeClr>
                </a:solidFill>
              </a:rPr>
              <a:t>, </a:t>
            </a:r>
            <a:r>
              <a:rPr lang="hu-HU" sz="900" i="1" dirty="0" err="1">
                <a:solidFill>
                  <a:schemeClr val="bg1">
                    <a:lumMod val="50000"/>
                  </a:schemeClr>
                </a:solidFill>
              </a:rPr>
              <a:t>which</a:t>
            </a:r>
            <a:r>
              <a:rPr lang="hu-HU" sz="900" i="1" dirty="0">
                <a:solidFill>
                  <a:schemeClr val="bg1">
                    <a:lumMod val="50000"/>
                  </a:schemeClr>
                </a:solidFill>
              </a:rPr>
              <a:t> </a:t>
            </a:r>
            <a:r>
              <a:rPr lang="hu-HU" sz="900" i="1" dirty="0" err="1">
                <a:solidFill>
                  <a:schemeClr val="bg1">
                    <a:lumMod val="50000"/>
                  </a:schemeClr>
                </a:solidFill>
              </a:rPr>
              <a:t>screen</a:t>
            </a:r>
            <a:r>
              <a:rPr lang="hu-HU" sz="900" i="1" dirty="0">
                <a:solidFill>
                  <a:schemeClr val="bg1">
                    <a:lumMod val="50000"/>
                  </a:schemeClr>
                </a:solidFill>
              </a:rPr>
              <a:t> </a:t>
            </a:r>
            <a:r>
              <a:rPr lang="hu-HU" sz="900" i="1" dirty="0" err="1">
                <a:solidFill>
                  <a:schemeClr val="bg1">
                    <a:lumMod val="50000"/>
                  </a:schemeClr>
                </a:solidFill>
              </a:rPr>
              <a:t>did</a:t>
            </a:r>
            <a:r>
              <a:rPr lang="hu-HU" sz="900" i="1" dirty="0">
                <a:solidFill>
                  <a:schemeClr val="bg1">
                    <a:lumMod val="50000"/>
                  </a:schemeClr>
                </a:solidFill>
              </a:rPr>
              <a:t> </a:t>
            </a:r>
            <a:r>
              <a:rPr lang="hu-HU" sz="900" i="1" dirty="0" err="1">
                <a:solidFill>
                  <a:schemeClr val="bg1">
                    <a:lumMod val="50000"/>
                  </a:schemeClr>
                </a:solidFill>
              </a:rPr>
              <a:t>you</a:t>
            </a:r>
            <a:r>
              <a:rPr lang="hu-HU" sz="900" i="1" dirty="0">
                <a:solidFill>
                  <a:schemeClr val="bg1">
                    <a:lumMod val="50000"/>
                  </a:schemeClr>
                </a:solidFill>
              </a:rPr>
              <a:t> </a:t>
            </a:r>
            <a:r>
              <a:rPr lang="hu-HU" sz="900" i="1" dirty="0" err="1">
                <a:solidFill>
                  <a:schemeClr val="bg1">
                    <a:lumMod val="50000"/>
                  </a:schemeClr>
                </a:solidFill>
              </a:rPr>
              <a:t>concentrate</a:t>
            </a:r>
            <a:r>
              <a:rPr lang="hu-HU" sz="900" i="1" dirty="0">
                <a:solidFill>
                  <a:schemeClr val="bg1">
                    <a:lumMod val="50000"/>
                  </a:schemeClr>
                </a:solidFill>
              </a:rPr>
              <a:t> </a:t>
            </a:r>
            <a:r>
              <a:rPr lang="hu-HU" sz="900" i="1" dirty="0" err="1">
                <a:solidFill>
                  <a:schemeClr val="bg1">
                    <a:lumMod val="50000"/>
                  </a:schemeClr>
                </a:solidFill>
              </a:rPr>
              <a:t>on</a:t>
            </a:r>
            <a:r>
              <a:rPr lang="hu-HU" sz="900" i="1" dirty="0">
                <a:solidFill>
                  <a:schemeClr val="bg1">
                    <a:lumMod val="50000"/>
                  </a:schemeClr>
                </a:solidFill>
              </a:rPr>
              <a:t>?</a:t>
            </a:r>
          </a:p>
        </p:txBody>
      </p:sp>
      <p:sp>
        <p:nvSpPr>
          <p:cNvPr id="121" name="Szövegdoboz 135">
            <a:extLst>
              <a:ext uri="{FF2B5EF4-FFF2-40B4-BE49-F238E27FC236}">
                <a16:creationId xmlns:a16="http://schemas.microsoft.com/office/drawing/2014/main" xmlns="" id="{B27DDDBD-47CB-4EA0-9609-A002D7625725}"/>
              </a:ext>
            </a:extLst>
          </p:cNvPr>
          <p:cNvSpPr txBox="1"/>
          <p:nvPr/>
        </p:nvSpPr>
        <p:spPr>
          <a:xfrm>
            <a:off x="434662" y="4953148"/>
            <a:ext cx="8169786" cy="138499"/>
          </a:xfrm>
          <a:prstGeom prst="rect">
            <a:avLst/>
          </a:prstGeom>
        </p:spPr>
        <p:txBody>
          <a:bodyPr vert="horz" wrap="square" lIns="0" tIns="0" rIns="0" bIns="0" rtlCol="0">
            <a:spAutoFit/>
          </a:bodyPr>
          <a:lstStyle/>
          <a:p>
            <a:pPr marL="4763" defTabSz="914400">
              <a:tabLst>
                <a:tab pos="8074025" algn="r"/>
              </a:tabLst>
              <a:defRPr/>
            </a:pPr>
            <a:r>
              <a:rPr lang="hu-HU" sz="900" kern="0" dirty="0">
                <a:solidFill>
                  <a:srgbClr val="222223"/>
                </a:solidFill>
              </a:rPr>
              <a:t>N=4.733 |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all</a:t>
            </a:r>
            <a:r>
              <a:rPr lang="hu-HU" sz="900" kern="0" dirty="0">
                <a:solidFill>
                  <a:srgbClr val="222223"/>
                </a:solidFill>
              </a:rPr>
              <a:t> </a:t>
            </a:r>
            <a:r>
              <a:rPr lang="hu-HU" sz="900" kern="0" dirty="0" err="1">
                <a:solidFill>
                  <a:srgbClr val="222223"/>
                </a:solidFill>
              </a:rPr>
              <a:t>measured</a:t>
            </a:r>
            <a:r>
              <a:rPr lang="hu-HU" sz="900" kern="0" dirty="0">
                <a:solidFill>
                  <a:srgbClr val="222223"/>
                </a:solidFill>
              </a:rPr>
              <a:t> </a:t>
            </a:r>
            <a:r>
              <a:rPr lang="hu-HU" sz="900" kern="0" dirty="0" err="1">
                <a:solidFill>
                  <a:srgbClr val="222223"/>
                </a:solidFill>
              </a:rPr>
              <a:t>viewing</a:t>
            </a:r>
            <a:r>
              <a:rPr lang="hu-HU" sz="900" kern="0" dirty="0">
                <a:solidFill>
                  <a:srgbClr val="222223"/>
                </a:solidFill>
              </a:rPr>
              <a:t> </a:t>
            </a:r>
            <a:r>
              <a:rPr lang="hu-HU" sz="900" kern="0" dirty="0" err="1">
                <a:solidFill>
                  <a:srgbClr val="222223"/>
                </a:solidFill>
              </a:rPr>
              <a:t>situations</a:t>
            </a:r>
            <a:r>
              <a:rPr lang="hu-HU" sz="900" kern="0" dirty="0">
                <a:solidFill>
                  <a:srgbClr val="222223"/>
                </a:solidFill>
              </a:rPr>
              <a:t> AND </a:t>
            </a:r>
            <a:r>
              <a:rPr kumimoji="0" lang="hu-HU" sz="900" b="0" i="0" u="none" strike="noStrike" kern="0" cap="none" spc="0" normalizeH="0" baseline="0" noProof="0" dirty="0">
                <a:ln>
                  <a:noFill/>
                </a:ln>
                <a:solidFill>
                  <a:srgbClr val="222223"/>
                </a:solidFill>
                <a:effectLst/>
                <a:uLnTx/>
                <a:uFillTx/>
                <a:latin typeface="Calibri"/>
                <a:ea typeface="+mn-ea"/>
                <a:cs typeface="+mn-cs"/>
              </a:rPr>
              <a:t>N=2.094| </a:t>
            </a:r>
            <a:r>
              <a:rPr kumimoji="0" lang="hu-HU" sz="900" b="0" i="0" u="none" strike="noStrike" kern="0" cap="none" spc="0" normalizeH="0" baseline="0" noProof="0" dirty="0" err="1">
                <a:ln>
                  <a:noFill/>
                </a:ln>
                <a:solidFill>
                  <a:srgbClr val="222223"/>
                </a:solidFill>
                <a:effectLst/>
                <a:uLnTx/>
                <a:uFillTx/>
                <a:latin typeface="Calibri"/>
                <a:ea typeface="+mn-ea"/>
                <a:cs typeface="+mn-cs"/>
              </a:rPr>
              <a:t>Base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using</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secondary</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device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p>
        </p:txBody>
      </p:sp>
      <p:sp>
        <p:nvSpPr>
          <p:cNvPr id="10" name="Arc 9">
            <a:extLst>
              <a:ext uri="{FF2B5EF4-FFF2-40B4-BE49-F238E27FC236}">
                <a16:creationId xmlns:a16="http://schemas.microsoft.com/office/drawing/2014/main" xmlns="" id="{9B8B3195-3B3B-4AAF-B101-F3F362559E6F}"/>
              </a:ext>
            </a:extLst>
          </p:cNvPr>
          <p:cNvSpPr>
            <a:spLocks noChangeAspect="1"/>
          </p:cNvSpPr>
          <p:nvPr/>
        </p:nvSpPr>
        <p:spPr bwMode="auto">
          <a:xfrm>
            <a:off x="3621685" y="1347614"/>
            <a:ext cx="1598389" cy="1598389"/>
          </a:xfrm>
          <a:prstGeom prst="arc">
            <a:avLst>
              <a:gd name="adj1" fmla="val 16175991"/>
              <a:gd name="adj2" fmla="val 2153082"/>
            </a:avLst>
          </a:prstGeom>
          <a:noFill/>
          <a:ln w="228600" cap="flat" cmpd="sng" algn="ctr">
            <a:solidFill>
              <a:schemeClr val="accent1"/>
            </a:solidFill>
            <a:prstDash val="solid"/>
            <a:round/>
            <a:headEnd type="none" w="med" len="med"/>
            <a:tailEnd type="triangle" w="sm" len="sm"/>
          </a:ln>
          <a:effectLst/>
        </p:spPr>
        <p:txBody>
          <a:bodyPr rtlCol="0" anchor="ctr"/>
          <a:lstStyle/>
          <a:p>
            <a:pPr algn="ctr"/>
            <a:endParaRPr lang="en-GB"/>
          </a:p>
        </p:txBody>
      </p:sp>
      <p:sp>
        <p:nvSpPr>
          <p:cNvPr id="13" name="Arc 12">
            <a:extLst>
              <a:ext uri="{FF2B5EF4-FFF2-40B4-BE49-F238E27FC236}">
                <a16:creationId xmlns:a16="http://schemas.microsoft.com/office/drawing/2014/main" xmlns="" id="{AE203DDF-35C5-43C5-B804-FF0D254B1C7D}"/>
              </a:ext>
            </a:extLst>
          </p:cNvPr>
          <p:cNvSpPr>
            <a:spLocks noChangeAspect="1"/>
          </p:cNvSpPr>
          <p:nvPr/>
        </p:nvSpPr>
        <p:spPr bwMode="auto">
          <a:xfrm flipH="1">
            <a:off x="3621684" y="1347614"/>
            <a:ext cx="1598389" cy="1598389"/>
          </a:xfrm>
          <a:prstGeom prst="arc">
            <a:avLst>
              <a:gd name="adj1" fmla="val 16160081"/>
              <a:gd name="adj2" fmla="val 7897316"/>
            </a:avLst>
          </a:prstGeom>
          <a:noFill/>
          <a:ln w="228600" cap="flat" cmpd="sng" algn="ctr">
            <a:solidFill>
              <a:schemeClr val="accent4"/>
            </a:solidFill>
            <a:prstDash val="solid"/>
            <a:round/>
            <a:headEnd type="none" w="med" len="med"/>
            <a:tailEnd type="triangle" w="sm" len="sm"/>
          </a:ln>
          <a:effectLst/>
        </p:spPr>
        <p:txBody>
          <a:bodyPr rtlCol="0" anchor="ctr"/>
          <a:lstStyle/>
          <a:p>
            <a:pPr algn="ctr"/>
            <a:endParaRPr lang="en-GB" dirty="0"/>
          </a:p>
        </p:txBody>
      </p:sp>
      <p:sp>
        <p:nvSpPr>
          <p:cNvPr id="14" name="TextBox 13">
            <a:extLst>
              <a:ext uri="{FF2B5EF4-FFF2-40B4-BE49-F238E27FC236}">
                <a16:creationId xmlns:a16="http://schemas.microsoft.com/office/drawing/2014/main" xmlns="" id="{6D19C49D-3DF0-455F-99C2-CF9E6DCAF753}"/>
              </a:ext>
            </a:extLst>
          </p:cNvPr>
          <p:cNvSpPr txBox="1"/>
          <p:nvPr/>
        </p:nvSpPr>
        <p:spPr>
          <a:xfrm>
            <a:off x="1835696" y="2859286"/>
            <a:ext cx="1733521" cy="515526"/>
          </a:xfrm>
          <a:prstGeom prst="rect">
            <a:avLst/>
          </a:prstGeom>
          <a:noFill/>
        </p:spPr>
        <p:txBody>
          <a:bodyPr wrap="square" lIns="0" tIns="0" rIns="0" bIns="0" rtlCol="0" anchor="ctr">
            <a:spAutoFit/>
          </a:bodyPr>
          <a:lstStyle/>
          <a:p>
            <a:pPr algn="ctr" defTabSz="685800">
              <a:defRPr/>
            </a:pPr>
            <a:r>
              <a:rPr lang="hu-HU" sz="1100" dirty="0">
                <a:solidFill>
                  <a:srgbClr val="404040"/>
                </a:solidFill>
                <a:latin typeface="Calibri" pitchFamily="34" charset="0"/>
                <a:cs typeface="Arial" pitchFamily="34" charset="0"/>
              </a:rPr>
              <a:t>TV </a:t>
            </a:r>
            <a:r>
              <a:rPr lang="hu-HU" sz="1100" dirty="0" err="1">
                <a:solidFill>
                  <a:srgbClr val="404040"/>
                </a:solidFill>
                <a:latin typeface="Calibri" pitchFamily="34" charset="0"/>
                <a:cs typeface="Arial" pitchFamily="34" charset="0"/>
              </a:rPr>
              <a:t>was</a:t>
            </a:r>
            <a:r>
              <a:rPr lang="hu-HU" sz="1100" dirty="0">
                <a:solidFill>
                  <a:srgbClr val="404040"/>
                </a:solidFill>
                <a:latin typeface="Calibri" pitchFamily="34" charset="0"/>
                <a:cs typeface="Arial" pitchFamily="34" charset="0"/>
              </a:rPr>
              <a:t> </a:t>
            </a:r>
            <a:r>
              <a:rPr lang="hu-HU" sz="1100" dirty="0" err="1">
                <a:solidFill>
                  <a:srgbClr val="404040"/>
                </a:solidFill>
                <a:latin typeface="Calibri" pitchFamily="34" charset="0"/>
                <a:cs typeface="Arial" pitchFamily="34" charset="0"/>
              </a:rPr>
              <a:t>the</a:t>
            </a:r>
            <a:r>
              <a:rPr lang="hu-HU" sz="1100" dirty="0">
                <a:solidFill>
                  <a:srgbClr val="404040"/>
                </a:solidFill>
                <a:latin typeface="Calibri" pitchFamily="34" charset="0"/>
                <a:cs typeface="Arial" pitchFamily="34" charset="0"/>
              </a:rPr>
              <a:t> </a:t>
            </a:r>
            <a:r>
              <a:rPr lang="hu-HU" sz="1100" dirty="0" err="1">
                <a:solidFill>
                  <a:srgbClr val="404040"/>
                </a:solidFill>
                <a:latin typeface="Calibri" pitchFamily="34" charset="0"/>
                <a:cs typeface="Arial" pitchFamily="34" charset="0"/>
              </a:rPr>
              <a:t>primary</a:t>
            </a:r>
            <a:r>
              <a:rPr lang="hu-HU" sz="1100" dirty="0">
                <a:solidFill>
                  <a:srgbClr val="404040"/>
                </a:solidFill>
                <a:latin typeface="Calibri" pitchFamily="34" charset="0"/>
                <a:cs typeface="Arial" pitchFamily="34" charset="0"/>
              </a:rPr>
              <a:t> </a:t>
            </a:r>
            <a:r>
              <a:rPr lang="hu-HU" sz="1100" dirty="0" err="1">
                <a:solidFill>
                  <a:srgbClr val="404040"/>
                </a:solidFill>
                <a:latin typeface="Calibri" pitchFamily="34" charset="0"/>
                <a:cs typeface="Arial" pitchFamily="34" charset="0"/>
              </a:rPr>
              <a:t>screen</a:t>
            </a:r>
            <a:r>
              <a:rPr lang="hu-HU" sz="2250" b="1" kern="0" dirty="0">
                <a:solidFill>
                  <a:schemeClr val="accent4"/>
                </a:solidFill>
                <a:latin typeface="Calibri"/>
              </a:rPr>
              <a:t/>
            </a:r>
            <a:br>
              <a:rPr lang="hu-HU" sz="2250" b="1" kern="0" dirty="0">
                <a:solidFill>
                  <a:schemeClr val="accent4"/>
                </a:solidFill>
                <a:latin typeface="Calibri"/>
              </a:rPr>
            </a:br>
            <a:r>
              <a:rPr lang="hu-HU" sz="2250" b="1" kern="0" dirty="0">
                <a:solidFill>
                  <a:schemeClr val="accent4"/>
                </a:solidFill>
                <a:latin typeface="Calibri"/>
              </a:rPr>
              <a:t>63</a:t>
            </a:r>
            <a:r>
              <a:rPr lang="en-US" sz="2250" b="1" kern="0" dirty="0">
                <a:solidFill>
                  <a:schemeClr val="accent4"/>
                </a:solidFill>
                <a:latin typeface="Calibri"/>
              </a:rPr>
              <a:t>%</a:t>
            </a:r>
            <a:endParaRPr lang="en-GB" sz="2250" b="1" kern="0" dirty="0">
              <a:solidFill>
                <a:schemeClr val="accent4"/>
              </a:solidFill>
              <a:latin typeface="Calibri"/>
            </a:endParaRPr>
          </a:p>
        </p:txBody>
      </p:sp>
      <p:sp>
        <p:nvSpPr>
          <p:cNvPr id="16" name="TextBox 15">
            <a:extLst>
              <a:ext uri="{FF2B5EF4-FFF2-40B4-BE49-F238E27FC236}">
                <a16:creationId xmlns:a16="http://schemas.microsoft.com/office/drawing/2014/main" xmlns="" id="{48E045AD-0D1F-417F-91FA-65E53DEDB83C}"/>
              </a:ext>
            </a:extLst>
          </p:cNvPr>
          <p:cNvSpPr txBox="1"/>
          <p:nvPr/>
        </p:nvSpPr>
        <p:spPr>
          <a:xfrm>
            <a:off x="5229151" y="2774648"/>
            <a:ext cx="1791121" cy="684803"/>
          </a:xfrm>
          <a:prstGeom prst="rect">
            <a:avLst/>
          </a:prstGeom>
          <a:noFill/>
        </p:spPr>
        <p:txBody>
          <a:bodyPr wrap="square" lIns="0" tIns="0" rIns="0" bIns="0" rtlCol="0" anchor="ctr">
            <a:spAutoFit/>
          </a:bodyPr>
          <a:lstStyle>
            <a:defPPr>
              <a:defRPr lang="cs-CZ"/>
            </a:defPPr>
            <a:lvl1pPr algn="ctr" defTabSz="685800">
              <a:defRPr sz="2250" b="1" kern="0">
                <a:solidFill>
                  <a:schemeClr val="accent4"/>
                </a:solidFill>
                <a:latin typeface="Calibri"/>
              </a:defRPr>
            </a:lvl1pPr>
          </a:lstStyle>
          <a:p>
            <a:r>
              <a:rPr lang="hu-HU" sz="1100" b="0" dirty="0" err="1">
                <a:solidFill>
                  <a:srgbClr val="404040"/>
                </a:solidFill>
                <a:latin typeface="Calibri" pitchFamily="34" charset="0"/>
                <a:cs typeface="Arial" pitchFamily="34" charset="0"/>
              </a:rPr>
              <a:t>Other</a:t>
            </a:r>
            <a:r>
              <a:rPr lang="hu-HU" sz="1100" b="0" dirty="0">
                <a:solidFill>
                  <a:srgbClr val="404040"/>
                </a:solidFill>
                <a:latin typeface="Calibri" pitchFamily="34" charset="0"/>
                <a:cs typeface="Arial" pitchFamily="34" charset="0"/>
              </a:rPr>
              <a:t> </a:t>
            </a:r>
            <a:r>
              <a:rPr lang="hu-HU" sz="1100" b="0" dirty="0" err="1">
                <a:solidFill>
                  <a:srgbClr val="404040"/>
                </a:solidFill>
                <a:latin typeface="Calibri" pitchFamily="34" charset="0"/>
                <a:cs typeface="Arial" pitchFamily="34" charset="0"/>
              </a:rPr>
              <a:t>device</a:t>
            </a:r>
            <a:r>
              <a:rPr lang="hu-HU" sz="1100" b="0" dirty="0">
                <a:solidFill>
                  <a:srgbClr val="404040"/>
                </a:solidFill>
                <a:latin typeface="Calibri" pitchFamily="34" charset="0"/>
                <a:cs typeface="Arial" pitchFamily="34" charset="0"/>
              </a:rPr>
              <a:t> </a:t>
            </a:r>
            <a:r>
              <a:rPr lang="hu-HU" sz="1100" b="0" dirty="0" err="1">
                <a:solidFill>
                  <a:srgbClr val="404040"/>
                </a:solidFill>
                <a:latin typeface="Calibri" pitchFamily="34" charset="0"/>
                <a:cs typeface="Arial" pitchFamily="34" charset="0"/>
              </a:rPr>
              <a:t>was</a:t>
            </a:r>
            <a:r>
              <a:rPr lang="hu-HU" sz="1100" b="0" dirty="0">
                <a:solidFill>
                  <a:srgbClr val="404040"/>
                </a:solidFill>
                <a:latin typeface="Calibri" pitchFamily="34" charset="0"/>
                <a:cs typeface="Arial" pitchFamily="34" charset="0"/>
              </a:rPr>
              <a:t> </a:t>
            </a:r>
            <a:r>
              <a:rPr lang="hu-HU" sz="1100" b="0" dirty="0" err="1">
                <a:solidFill>
                  <a:srgbClr val="404040"/>
                </a:solidFill>
                <a:latin typeface="Calibri" pitchFamily="34" charset="0"/>
                <a:cs typeface="Arial" pitchFamily="34" charset="0"/>
              </a:rPr>
              <a:t>the</a:t>
            </a:r>
            <a:r>
              <a:rPr lang="hu-HU" sz="1100" b="0" dirty="0">
                <a:solidFill>
                  <a:srgbClr val="404040"/>
                </a:solidFill>
                <a:latin typeface="Calibri" pitchFamily="34" charset="0"/>
                <a:cs typeface="Arial" pitchFamily="34" charset="0"/>
              </a:rPr>
              <a:t> </a:t>
            </a:r>
            <a:r>
              <a:rPr lang="hu-HU" sz="1100" b="0" dirty="0" err="1">
                <a:solidFill>
                  <a:srgbClr val="404040"/>
                </a:solidFill>
                <a:latin typeface="Calibri" pitchFamily="34" charset="0"/>
                <a:cs typeface="Arial" pitchFamily="34" charset="0"/>
              </a:rPr>
              <a:t>primary</a:t>
            </a:r>
            <a:r>
              <a:rPr lang="hu-HU" sz="1100" b="0" dirty="0">
                <a:solidFill>
                  <a:srgbClr val="404040"/>
                </a:solidFill>
                <a:latin typeface="Calibri" pitchFamily="34" charset="0"/>
                <a:cs typeface="Arial" pitchFamily="34" charset="0"/>
              </a:rPr>
              <a:t> </a:t>
            </a:r>
            <a:r>
              <a:rPr lang="hu-HU" sz="1100" b="0" dirty="0" err="1">
                <a:solidFill>
                  <a:srgbClr val="404040"/>
                </a:solidFill>
                <a:latin typeface="Calibri" pitchFamily="34" charset="0"/>
                <a:cs typeface="Arial" pitchFamily="34" charset="0"/>
              </a:rPr>
              <a:t>screen</a:t>
            </a:r>
            <a:r>
              <a:rPr lang="hu-HU" dirty="0">
                <a:solidFill>
                  <a:srgbClr val="FF4343"/>
                </a:solidFill>
              </a:rPr>
              <a:t/>
            </a:r>
            <a:br>
              <a:rPr lang="hu-HU" dirty="0">
                <a:solidFill>
                  <a:srgbClr val="FF4343"/>
                </a:solidFill>
              </a:rPr>
            </a:br>
            <a:r>
              <a:rPr lang="hu-HU" dirty="0">
                <a:solidFill>
                  <a:schemeClr val="accent1"/>
                </a:solidFill>
              </a:rPr>
              <a:t>33</a:t>
            </a:r>
            <a:r>
              <a:rPr lang="en-US" dirty="0">
                <a:solidFill>
                  <a:schemeClr val="accent1"/>
                </a:solidFill>
              </a:rPr>
              <a:t>%</a:t>
            </a:r>
            <a:endParaRPr lang="en-GB" dirty="0">
              <a:solidFill>
                <a:schemeClr val="accent1"/>
              </a:solidFill>
            </a:endParaRPr>
          </a:p>
        </p:txBody>
      </p:sp>
      <p:sp>
        <p:nvSpPr>
          <p:cNvPr id="17" name="Cím 30">
            <a:extLst>
              <a:ext uri="{FF2B5EF4-FFF2-40B4-BE49-F238E27FC236}">
                <a16:creationId xmlns:a16="http://schemas.microsoft.com/office/drawing/2014/main" xmlns="" id="{156E0887-C164-4DC9-993E-140D668237FD}"/>
              </a:ext>
            </a:extLst>
          </p:cNvPr>
          <p:cNvSpPr txBox="1">
            <a:spLocks/>
          </p:cNvSpPr>
          <p:nvPr/>
        </p:nvSpPr>
        <p:spPr>
          <a:xfrm>
            <a:off x="1619672" y="3851653"/>
            <a:ext cx="5760640" cy="736321"/>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For those who use alternative devices, out of three programmes for two the TV was more important and for one the other screen was the primary. This chapter will show different breakdowns to analyse the situations where the primary role of the TV is at risk in on the different demographic groups.</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pic>
        <p:nvPicPr>
          <p:cNvPr id="11" name="Picture 10">
            <a:extLst>
              <a:ext uri="{FF2B5EF4-FFF2-40B4-BE49-F238E27FC236}">
                <a16:creationId xmlns:a16="http://schemas.microsoft.com/office/drawing/2014/main" xmlns="" id="{6BA2AC75-71E4-42B2-86D1-F4BC0982DF3D}"/>
              </a:ext>
            </a:extLst>
          </p:cNvPr>
          <p:cNvPicPr>
            <a:picLocks noChangeAspect="1"/>
          </p:cNvPicPr>
          <p:nvPr/>
        </p:nvPicPr>
        <p:blipFill>
          <a:blip r:embed="rId2"/>
          <a:stretch>
            <a:fillRect/>
          </a:stretch>
        </p:blipFill>
        <p:spPr>
          <a:xfrm>
            <a:off x="7564578" y="4840516"/>
            <a:ext cx="1034081" cy="242440"/>
          </a:xfrm>
          <a:prstGeom prst="rect">
            <a:avLst/>
          </a:prstGeom>
        </p:spPr>
      </p:pic>
      <p:pic>
        <p:nvPicPr>
          <p:cNvPr id="12" name="Picture 11">
            <a:extLst>
              <a:ext uri="{FF2B5EF4-FFF2-40B4-BE49-F238E27FC236}">
                <a16:creationId xmlns:a16="http://schemas.microsoft.com/office/drawing/2014/main" xmlns="" id="{35886CE1-7C13-4392-9EBD-9D21FD2250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1006275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84" y="-19088"/>
            <a:ext cx="8680422" cy="469722"/>
          </a:xfrm>
        </p:spPr>
        <p:txBody>
          <a:bodyPr>
            <a:noAutofit/>
          </a:bodyPr>
          <a:lstStyle/>
          <a:p>
            <a:r>
              <a:rPr lang="hu-HU" sz="2500" dirty="0" err="1"/>
              <a:t>Relationship</a:t>
            </a:r>
            <a:r>
              <a:rPr lang="hu-HU" sz="2500" dirty="0"/>
              <a:t> </a:t>
            </a:r>
            <a:r>
              <a:rPr lang="hu-HU" sz="2500" dirty="0" err="1"/>
              <a:t>between</a:t>
            </a:r>
            <a:r>
              <a:rPr lang="hu-HU" sz="2500" dirty="0"/>
              <a:t> </a:t>
            </a:r>
            <a:r>
              <a:rPr lang="hu-HU" sz="2500" dirty="0" err="1"/>
              <a:t>the</a:t>
            </a:r>
            <a:r>
              <a:rPr lang="hu-HU" sz="2500" dirty="0"/>
              <a:t> </a:t>
            </a:r>
            <a:r>
              <a:rPr lang="hu-HU" sz="2500" dirty="0" err="1"/>
              <a:t>primary</a:t>
            </a:r>
            <a:r>
              <a:rPr lang="hu-HU" sz="2500" dirty="0"/>
              <a:t> </a:t>
            </a:r>
            <a:r>
              <a:rPr lang="hu-HU" sz="2500" dirty="0" err="1"/>
              <a:t>screen</a:t>
            </a:r>
            <a:r>
              <a:rPr lang="hu-HU" sz="2500" dirty="0"/>
              <a:t> and </a:t>
            </a:r>
            <a:r>
              <a:rPr lang="hu-HU" sz="2500" dirty="0" err="1"/>
              <a:t>demographycs</a:t>
            </a:r>
            <a:endParaRPr lang="hu-HU" sz="2500" dirty="0"/>
          </a:p>
        </p:txBody>
      </p:sp>
      <p:sp>
        <p:nvSpPr>
          <p:cNvPr id="91" name="Text Placeholder 9"/>
          <p:cNvSpPr>
            <a:spLocks noGrp="1"/>
          </p:cNvSpPr>
          <p:nvPr>
            <p:ph type="body" sz="quarter" idx="4294967295"/>
          </p:nvPr>
        </p:nvSpPr>
        <p:spPr>
          <a:xfrm>
            <a:off x="107504" y="339503"/>
            <a:ext cx="8690248" cy="216024"/>
          </a:xfrm>
          <a:prstGeom prst="rect">
            <a:avLst/>
          </a:prstGeom>
        </p:spPr>
        <p:txBody>
          <a:bodyPr>
            <a:normAutofit lnSpcReduction="10000"/>
          </a:bodyPr>
          <a:lstStyle/>
          <a:p>
            <a:pPr marL="0" indent="0">
              <a:spcBef>
                <a:spcPts val="0"/>
              </a:spcBef>
            </a:pPr>
            <a:r>
              <a:rPr lang="hu-HU" sz="900" i="1" dirty="0" err="1">
                <a:solidFill>
                  <a:schemeClr val="bg1">
                    <a:lumMod val="50000"/>
                  </a:schemeClr>
                </a:solidFill>
              </a:rPr>
              <a:t>Whilst</a:t>
            </a:r>
            <a:r>
              <a:rPr lang="hu-HU" sz="900" i="1" dirty="0">
                <a:solidFill>
                  <a:schemeClr val="bg1">
                    <a:lumMod val="50000"/>
                  </a:schemeClr>
                </a:solidFill>
              </a:rPr>
              <a:t> </a:t>
            </a:r>
            <a:r>
              <a:rPr lang="hu-HU" sz="900" i="1" dirty="0" err="1">
                <a:solidFill>
                  <a:schemeClr val="bg1">
                    <a:lumMod val="50000"/>
                  </a:schemeClr>
                </a:solidFill>
              </a:rPr>
              <a:t>you</a:t>
            </a:r>
            <a:r>
              <a:rPr lang="hu-HU" sz="900" i="1" dirty="0">
                <a:solidFill>
                  <a:schemeClr val="bg1">
                    <a:lumMod val="50000"/>
                  </a:schemeClr>
                </a:solidFill>
              </a:rPr>
              <a:t> </a:t>
            </a:r>
            <a:r>
              <a:rPr lang="hu-HU" sz="900" i="1" dirty="0" err="1">
                <a:solidFill>
                  <a:schemeClr val="bg1">
                    <a:lumMod val="50000"/>
                  </a:schemeClr>
                </a:solidFill>
              </a:rPr>
              <a:t>were</a:t>
            </a:r>
            <a:r>
              <a:rPr lang="hu-HU" sz="900" i="1" dirty="0">
                <a:solidFill>
                  <a:schemeClr val="bg1">
                    <a:lumMod val="50000"/>
                  </a:schemeClr>
                </a:solidFill>
              </a:rPr>
              <a:t> </a:t>
            </a:r>
            <a:r>
              <a:rPr lang="hu-HU" sz="900" i="1" dirty="0" err="1">
                <a:solidFill>
                  <a:schemeClr val="bg1">
                    <a:lumMod val="50000"/>
                  </a:schemeClr>
                </a:solidFill>
              </a:rPr>
              <a:t>using</a:t>
            </a:r>
            <a:r>
              <a:rPr lang="hu-HU" sz="900" i="1" dirty="0">
                <a:solidFill>
                  <a:schemeClr val="bg1">
                    <a:lumMod val="50000"/>
                  </a:schemeClr>
                </a:solidFill>
              </a:rPr>
              <a:t> </a:t>
            </a:r>
            <a:r>
              <a:rPr lang="hu-HU" sz="900" i="1" dirty="0" err="1">
                <a:solidFill>
                  <a:schemeClr val="bg1">
                    <a:lumMod val="50000"/>
                  </a:schemeClr>
                </a:solidFill>
              </a:rPr>
              <a:t>the</a:t>
            </a:r>
            <a:r>
              <a:rPr lang="hu-HU" sz="900" i="1" dirty="0">
                <a:solidFill>
                  <a:schemeClr val="bg1">
                    <a:lumMod val="50000"/>
                  </a:schemeClr>
                </a:solidFill>
              </a:rPr>
              <a:t> </a:t>
            </a:r>
            <a:r>
              <a:rPr lang="hu-HU" sz="900" i="1" dirty="0" err="1">
                <a:solidFill>
                  <a:schemeClr val="bg1">
                    <a:lumMod val="50000"/>
                  </a:schemeClr>
                </a:solidFill>
              </a:rPr>
              <a:t>device</a:t>
            </a:r>
            <a:r>
              <a:rPr lang="hu-HU" sz="900" i="1" dirty="0">
                <a:solidFill>
                  <a:schemeClr val="bg1">
                    <a:lumMod val="50000"/>
                  </a:schemeClr>
                </a:solidFill>
              </a:rPr>
              <a:t>, </a:t>
            </a:r>
            <a:r>
              <a:rPr lang="hu-HU" sz="900" i="1" dirty="0" err="1">
                <a:solidFill>
                  <a:schemeClr val="bg1">
                    <a:lumMod val="50000"/>
                  </a:schemeClr>
                </a:solidFill>
              </a:rPr>
              <a:t>which</a:t>
            </a:r>
            <a:r>
              <a:rPr lang="hu-HU" sz="900" i="1" dirty="0">
                <a:solidFill>
                  <a:schemeClr val="bg1">
                    <a:lumMod val="50000"/>
                  </a:schemeClr>
                </a:solidFill>
              </a:rPr>
              <a:t> </a:t>
            </a:r>
            <a:r>
              <a:rPr lang="hu-HU" sz="900" i="1" dirty="0" err="1">
                <a:solidFill>
                  <a:schemeClr val="bg1">
                    <a:lumMod val="50000"/>
                  </a:schemeClr>
                </a:solidFill>
              </a:rPr>
              <a:t>screen</a:t>
            </a:r>
            <a:r>
              <a:rPr lang="hu-HU" sz="900" i="1" dirty="0">
                <a:solidFill>
                  <a:schemeClr val="bg1">
                    <a:lumMod val="50000"/>
                  </a:schemeClr>
                </a:solidFill>
              </a:rPr>
              <a:t> </a:t>
            </a:r>
            <a:r>
              <a:rPr lang="hu-HU" sz="900" i="1" dirty="0" err="1">
                <a:solidFill>
                  <a:schemeClr val="bg1">
                    <a:lumMod val="50000"/>
                  </a:schemeClr>
                </a:solidFill>
              </a:rPr>
              <a:t>did</a:t>
            </a:r>
            <a:r>
              <a:rPr lang="hu-HU" sz="900" i="1" dirty="0">
                <a:solidFill>
                  <a:schemeClr val="bg1">
                    <a:lumMod val="50000"/>
                  </a:schemeClr>
                </a:solidFill>
              </a:rPr>
              <a:t> </a:t>
            </a:r>
            <a:r>
              <a:rPr lang="hu-HU" sz="900" i="1" dirty="0" err="1">
                <a:solidFill>
                  <a:schemeClr val="bg1">
                    <a:lumMod val="50000"/>
                  </a:schemeClr>
                </a:solidFill>
              </a:rPr>
              <a:t>you</a:t>
            </a:r>
            <a:r>
              <a:rPr lang="hu-HU" sz="900" i="1" dirty="0">
                <a:solidFill>
                  <a:schemeClr val="bg1">
                    <a:lumMod val="50000"/>
                  </a:schemeClr>
                </a:solidFill>
              </a:rPr>
              <a:t> </a:t>
            </a:r>
            <a:r>
              <a:rPr lang="hu-HU" sz="900" i="1" dirty="0" err="1">
                <a:solidFill>
                  <a:schemeClr val="bg1">
                    <a:lumMod val="50000"/>
                  </a:schemeClr>
                </a:solidFill>
              </a:rPr>
              <a:t>concentrate</a:t>
            </a:r>
            <a:r>
              <a:rPr lang="hu-HU" sz="900" i="1" dirty="0">
                <a:solidFill>
                  <a:schemeClr val="bg1">
                    <a:lumMod val="50000"/>
                  </a:schemeClr>
                </a:solidFill>
              </a:rPr>
              <a:t> </a:t>
            </a:r>
            <a:r>
              <a:rPr lang="hu-HU" sz="900" i="1" dirty="0" err="1">
                <a:solidFill>
                  <a:schemeClr val="bg1">
                    <a:lumMod val="50000"/>
                  </a:schemeClr>
                </a:solidFill>
              </a:rPr>
              <a:t>on</a:t>
            </a:r>
            <a:r>
              <a:rPr lang="hu-HU" sz="900" i="1" dirty="0">
                <a:solidFill>
                  <a:schemeClr val="bg1">
                    <a:lumMod val="50000"/>
                  </a:schemeClr>
                </a:solidFill>
              </a:rPr>
              <a:t>?</a:t>
            </a:r>
          </a:p>
        </p:txBody>
      </p:sp>
      <p:sp>
        <p:nvSpPr>
          <p:cNvPr id="121" name="Szövegdoboz 135">
            <a:extLst>
              <a:ext uri="{FF2B5EF4-FFF2-40B4-BE49-F238E27FC236}">
                <a16:creationId xmlns:a16="http://schemas.microsoft.com/office/drawing/2014/main" xmlns="" id="{B27DDDBD-47CB-4EA0-9609-A002D7625725}"/>
              </a:ext>
            </a:extLst>
          </p:cNvPr>
          <p:cNvSpPr txBox="1"/>
          <p:nvPr/>
        </p:nvSpPr>
        <p:spPr>
          <a:xfrm>
            <a:off x="434662" y="4953148"/>
            <a:ext cx="8169786" cy="138499"/>
          </a:xfrm>
          <a:prstGeom prst="rect">
            <a:avLst/>
          </a:prstGeom>
        </p:spPr>
        <p:txBody>
          <a:bodyPr vert="horz" wrap="square" lIns="0" tIns="0" rIns="0" bIns="0" rtlCol="0">
            <a:spAutoFit/>
          </a:bodyPr>
          <a:lstStyle/>
          <a:p>
            <a:pPr marL="4763" lvl="0" defTabSz="914400">
              <a:tabLst>
                <a:tab pos="8074025"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N=4.733 |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all</a:t>
            </a:r>
            <a:r>
              <a:rPr lang="hu-HU" sz="900" kern="0" dirty="0">
                <a:solidFill>
                  <a:srgbClr val="222223"/>
                </a:solidFill>
              </a:rPr>
              <a:t> </a:t>
            </a:r>
            <a:r>
              <a:rPr lang="hu-HU" sz="900" kern="0" dirty="0" err="1">
                <a:solidFill>
                  <a:srgbClr val="222223"/>
                </a:solidFill>
              </a:rPr>
              <a:t>measured</a:t>
            </a:r>
            <a:r>
              <a:rPr lang="hu-HU" sz="900" kern="0" dirty="0">
                <a:solidFill>
                  <a:srgbClr val="222223"/>
                </a:solidFill>
              </a:rPr>
              <a:t> </a:t>
            </a:r>
            <a:r>
              <a:rPr lang="hu-HU" sz="900" kern="0" dirty="0" err="1">
                <a:solidFill>
                  <a:srgbClr val="222223"/>
                </a:solidFill>
              </a:rPr>
              <a:t>viewing</a:t>
            </a:r>
            <a:r>
              <a:rPr lang="hu-HU" sz="900" kern="0" dirty="0">
                <a:solidFill>
                  <a:srgbClr val="222223"/>
                </a:solidFill>
              </a:rPr>
              <a:t> </a:t>
            </a:r>
            <a:r>
              <a:rPr lang="hu-HU" sz="900" kern="0" dirty="0" err="1">
                <a:solidFill>
                  <a:srgbClr val="222223"/>
                </a:solidFill>
              </a:rPr>
              <a:t>situations</a:t>
            </a:r>
            <a:r>
              <a:rPr lang="hu-HU" sz="900" kern="0" dirty="0">
                <a:solidFill>
                  <a:srgbClr val="222223"/>
                </a:solidFill>
              </a:rPr>
              <a:t> AND N=2.094|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using</a:t>
            </a:r>
            <a:r>
              <a:rPr lang="hu-HU" sz="900" kern="0" dirty="0">
                <a:solidFill>
                  <a:srgbClr val="222223"/>
                </a:solidFill>
              </a:rPr>
              <a:t> </a:t>
            </a:r>
            <a:r>
              <a:rPr lang="hu-HU" sz="900" kern="0" dirty="0" err="1">
                <a:solidFill>
                  <a:srgbClr val="222223"/>
                </a:solidFill>
              </a:rPr>
              <a:t>secondary</a:t>
            </a:r>
            <a:r>
              <a:rPr lang="hu-HU" sz="900" kern="0" dirty="0">
                <a:solidFill>
                  <a:srgbClr val="222223"/>
                </a:solidFill>
              </a:rPr>
              <a:t> </a:t>
            </a:r>
            <a:r>
              <a:rPr lang="hu-HU" sz="900" kern="0" dirty="0" err="1">
                <a:solidFill>
                  <a:srgbClr val="222223"/>
                </a:solidFill>
              </a:rPr>
              <a:t>device</a:t>
            </a:r>
            <a:r>
              <a:rPr lang="hu-HU" sz="900" kern="0" dirty="0">
                <a:solidFill>
                  <a:srgbClr val="222223"/>
                </a:solidFill>
              </a:rPr>
              <a:t> </a:t>
            </a:r>
            <a:r>
              <a:rPr kumimoji="0" lang="hu-HU" sz="900" b="0" i="0" u="none" strike="noStrike" kern="0" cap="none" spc="0" normalizeH="0" baseline="0" noProof="0" dirty="0">
                <a:ln>
                  <a:noFill/>
                </a:ln>
                <a:solidFill>
                  <a:srgbClr val="222223"/>
                </a:solidFill>
                <a:effectLst/>
                <a:uLnTx/>
                <a:uFillTx/>
                <a:latin typeface="Calibri"/>
                <a:ea typeface="+mn-ea"/>
                <a:cs typeface="+mn-cs"/>
              </a:rPr>
              <a:t>	 </a:t>
            </a:r>
          </a:p>
        </p:txBody>
      </p:sp>
      <p:sp>
        <p:nvSpPr>
          <p:cNvPr id="19" name="Szövegdoboz 81">
            <a:extLst>
              <a:ext uri="{FF2B5EF4-FFF2-40B4-BE49-F238E27FC236}">
                <a16:creationId xmlns:a16="http://schemas.microsoft.com/office/drawing/2014/main" xmlns="" id="{B6480D3F-D473-4DB4-B6F1-14CFA709E767}"/>
              </a:ext>
            </a:extLst>
          </p:cNvPr>
          <p:cNvSpPr txBox="1"/>
          <p:nvPr/>
        </p:nvSpPr>
        <p:spPr>
          <a:xfrm>
            <a:off x="107505" y="1739592"/>
            <a:ext cx="1080120" cy="400110"/>
          </a:xfrm>
          <a:prstGeom prst="rect">
            <a:avLst/>
          </a:prstGeom>
          <a:noFill/>
        </p:spPr>
        <p:txBody>
          <a:bodyPr wrap="square" rtlCol="0">
            <a:spAutoFit/>
          </a:bodyPr>
          <a:lstStyle/>
          <a:p>
            <a:pPr marL="0" marR="0" lvl="0" indent="0" algn="l" defTabSz="685772" rtl="0" eaLnBrk="1" fontAlgn="auto" latinLnBrk="0" hangingPunct="1">
              <a:lnSpc>
                <a:spcPct val="100000"/>
              </a:lnSpc>
              <a:spcBef>
                <a:spcPts val="0"/>
              </a:spcBef>
              <a:spcAft>
                <a:spcPts val="0"/>
              </a:spcAft>
              <a:buClrTx/>
              <a:buSzTx/>
              <a:buFontTx/>
              <a:buNone/>
              <a:tabLst/>
              <a:defRPr/>
            </a:pP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On</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the</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basis</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of tv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watchers</a:t>
            </a:r>
            <a:endPar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20" name="Szövegdoboz 81">
            <a:extLst>
              <a:ext uri="{FF2B5EF4-FFF2-40B4-BE49-F238E27FC236}">
                <a16:creationId xmlns:a16="http://schemas.microsoft.com/office/drawing/2014/main" xmlns="" id="{D825FDA4-8CD5-40A6-9BFF-6FC172C8D72C}"/>
              </a:ext>
            </a:extLst>
          </p:cNvPr>
          <p:cNvSpPr txBox="1"/>
          <p:nvPr/>
        </p:nvSpPr>
        <p:spPr>
          <a:xfrm>
            <a:off x="107504" y="3457912"/>
            <a:ext cx="1080120" cy="553998"/>
          </a:xfrm>
          <a:prstGeom prst="rect">
            <a:avLst/>
          </a:prstGeom>
          <a:noFill/>
        </p:spPr>
        <p:txBody>
          <a:bodyPr wrap="square" rtlCol="0">
            <a:spAutoFit/>
          </a:bodyPr>
          <a:lstStyle/>
          <a:p>
            <a:pPr marL="0" marR="0" lvl="0" indent="0" algn="l" defTabSz="685772" rtl="0" eaLnBrk="1" fontAlgn="auto" latinLnBrk="0" hangingPunct="1">
              <a:lnSpc>
                <a:spcPct val="100000"/>
              </a:lnSpc>
              <a:spcBef>
                <a:spcPts val="0"/>
              </a:spcBef>
              <a:spcAft>
                <a:spcPts val="0"/>
              </a:spcAft>
              <a:buClrTx/>
              <a:buSzTx/>
              <a:buFontTx/>
              <a:buNone/>
              <a:tabLst/>
              <a:defRPr/>
            </a:pP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On</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the</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basis</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of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multiple</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screen</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users</a:t>
            </a:r>
            <a:endPar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grpSp>
        <p:nvGrpSpPr>
          <p:cNvPr id="41" name="Group 40">
            <a:extLst>
              <a:ext uri="{FF2B5EF4-FFF2-40B4-BE49-F238E27FC236}">
                <a16:creationId xmlns:a16="http://schemas.microsoft.com/office/drawing/2014/main" xmlns="" id="{2EC4D77D-4C6B-44E6-9A10-011D367682C5}"/>
              </a:ext>
            </a:extLst>
          </p:cNvPr>
          <p:cNvGrpSpPr/>
          <p:nvPr/>
        </p:nvGrpSpPr>
        <p:grpSpPr>
          <a:xfrm>
            <a:off x="4932040" y="843558"/>
            <a:ext cx="1665847" cy="1694139"/>
            <a:chOff x="915144" y="1206561"/>
            <a:chExt cx="1665847" cy="1694139"/>
          </a:xfrm>
        </p:grpSpPr>
        <p:sp>
          <p:nvSpPr>
            <p:cNvPr id="42" name="Szövegdoboz 30">
              <a:extLst>
                <a:ext uri="{FF2B5EF4-FFF2-40B4-BE49-F238E27FC236}">
                  <a16:creationId xmlns:a16="http://schemas.microsoft.com/office/drawing/2014/main" xmlns="" id="{7561B7F5-ABED-4BF0-BAF5-F2DB9446C5DC}"/>
                </a:ext>
              </a:extLst>
            </p:cNvPr>
            <p:cNvSpPr txBox="1"/>
            <p:nvPr/>
          </p:nvSpPr>
          <p:spPr>
            <a:xfrm>
              <a:off x="915144" y="1206561"/>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rPr>
                <a:t>18-39 </a:t>
              </a:r>
            </a:p>
          </p:txBody>
        </p:sp>
        <p:grpSp>
          <p:nvGrpSpPr>
            <p:cNvPr id="43" name="Group 42">
              <a:extLst>
                <a:ext uri="{FF2B5EF4-FFF2-40B4-BE49-F238E27FC236}">
                  <a16:creationId xmlns:a16="http://schemas.microsoft.com/office/drawing/2014/main" xmlns="" id="{E3C08437-63B7-415C-A1D5-25356B9F20A0}"/>
                </a:ext>
              </a:extLst>
            </p:cNvPr>
            <p:cNvGrpSpPr>
              <a:grpSpLocks noChangeAspect="1"/>
            </p:cNvGrpSpPr>
            <p:nvPr/>
          </p:nvGrpSpPr>
          <p:grpSpPr>
            <a:xfrm>
              <a:off x="1043608" y="1558995"/>
              <a:ext cx="1341854" cy="1341705"/>
              <a:chOff x="1115616" y="1689146"/>
              <a:chExt cx="2244436" cy="2244187"/>
            </a:xfrm>
          </p:grpSpPr>
          <p:grpSp>
            <p:nvGrpSpPr>
              <p:cNvPr id="44" name="Group 26">
                <a:extLst>
                  <a:ext uri="{FF2B5EF4-FFF2-40B4-BE49-F238E27FC236}">
                    <a16:creationId xmlns:a16="http://schemas.microsoft.com/office/drawing/2014/main" xmlns="" id="{3471F39A-684E-4026-AFBD-E004ADABAFF6}"/>
                  </a:ext>
                </a:extLst>
              </p:cNvPr>
              <p:cNvGrpSpPr/>
              <p:nvPr/>
            </p:nvGrpSpPr>
            <p:grpSpPr>
              <a:xfrm>
                <a:off x="1115740" y="1689146"/>
                <a:ext cx="2244186" cy="2244186"/>
                <a:chOff x="1505542" y="1628586"/>
                <a:chExt cx="3960000" cy="3960000"/>
              </a:xfrm>
            </p:grpSpPr>
            <p:sp>
              <p:nvSpPr>
                <p:cNvPr id="48" name="Oval 47">
                  <a:extLst>
                    <a:ext uri="{FF2B5EF4-FFF2-40B4-BE49-F238E27FC236}">
                      <a16:creationId xmlns:a16="http://schemas.microsoft.com/office/drawing/2014/main" xmlns="" id="{C2F81A81-FFDB-4C3F-B30C-FA00356C3696}"/>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0" name="Oval 49">
                  <a:extLst>
                    <a:ext uri="{FF2B5EF4-FFF2-40B4-BE49-F238E27FC236}">
                      <a16:creationId xmlns:a16="http://schemas.microsoft.com/office/drawing/2014/main" xmlns="" id="{C9BDDAF8-4527-4CF1-A044-5DF341996A03}"/>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46" name="Arc 45">
                <a:extLst>
                  <a:ext uri="{FF2B5EF4-FFF2-40B4-BE49-F238E27FC236}">
                    <a16:creationId xmlns:a16="http://schemas.microsoft.com/office/drawing/2014/main" xmlns="" id="{B566C739-BA18-46EE-92C6-66EA106A7881}"/>
                  </a:ext>
                </a:extLst>
              </p:cNvPr>
              <p:cNvSpPr>
                <a:spLocks noChangeAspect="1"/>
              </p:cNvSpPr>
              <p:nvPr/>
            </p:nvSpPr>
            <p:spPr bwMode="auto">
              <a:xfrm>
                <a:off x="1217636" y="1791156"/>
                <a:ext cx="2040396" cy="2040168"/>
              </a:xfrm>
              <a:prstGeom prst="arc">
                <a:avLst>
                  <a:gd name="adj1" fmla="val 16200000"/>
                  <a:gd name="adj2" fmla="val 20233296"/>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7" name="Arc 46">
                <a:extLst>
                  <a:ext uri="{FF2B5EF4-FFF2-40B4-BE49-F238E27FC236}">
                    <a16:creationId xmlns:a16="http://schemas.microsoft.com/office/drawing/2014/main" xmlns="" id="{AA540D7C-D5A7-4747-8917-E76BB67D1FE4}"/>
                  </a:ext>
                </a:extLst>
              </p:cNvPr>
              <p:cNvSpPr>
                <a:spLocks noChangeAspect="1"/>
              </p:cNvSpPr>
              <p:nvPr/>
            </p:nvSpPr>
            <p:spPr bwMode="auto">
              <a:xfrm>
                <a:off x="1115616" y="1689147"/>
                <a:ext cx="2244436" cy="2244186"/>
              </a:xfrm>
              <a:prstGeom prst="arc">
                <a:avLst>
                  <a:gd name="adj1" fmla="val 16200000"/>
                  <a:gd name="adj2" fmla="val 12103573"/>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sp>
        <p:nvSpPr>
          <p:cNvPr id="71" name="TextBox 70">
            <a:extLst>
              <a:ext uri="{FF2B5EF4-FFF2-40B4-BE49-F238E27FC236}">
                <a16:creationId xmlns:a16="http://schemas.microsoft.com/office/drawing/2014/main" xmlns="" id="{C1583F63-3D7E-4926-8FFC-56E4B82555B2}"/>
              </a:ext>
            </a:extLst>
          </p:cNvPr>
          <p:cNvSpPr txBox="1"/>
          <p:nvPr/>
        </p:nvSpPr>
        <p:spPr>
          <a:xfrm>
            <a:off x="3731340" y="2540916"/>
            <a:ext cx="2320114" cy="415498"/>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A1C46B"/>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lang="hu-HU" sz="1050" dirty="0">
                <a:solidFill>
                  <a:srgbClr val="404040"/>
                </a:solidFill>
                <a:latin typeface="Calibri" pitchFamily="34" charset="0"/>
                <a:cs typeface="Arial" pitchFamily="34" charset="0"/>
              </a:rPr>
              <a:t>TV is </a:t>
            </a:r>
            <a:r>
              <a:rPr lang="hu-HU" sz="1050" dirty="0" err="1">
                <a:solidFill>
                  <a:srgbClr val="404040"/>
                </a:solidFill>
                <a:latin typeface="Calibri" pitchFamily="34" charset="0"/>
                <a:cs typeface="Arial" pitchFamily="34" charset="0"/>
              </a:rPr>
              <a:t>the</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primary</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screen</a:t>
            </a:r>
            <a:endParaRPr kumimoji="0" lang="hu-HU" sz="1050" b="0" i="0" u="none" strike="noStrike" kern="0" cap="none" spc="0" normalizeH="0" baseline="0" noProof="0" dirty="0">
              <a:ln>
                <a:noFill/>
              </a:ln>
              <a:solidFill>
                <a:srgbClr val="404040"/>
              </a:solidFill>
              <a:effectLst/>
              <a:uLnTx/>
              <a:uFillTx/>
              <a:latin typeface="Calibri"/>
              <a:ea typeface="+mn-ea"/>
              <a:cs typeface="+mn-cs"/>
            </a:endParaRPr>
          </a:p>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008BCA"/>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Other</a:t>
            </a:r>
            <a:r>
              <a:rPr kumimoji="0" lang="hu-HU" sz="105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de</a:t>
            </a:r>
            <a:r>
              <a:rPr lang="hu-HU" sz="1050" kern="0" dirty="0">
                <a:solidFill>
                  <a:srgbClr val="404040"/>
                </a:solidFill>
                <a:latin typeface="Calibri" pitchFamily="34" charset="0"/>
                <a:cs typeface="Arial" pitchFamily="34" charset="0"/>
              </a:rPr>
              <a:t>vice is </a:t>
            </a:r>
            <a:r>
              <a:rPr lang="hu-HU" sz="1050" kern="0" dirty="0" err="1">
                <a:solidFill>
                  <a:srgbClr val="404040"/>
                </a:solidFill>
                <a:latin typeface="Calibri" pitchFamily="34" charset="0"/>
                <a:cs typeface="Arial" pitchFamily="34" charset="0"/>
              </a:rPr>
              <a:t>the</a:t>
            </a:r>
            <a:r>
              <a:rPr lang="hu-HU" sz="1050" kern="0" dirty="0">
                <a:solidFill>
                  <a:srgbClr val="404040"/>
                </a:solidFill>
                <a:latin typeface="Calibri" pitchFamily="34" charset="0"/>
                <a:cs typeface="Arial" pitchFamily="34" charset="0"/>
              </a:rPr>
              <a:t> </a:t>
            </a:r>
            <a:r>
              <a:rPr lang="hu-HU" sz="1050" kern="0" dirty="0" err="1">
                <a:solidFill>
                  <a:srgbClr val="404040"/>
                </a:solidFill>
                <a:latin typeface="Calibri" pitchFamily="34" charset="0"/>
                <a:cs typeface="Arial" pitchFamily="34" charset="0"/>
              </a:rPr>
              <a:t>primary</a:t>
            </a:r>
            <a:r>
              <a:rPr lang="hu-HU" sz="1050" kern="0" dirty="0">
                <a:solidFill>
                  <a:srgbClr val="404040"/>
                </a:solidFill>
                <a:latin typeface="Calibri" pitchFamily="34" charset="0"/>
                <a:cs typeface="Arial" pitchFamily="34" charset="0"/>
              </a:rPr>
              <a:t> </a:t>
            </a:r>
            <a:r>
              <a:rPr lang="hu-HU" sz="1050" kern="0" dirty="0" err="1">
                <a:solidFill>
                  <a:srgbClr val="404040"/>
                </a:solidFill>
                <a:latin typeface="Calibri" pitchFamily="34" charset="0"/>
                <a:cs typeface="Arial" pitchFamily="34" charset="0"/>
              </a:rPr>
              <a:t>screen</a:t>
            </a:r>
            <a:endParaRPr kumimoji="0" lang="hu-HU" sz="1050" b="0" i="0" u="none" strike="noStrike" kern="0" cap="none" spc="0" normalizeH="0" baseline="0" noProof="0" dirty="0">
              <a:ln>
                <a:noFill/>
              </a:ln>
              <a:solidFill>
                <a:srgbClr val="404040"/>
              </a:solidFill>
              <a:effectLst/>
              <a:uLnTx/>
              <a:uFillTx/>
              <a:latin typeface="Calibri"/>
              <a:ea typeface="+mn-ea"/>
              <a:cs typeface="+mn-cs"/>
            </a:endParaRPr>
          </a:p>
        </p:txBody>
      </p:sp>
      <p:grpSp>
        <p:nvGrpSpPr>
          <p:cNvPr id="137" name="Group 136">
            <a:extLst>
              <a:ext uri="{FF2B5EF4-FFF2-40B4-BE49-F238E27FC236}">
                <a16:creationId xmlns:a16="http://schemas.microsoft.com/office/drawing/2014/main" xmlns="" id="{60E3ED7F-9B4A-4C0A-BC48-1D20924AE650}"/>
              </a:ext>
            </a:extLst>
          </p:cNvPr>
          <p:cNvGrpSpPr>
            <a:grpSpLocks noChangeAspect="1"/>
          </p:cNvGrpSpPr>
          <p:nvPr/>
        </p:nvGrpSpPr>
        <p:grpSpPr>
          <a:xfrm>
            <a:off x="5060504" y="2996192"/>
            <a:ext cx="1341854" cy="1341705"/>
            <a:chOff x="1115616" y="1689146"/>
            <a:chExt cx="2244436" cy="2244187"/>
          </a:xfrm>
        </p:grpSpPr>
        <p:grpSp>
          <p:nvGrpSpPr>
            <p:cNvPr id="138" name="Group 26">
              <a:extLst>
                <a:ext uri="{FF2B5EF4-FFF2-40B4-BE49-F238E27FC236}">
                  <a16:creationId xmlns:a16="http://schemas.microsoft.com/office/drawing/2014/main" xmlns="" id="{A90CD9C9-F243-4E28-85DC-161E971F56B6}"/>
                </a:ext>
              </a:extLst>
            </p:cNvPr>
            <p:cNvGrpSpPr/>
            <p:nvPr/>
          </p:nvGrpSpPr>
          <p:grpSpPr>
            <a:xfrm>
              <a:off x="1115740" y="1689146"/>
              <a:ext cx="2244186" cy="2244186"/>
              <a:chOff x="1505542" y="1628586"/>
              <a:chExt cx="3960000" cy="3960000"/>
            </a:xfrm>
          </p:grpSpPr>
          <p:sp>
            <p:nvSpPr>
              <p:cNvPr id="142" name="Oval 141">
                <a:extLst>
                  <a:ext uri="{FF2B5EF4-FFF2-40B4-BE49-F238E27FC236}">
                    <a16:creationId xmlns:a16="http://schemas.microsoft.com/office/drawing/2014/main" xmlns="" id="{C2266712-227C-42F6-A438-279EA0A96236}"/>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44" name="Oval 143">
                <a:extLst>
                  <a:ext uri="{FF2B5EF4-FFF2-40B4-BE49-F238E27FC236}">
                    <a16:creationId xmlns:a16="http://schemas.microsoft.com/office/drawing/2014/main" xmlns="" id="{12F6538F-A703-4618-B8A5-5108DA1C1D45}"/>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140" name="Arc 139">
              <a:extLst>
                <a:ext uri="{FF2B5EF4-FFF2-40B4-BE49-F238E27FC236}">
                  <a16:creationId xmlns:a16="http://schemas.microsoft.com/office/drawing/2014/main" xmlns="" id="{E800E16C-8138-4101-9C7E-D9929CA58B46}"/>
                </a:ext>
              </a:extLst>
            </p:cNvPr>
            <p:cNvSpPr>
              <a:spLocks noChangeAspect="1"/>
            </p:cNvSpPr>
            <p:nvPr/>
          </p:nvSpPr>
          <p:spPr bwMode="auto">
            <a:xfrm>
              <a:off x="1217636" y="1791156"/>
              <a:ext cx="2040396" cy="2040168"/>
            </a:xfrm>
            <a:prstGeom prst="arc">
              <a:avLst>
                <a:gd name="adj1" fmla="val 16200000"/>
                <a:gd name="adj2" fmla="val 2592695"/>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41" name="Arc 140">
              <a:extLst>
                <a:ext uri="{FF2B5EF4-FFF2-40B4-BE49-F238E27FC236}">
                  <a16:creationId xmlns:a16="http://schemas.microsoft.com/office/drawing/2014/main" xmlns="" id="{E74BDDB1-91A9-48C0-A532-82745E2EBCAE}"/>
                </a:ext>
              </a:extLst>
            </p:cNvPr>
            <p:cNvSpPr>
              <a:spLocks noChangeAspect="1"/>
            </p:cNvSpPr>
            <p:nvPr/>
          </p:nvSpPr>
          <p:spPr bwMode="auto">
            <a:xfrm>
              <a:off x="1115616" y="1689147"/>
              <a:ext cx="2244436" cy="2244186"/>
            </a:xfrm>
            <a:prstGeom prst="arc">
              <a:avLst>
                <a:gd name="adj1" fmla="val 16200000"/>
                <a:gd name="adj2" fmla="val 7598905"/>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82" name="Rectangle 81">
            <a:extLst>
              <a:ext uri="{FF2B5EF4-FFF2-40B4-BE49-F238E27FC236}">
                <a16:creationId xmlns:a16="http://schemas.microsoft.com/office/drawing/2014/main" xmlns="" id="{FAE42179-AAF8-4527-BE00-E4E677534EE2}"/>
              </a:ext>
            </a:extLst>
          </p:cNvPr>
          <p:cNvSpPr/>
          <p:nvPr/>
        </p:nvSpPr>
        <p:spPr>
          <a:xfrm>
            <a:off x="5464434" y="1528934"/>
            <a:ext cx="587020" cy="646331"/>
          </a:xfrm>
          <a:prstGeom prst="rect">
            <a:avLst/>
          </a:prstGeom>
        </p:spPr>
        <p:txBody>
          <a:bodyPr wrap="none">
            <a:spAutoFit/>
          </a:bodyPr>
          <a:lstStyle/>
          <a:p>
            <a:pPr algn="ctr"/>
            <a:r>
              <a:rPr lang="hu-HU" b="1" kern="0" dirty="0">
                <a:solidFill>
                  <a:schemeClr val="accent4"/>
                </a:solidFill>
              </a:rPr>
              <a:t>80</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18%</a:t>
            </a:r>
            <a:endParaRPr lang="hu-HU" dirty="0">
              <a:solidFill>
                <a:schemeClr val="accent1"/>
              </a:solidFill>
            </a:endParaRPr>
          </a:p>
        </p:txBody>
      </p:sp>
      <p:sp>
        <p:nvSpPr>
          <p:cNvPr id="83" name="Rectangle 82">
            <a:extLst>
              <a:ext uri="{FF2B5EF4-FFF2-40B4-BE49-F238E27FC236}">
                <a16:creationId xmlns:a16="http://schemas.microsoft.com/office/drawing/2014/main" xmlns="" id="{DAD76BD5-947B-4637-9021-09D7E47FBAE7}"/>
              </a:ext>
            </a:extLst>
          </p:cNvPr>
          <p:cNvSpPr/>
          <p:nvPr/>
        </p:nvSpPr>
        <p:spPr>
          <a:xfrm>
            <a:off x="5464434" y="3365579"/>
            <a:ext cx="587020" cy="646331"/>
          </a:xfrm>
          <a:prstGeom prst="rect">
            <a:avLst/>
          </a:prstGeom>
        </p:spPr>
        <p:txBody>
          <a:bodyPr wrap="none">
            <a:spAutoFit/>
          </a:bodyPr>
          <a:lstStyle/>
          <a:p>
            <a:pPr algn="ctr"/>
            <a:r>
              <a:rPr lang="hu-HU" b="1" kern="0" dirty="0">
                <a:solidFill>
                  <a:schemeClr val="accent4"/>
                </a:solidFill>
              </a:rPr>
              <a:t>62</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34%</a:t>
            </a:r>
            <a:endParaRPr lang="hu-HU" dirty="0">
              <a:solidFill>
                <a:schemeClr val="accent1"/>
              </a:solidFill>
            </a:endParaRPr>
          </a:p>
        </p:txBody>
      </p:sp>
      <p:grpSp>
        <p:nvGrpSpPr>
          <p:cNvPr id="117" name="Group 116">
            <a:extLst>
              <a:ext uri="{FF2B5EF4-FFF2-40B4-BE49-F238E27FC236}">
                <a16:creationId xmlns:a16="http://schemas.microsoft.com/office/drawing/2014/main" xmlns="" id="{0EE9EF9D-DA81-4D1F-932F-884CFA7AA6E7}"/>
              </a:ext>
            </a:extLst>
          </p:cNvPr>
          <p:cNvGrpSpPr/>
          <p:nvPr/>
        </p:nvGrpSpPr>
        <p:grpSpPr>
          <a:xfrm>
            <a:off x="2644141" y="851919"/>
            <a:ext cx="1665847" cy="1694139"/>
            <a:chOff x="915144" y="1206561"/>
            <a:chExt cx="1665847" cy="1694139"/>
          </a:xfrm>
        </p:grpSpPr>
        <p:sp>
          <p:nvSpPr>
            <p:cNvPr id="118" name="Szövegdoboz 30">
              <a:extLst>
                <a:ext uri="{FF2B5EF4-FFF2-40B4-BE49-F238E27FC236}">
                  <a16:creationId xmlns:a16="http://schemas.microsoft.com/office/drawing/2014/main" xmlns="" id="{5F48847F-3530-4FAF-9B01-93CE7489F653}"/>
                </a:ext>
              </a:extLst>
            </p:cNvPr>
            <p:cNvSpPr txBox="1"/>
            <p:nvPr/>
          </p:nvSpPr>
          <p:spPr>
            <a:xfrm>
              <a:off x="915144" y="1206561"/>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female</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grpSp>
          <p:nvGrpSpPr>
            <p:cNvPr id="119" name="Group 118">
              <a:extLst>
                <a:ext uri="{FF2B5EF4-FFF2-40B4-BE49-F238E27FC236}">
                  <a16:creationId xmlns:a16="http://schemas.microsoft.com/office/drawing/2014/main" xmlns="" id="{A5F7DCE2-309C-408B-B2E7-57B9CEA3976A}"/>
                </a:ext>
              </a:extLst>
            </p:cNvPr>
            <p:cNvGrpSpPr>
              <a:grpSpLocks noChangeAspect="1"/>
            </p:cNvGrpSpPr>
            <p:nvPr/>
          </p:nvGrpSpPr>
          <p:grpSpPr>
            <a:xfrm>
              <a:off x="1043608" y="1558995"/>
              <a:ext cx="1341854" cy="1341705"/>
              <a:chOff x="1115616" y="1689146"/>
              <a:chExt cx="2244436" cy="2244187"/>
            </a:xfrm>
          </p:grpSpPr>
          <p:grpSp>
            <p:nvGrpSpPr>
              <p:cNvPr id="120" name="Group 26">
                <a:extLst>
                  <a:ext uri="{FF2B5EF4-FFF2-40B4-BE49-F238E27FC236}">
                    <a16:creationId xmlns:a16="http://schemas.microsoft.com/office/drawing/2014/main" xmlns="" id="{7416830A-EA20-42BD-8539-0AB627B5B154}"/>
                  </a:ext>
                </a:extLst>
              </p:cNvPr>
              <p:cNvGrpSpPr/>
              <p:nvPr/>
            </p:nvGrpSpPr>
            <p:grpSpPr>
              <a:xfrm>
                <a:off x="1115740" y="1689146"/>
                <a:ext cx="2244186" cy="2244186"/>
                <a:chOff x="1505542" y="1628586"/>
                <a:chExt cx="3960000" cy="3960000"/>
              </a:xfrm>
            </p:grpSpPr>
            <p:sp>
              <p:nvSpPr>
                <p:cNvPr id="124" name="Oval 123">
                  <a:extLst>
                    <a:ext uri="{FF2B5EF4-FFF2-40B4-BE49-F238E27FC236}">
                      <a16:creationId xmlns:a16="http://schemas.microsoft.com/office/drawing/2014/main" xmlns="" id="{29C46C75-E0C4-4366-B4DA-96F512E71F79}"/>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25" name="Oval 124">
                  <a:extLst>
                    <a:ext uri="{FF2B5EF4-FFF2-40B4-BE49-F238E27FC236}">
                      <a16:creationId xmlns:a16="http://schemas.microsoft.com/office/drawing/2014/main" xmlns="" id="{EE450BD2-8D96-4364-AA0A-D2C82FA98454}"/>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122" name="Arc 121">
                <a:extLst>
                  <a:ext uri="{FF2B5EF4-FFF2-40B4-BE49-F238E27FC236}">
                    <a16:creationId xmlns:a16="http://schemas.microsoft.com/office/drawing/2014/main" xmlns="" id="{FD8333B8-83CB-415F-916C-E8A552D7FB8B}"/>
                  </a:ext>
                </a:extLst>
              </p:cNvPr>
              <p:cNvSpPr>
                <a:spLocks noChangeAspect="1"/>
              </p:cNvSpPr>
              <p:nvPr/>
            </p:nvSpPr>
            <p:spPr bwMode="auto">
              <a:xfrm>
                <a:off x="1217636" y="1791156"/>
                <a:ext cx="2040396" cy="2040168"/>
              </a:xfrm>
              <a:prstGeom prst="arc">
                <a:avLst>
                  <a:gd name="adj1" fmla="val 16200000"/>
                  <a:gd name="adj2" fmla="val 19843858"/>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23" name="Arc 122">
                <a:extLst>
                  <a:ext uri="{FF2B5EF4-FFF2-40B4-BE49-F238E27FC236}">
                    <a16:creationId xmlns:a16="http://schemas.microsoft.com/office/drawing/2014/main" xmlns="" id="{F714E144-9DA2-4DAC-A384-7F5D66E15282}"/>
                  </a:ext>
                </a:extLst>
              </p:cNvPr>
              <p:cNvSpPr>
                <a:spLocks noChangeAspect="1"/>
              </p:cNvSpPr>
              <p:nvPr/>
            </p:nvSpPr>
            <p:spPr bwMode="auto">
              <a:xfrm>
                <a:off x="1115616" y="1689147"/>
                <a:ext cx="2244436" cy="2244186"/>
              </a:xfrm>
              <a:prstGeom prst="arc">
                <a:avLst>
                  <a:gd name="adj1" fmla="val 16200000"/>
                  <a:gd name="adj2" fmla="val 12103573"/>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grpSp>
        <p:nvGrpSpPr>
          <p:cNvPr id="126" name="Group 125">
            <a:extLst>
              <a:ext uri="{FF2B5EF4-FFF2-40B4-BE49-F238E27FC236}">
                <a16:creationId xmlns:a16="http://schemas.microsoft.com/office/drawing/2014/main" xmlns="" id="{5825141E-391F-46E8-B899-544723CA2CF6}"/>
              </a:ext>
            </a:extLst>
          </p:cNvPr>
          <p:cNvGrpSpPr/>
          <p:nvPr/>
        </p:nvGrpSpPr>
        <p:grpSpPr>
          <a:xfrm>
            <a:off x="1043608" y="860281"/>
            <a:ext cx="1665847" cy="1694139"/>
            <a:chOff x="915144" y="1206561"/>
            <a:chExt cx="1665847" cy="1694139"/>
          </a:xfrm>
        </p:grpSpPr>
        <p:sp>
          <p:nvSpPr>
            <p:cNvPr id="135" name="Szövegdoboz 30">
              <a:extLst>
                <a:ext uri="{FF2B5EF4-FFF2-40B4-BE49-F238E27FC236}">
                  <a16:creationId xmlns:a16="http://schemas.microsoft.com/office/drawing/2014/main" xmlns="" id="{5535B812-84EA-49B1-B6E6-F9C18AF56FE6}"/>
                </a:ext>
              </a:extLst>
            </p:cNvPr>
            <p:cNvSpPr txBox="1"/>
            <p:nvPr/>
          </p:nvSpPr>
          <p:spPr>
            <a:xfrm>
              <a:off x="915144" y="1206561"/>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male</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grpSp>
          <p:nvGrpSpPr>
            <p:cNvPr id="136" name="Group 135">
              <a:extLst>
                <a:ext uri="{FF2B5EF4-FFF2-40B4-BE49-F238E27FC236}">
                  <a16:creationId xmlns:a16="http://schemas.microsoft.com/office/drawing/2014/main" xmlns="" id="{3C70E111-05BB-4FE3-8B83-4E1EA6E98B7D}"/>
                </a:ext>
              </a:extLst>
            </p:cNvPr>
            <p:cNvGrpSpPr>
              <a:grpSpLocks noChangeAspect="1"/>
            </p:cNvGrpSpPr>
            <p:nvPr/>
          </p:nvGrpSpPr>
          <p:grpSpPr>
            <a:xfrm>
              <a:off x="1043608" y="1558995"/>
              <a:ext cx="1341854" cy="1341705"/>
              <a:chOff x="1115616" y="1689146"/>
              <a:chExt cx="2244436" cy="2244187"/>
            </a:xfrm>
          </p:grpSpPr>
          <p:grpSp>
            <p:nvGrpSpPr>
              <p:cNvPr id="145" name="Group 26">
                <a:extLst>
                  <a:ext uri="{FF2B5EF4-FFF2-40B4-BE49-F238E27FC236}">
                    <a16:creationId xmlns:a16="http://schemas.microsoft.com/office/drawing/2014/main" xmlns="" id="{7334CE9A-0B5A-47B0-A493-566218712F60}"/>
                  </a:ext>
                </a:extLst>
              </p:cNvPr>
              <p:cNvGrpSpPr/>
              <p:nvPr/>
            </p:nvGrpSpPr>
            <p:grpSpPr>
              <a:xfrm>
                <a:off x="1115740" y="1689146"/>
                <a:ext cx="2244186" cy="2244186"/>
                <a:chOff x="1505542" y="1628586"/>
                <a:chExt cx="3960000" cy="3960000"/>
              </a:xfrm>
            </p:grpSpPr>
            <p:sp>
              <p:nvSpPr>
                <p:cNvPr id="156" name="Oval 155">
                  <a:extLst>
                    <a:ext uri="{FF2B5EF4-FFF2-40B4-BE49-F238E27FC236}">
                      <a16:creationId xmlns:a16="http://schemas.microsoft.com/office/drawing/2014/main" xmlns="" id="{BE55A987-CA07-42E8-A395-F48F870CFEC8}"/>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65" name="Oval 164">
                  <a:extLst>
                    <a:ext uri="{FF2B5EF4-FFF2-40B4-BE49-F238E27FC236}">
                      <a16:creationId xmlns:a16="http://schemas.microsoft.com/office/drawing/2014/main" xmlns="" id="{D9631250-D94F-433A-A8E8-FA0CB8400EC4}"/>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146" name="Arc 145">
                <a:extLst>
                  <a:ext uri="{FF2B5EF4-FFF2-40B4-BE49-F238E27FC236}">
                    <a16:creationId xmlns:a16="http://schemas.microsoft.com/office/drawing/2014/main" xmlns="" id="{F6EBABD6-2229-4CC7-93B8-3FEE056BFDA0}"/>
                  </a:ext>
                </a:extLst>
              </p:cNvPr>
              <p:cNvSpPr>
                <a:spLocks noChangeAspect="1"/>
              </p:cNvSpPr>
              <p:nvPr/>
            </p:nvSpPr>
            <p:spPr bwMode="auto">
              <a:xfrm>
                <a:off x="1217636" y="1791156"/>
                <a:ext cx="2040396" cy="2040168"/>
              </a:xfrm>
              <a:prstGeom prst="arc">
                <a:avLst>
                  <a:gd name="adj1" fmla="val 16200000"/>
                  <a:gd name="adj2" fmla="val 19303949"/>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55" name="Arc 154">
                <a:extLst>
                  <a:ext uri="{FF2B5EF4-FFF2-40B4-BE49-F238E27FC236}">
                    <a16:creationId xmlns:a16="http://schemas.microsoft.com/office/drawing/2014/main" xmlns="" id="{5127DF2C-AA04-4C66-A55B-E887F18BB3B7}"/>
                  </a:ext>
                </a:extLst>
              </p:cNvPr>
              <p:cNvSpPr>
                <a:spLocks noChangeAspect="1"/>
              </p:cNvSpPr>
              <p:nvPr/>
            </p:nvSpPr>
            <p:spPr bwMode="auto">
              <a:xfrm>
                <a:off x="1115616" y="1689147"/>
                <a:ext cx="2244436" cy="2244186"/>
              </a:xfrm>
              <a:prstGeom prst="arc">
                <a:avLst>
                  <a:gd name="adj1" fmla="val 16200000"/>
                  <a:gd name="adj2" fmla="val 13448132"/>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grpSp>
        <p:nvGrpSpPr>
          <p:cNvPr id="166" name="Group 165">
            <a:extLst>
              <a:ext uri="{FF2B5EF4-FFF2-40B4-BE49-F238E27FC236}">
                <a16:creationId xmlns:a16="http://schemas.microsoft.com/office/drawing/2014/main" xmlns="" id="{1482B934-EB01-4184-8954-80B95BD4B8BF}"/>
              </a:ext>
            </a:extLst>
          </p:cNvPr>
          <p:cNvGrpSpPr>
            <a:grpSpLocks noChangeAspect="1"/>
          </p:cNvGrpSpPr>
          <p:nvPr/>
        </p:nvGrpSpPr>
        <p:grpSpPr>
          <a:xfrm>
            <a:off x="2772605" y="3004553"/>
            <a:ext cx="1341854" cy="1341705"/>
            <a:chOff x="1115616" y="1689146"/>
            <a:chExt cx="2244436" cy="2244187"/>
          </a:xfrm>
        </p:grpSpPr>
        <p:grpSp>
          <p:nvGrpSpPr>
            <p:cNvPr id="167" name="Group 26">
              <a:extLst>
                <a:ext uri="{FF2B5EF4-FFF2-40B4-BE49-F238E27FC236}">
                  <a16:creationId xmlns:a16="http://schemas.microsoft.com/office/drawing/2014/main" xmlns="" id="{89F87519-9721-434F-B569-F19728BF88EA}"/>
                </a:ext>
              </a:extLst>
            </p:cNvPr>
            <p:cNvGrpSpPr/>
            <p:nvPr/>
          </p:nvGrpSpPr>
          <p:grpSpPr>
            <a:xfrm>
              <a:off x="1115740" y="1689146"/>
              <a:ext cx="2244186" cy="2244186"/>
              <a:chOff x="1505542" y="1628586"/>
              <a:chExt cx="3960000" cy="3960000"/>
            </a:xfrm>
          </p:grpSpPr>
          <p:sp>
            <p:nvSpPr>
              <p:cNvPr id="170" name="Oval 169">
                <a:extLst>
                  <a:ext uri="{FF2B5EF4-FFF2-40B4-BE49-F238E27FC236}">
                    <a16:creationId xmlns:a16="http://schemas.microsoft.com/office/drawing/2014/main" xmlns="" id="{14B90D3F-4E00-4AA4-8444-FFCD2323395F}"/>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71" name="Oval 170">
                <a:extLst>
                  <a:ext uri="{FF2B5EF4-FFF2-40B4-BE49-F238E27FC236}">
                    <a16:creationId xmlns:a16="http://schemas.microsoft.com/office/drawing/2014/main" xmlns="" id="{E5A90680-8999-4F0B-A58E-7EB89919B8F6}"/>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168" name="Arc 167">
              <a:extLst>
                <a:ext uri="{FF2B5EF4-FFF2-40B4-BE49-F238E27FC236}">
                  <a16:creationId xmlns:a16="http://schemas.microsoft.com/office/drawing/2014/main" xmlns="" id="{DC1AD39B-4A4F-48BD-98D8-FC4D7FEC3474}"/>
                </a:ext>
              </a:extLst>
            </p:cNvPr>
            <p:cNvSpPr>
              <a:spLocks noChangeAspect="1"/>
            </p:cNvSpPr>
            <p:nvPr/>
          </p:nvSpPr>
          <p:spPr bwMode="auto">
            <a:xfrm>
              <a:off x="1217636" y="1791156"/>
              <a:ext cx="2040396" cy="2040168"/>
            </a:xfrm>
            <a:prstGeom prst="arc">
              <a:avLst>
                <a:gd name="adj1" fmla="val 16200000"/>
                <a:gd name="adj2" fmla="val 2592695"/>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69" name="Arc 168">
              <a:extLst>
                <a:ext uri="{FF2B5EF4-FFF2-40B4-BE49-F238E27FC236}">
                  <a16:creationId xmlns:a16="http://schemas.microsoft.com/office/drawing/2014/main" xmlns="" id="{B002C4FF-EA57-470E-9024-29E64F9CA1A3}"/>
                </a:ext>
              </a:extLst>
            </p:cNvPr>
            <p:cNvSpPr>
              <a:spLocks noChangeAspect="1"/>
            </p:cNvSpPr>
            <p:nvPr/>
          </p:nvSpPr>
          <p:spPr bwMode="auto">
            <a:xfrm>
              <a:off x="1115616" y="1689147"/>
              <a:ext cx="2244436" cy="2244186"/>
            </a:xfrm>
            <a:prstGeom prst="arc">
              <a:avLst>
                <a:gd name="adj1" fmla="val 16200000"/>
                <a:gd name="adj2" fmla="val 7445844"/>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72" name="Group 171">
            <a:extLst>
              <a:ext uri="{FF2B5EF4-FFF2-40B4-BE49-F238E27FC236}">
                <a16:creationId xmlns:a16="http://schemas.microsoft.com/office/drawing/2014/main" xmlns="" id="{F7874F26-1CAA-49CB-B004-A8F69F9F4431}"/>
              </a:ext>
            </a:extLst>
          </p:cNvPr>
          <p:cNvGrpSpPr>
            <a:grpSpLocks noChangeAspect="1"/>
          </p:cNvGrpSpPr>
          <p:nvPr/>
        </p:nvGrpSpPr>
        <p:grpSpPr>
          <a:xfrm>
            <a:off x="1172072" y="3012915"/>
            <a:ext cx="1341854" cy="1341705"/>
            <a:chOff x="1115616" y="1689146"/>
            <a:chExt cx="2244436" cy="2244187"/>
          </a:xfrm>
        </p:grpSpPr>
        <p:grpSp>
          <p:nvGrpSpPr>
            <p:cNvPr id="173" name="Group 26">
              <a:extLst>
                <a:ext uri="{FF2B5EF4-FFF2-40B4-BE49-F238E27FC236}">
                  <a16:creationId xmlns:a16="http://schemas.microsoft.com/office/drawing/2014/main" xmlns="" id="{AEFBBFAD-F14B-4ABC-951A-C360A2CF17F2}"/>
                </a:ext>
              </a:extLst>
            </p:cNvPr>
            <p:cNvGrpSpPr/>
            <p:nvPr/>
          </p:nvGrpSpPr>
          <p:grpSpPr>
            <a:xfrm>
              <a:off x="1115740" y="1689146"/>
              <a:ext cx="2244186" cy="2244186"/>
              <a:chOff x="1505542" y="1628586"/>
              <a:chExt cx="3960000" cy="3960000"/>
            </a:xfrm>
          </p:grpSpPr>
          <p:sp>
            <p:nvSpPr>
              <p:cNvPr id="176" name="Oval 175">
                <a:extLst>
                  <a:ext uri="{FF2B5EF4-FFF2-40B4-BE49-F238E27FC236}">
                    <a16:creationId xmlns:a16="http://schemas.microsoft.com/office/drawing/2014/main" xmlns="" id="{177D2327-9991-4A34-8BFA-8F1E73EAAAF8}"/>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77" name="Oval 176">
                <a:extLst>
                  <a:ext uri="{FF2B5EF4-FFF2-40B4-BE49-F238E27FC236}">
                    <a16:creationId xmlns:a16="http://schemas.microsoft.com/office/drawing/2014/main" xmlns="" id="{87AF809A-37C7-4239-9138-AC8B46F0DF6C}"/>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174" name="Arc 173">
              <a:extLst>
                <a:ext uri="{FF2B5EF4-FFF2-40B4-BE49-F238E27FC236}">
                  <a16:creationId xmlns:a16="http://schemas.microsoft.com/office/drawing/2014/main" xmlns="" id="{748AF62E-2C9F-46BE-BF48-54B03C440440}"/>
                </a:ext>
              </a:extLst>
            </p:cNvPr>
            <p:cNvSpPr>
              <a:spLocks noChangeAspect="1"/>
            </p:cNvSpPr>
            <p:nvPr/>
          </p:nvSpPr>
          <p:spPr bwMode="auto">
            <a:xfrm>
              <a:off x="1217636" y="1791156"/>
              <a:ext cx="2040396" cy="2040168"/>
            </a:xfrm>
            <a:prstGeom prst="arc">
              <a:avLst>
                <a:gd name="adj1" fmla="val 16200000"/>
                <a:gd name="adj2" fmla="val 1094332"/>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75" name="Arc 174">
              <a:extLst>
                <a:ext uri="{FF2B5EF4-FFF2-40B4-BE49-F238E27FC236}">
                  <a16:creationId xmlns:a16="http://schemas.microsoft.com/office/drawing/2014/main" xmlns="" id="{79780823-395C-4122-9D59-2F7DC16ABD40}"/>
                </a:ext>
              </a:extLst>
            </p:cNvPr>
            <p:cNvSpPr>
              <a:spLocks noChangeAspect="1"/>
            </p:cNvSpPr>
            <p:nvPr/>
          </p:nvSpPr>
          <p:spPr bwMode="auto">
            <a:xfrm>
              <a:off x="1115616" y="1689147"/>
              <a:ext cx="2244436" cy="2244186"/>
            </a:xfrm>
            <a:prstGeom prst="arc">
              <a:avLst>
                <a:gd name="adj1" fmla="val 16200000"/>
                <a:gd name="adj2" fmla="val 8926086"/>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178" name="Rectangle 177">
            <a:extLst>
              <a:ext uri="{FF2B5EF4-FFF2-40B4-BE49-F238E27FC236}">
                <a16:creationId xmlns:a16="http://schemas.microsoft.com/office/drawing/2014/main" xmlns="" id="{0F67F1A8-A897-4868-A996-5E5BEE03B090}"/>
              </a:ext>
            </a:extLst>
          </p:cNvPr>
          <p:cNvSpPr/>
          <p:nvPr/>
        </p:nvSpPr>
        <p:spPr>
          <a:xfrm>
            <a:off x="1549488" y="1537295"/>
            <a:ext cx="587020" cy="646331"/>
          </a:xfrm>
          <a:prstGeom prst="rect">
            <a:avLst/>
          </a:prstGeom>
        </p:spPr>
        <p:txBody>
          <a:bodyPr wrap="none">
            <a:spAutoFit/>
          </a:bodyPr>
          <a:lstStyle/>
          <a:p>
            <a:pPr algn="ctr"/>
            <a:r>
              <a:rPr lang="hu-HU" b="1" kern="0" dirty="0">
                <a:solidFill>
                  <a:schemeClr val="accent4"/>
                </a:solidFill>
              </a:rPr>
              <a:t>85</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14%</a:t>
            </a:r>
            <a:endParaRPr lang="hu-HU" dirty="0">
              <a:solidFill>
                <a:schemeClr val="accent1"/>
              </a:solidFill>
            </a:endParaRPr>
          </a:p>
        </p:txBody>
      </p:sp>
      <p:sp>
        <p:nvSpPr>
          <p:cNvPr id="179" name="Rectangle 178">
            <a:extLst>
              <a:ext uri="{FF2B5EF4-FFF2-40B4-BE49-F238E27FC236}">
                <a16:creationId xmlns:a16="http://schemas.microsoft.com/office/drawing/2014/main" xmlns="" id="{C9457D98-3855-422E-90EF-3907F92A9515}"/>
              </a:ext>
            </a:extLst>
          </p:cNvPr>
          <p:cNvSpPr/>
          <p:nvPr/>
        </p:nvSpPr>
        <p:spPr>
          <a:xfrm>
            <a:off x="1549488" y="3373940"/>
            <a:ext cx="587020" cy="646331"/>
          </a:xfrm>
          <a:prstGeom prst="rect">
            <a:avLst/>
          </a:prstGeom>
        </p:spPr>
        <p:txBody>
          <a:bodyPr wrap="none">
            <a:spAutoFit/>
          </a:bodyPr>
          <a:lstStyle/>
          <a:p>
            <a:pPr algn="ctr"/>
            <a:r>
              <a:rPr lang="hu-HU" b="1" kern="0" dirty="0">
                <a:solidFill>
                  <a:schemeClr val="accent4"/>
                </a:solidFill>
              </a:rPr>
              <a:t>67</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31%</a:t>
            </a:r>
            <a:endParaRPr lang="hu-HU" dirty="0">
              <a:solidFill>
                <a:schemeClr val="accent1"/>
              </a:solidFill>
            </a:endParaRPr>
          </a:p>
        </p:txBody>
      </p:sp>
      <p:sp>
        <p:nvSpPr>
          <p:cNvPr id="180" name="Rectangle 179">
            <a:extLst>
              <a:ext uri="{FF2B5EF4-FFF2-40B4-BE49-F238E27FC236}">
                <a16:creationId xmlns:a16="http://schemas.microsoft.com/office/drawing/2014/main" xmlns="" id="{763C0D8E-CED3-4C85-AA1B-EC3039EB73AF}"/>
              </a:ext>
            </a:extLst>
          </p:cNvPr>
          <p:cNvSpPr/>
          <p:nvPr/>
        </p:nvSpPr>
        <p:spPr>
          <a:xfrm>
            <a:off x="3176535" y="1537295"/>
            <a:ext cx="587020" cy="646331"/>
          </a:xfrm>
          <a:prstGeom prst="rect">
            <a:avLst/>
          </a:prstGeom>
        </p:spPr>
        <p:txBody>
          <a:bodyPr wrap="none">
            <a:spAutoFit/>
          </a:bodyPr>
          <a:lstStyle/>
          <a:p>
            <a:pPr algn="ctr"/>
            <a:r>
              <a:rPr lang="hu-HU" b="1" kern="0" dirty="0">
                <a:solidFill>
                  <a:schemeClr val="accent4"/>
                </a:solidFill>
              </a:rPr>
              <a:t>81</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17%</a:t>
            </a:r>
            <a:endParaRPr lang="hu-HU" dirty="0">
              <a:solidFill>
                <a:schemeClr val="accent1"/>
              </a:solidFill>
            </a:endParaRPr>
          </a:p>
        </p:txBody>
      </p:sp>
      <p:sp>
        <p:nvSpPr>
          <p:cNvPr id="181" name="Rectangle 180">
            <a:extLst>
              <a:ext uri="{FF2B5EF4-FFF2-40B4-BE49-F238E27FC236}">
                <a16:creationId xmlns:a16="http://schemas.microsoft.com/office/drawing/2014/main" xmlns="" id="{9959ED37-5F3E-42DC-AB04-5F09BC5E7B62}"/>
              </a:ext>
            </a:extLst>
          </p:cNvPr>
          <p:cNvSpPr/>
          <p:nvPr/>
        </p:nvSpPr>
        <p:spPr>
          <a:xfrm>
            <a:off x="3176535" y="3373940"/>
            <a:ext cx="587020" cy="646331"/>
          </a:xfrm>
          <a:prstGeom prst="rect">
            <a:avLst/>
          </a:prstGeom>
        </p:spPr>
        <p:txBody>
          <a:bodyPr wrap="none">
            <a:spAutoFit/>
          </a:bodyPr>
          <a:lstStyle/>
          <a:p>
            <a:pPr algn="ctr"/>
            <a:r>
              <a:rPr lang="hu-HU" b="1" kern="0" dirty="0">
                <a:solidFill>
                  <a:schemeClr val="accent4"/>
                </a:solidFill>
              </a:rPr>
              <a:t>60</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35%</a:t>
            </a:r>
            <a:endParaRPr lang="hu-HU" dirty="0">
              <a:solidFill>
                <a:schemeClr val="accent1"/>
              </a:solidFill>
            </a:endParaRPr>
          </a:p>
        </p:txBody>
      </p:sp>
      <p:grpSp>
        <p:nvGrpSpPr>
          <p:cNvPr id="182" name="Group 181">
            <a:extLst>
              <a:ext uri="{FF2B5EF4-FFF2-40B4-BE49-F238E27FC236}">
                <a16:creationId xmlns:a16="http://schemas.microsoft.com/office/drawing/2014/main" xmlns="" id="{BC11A2AD-635D-4A7E-AA5D-210964F0D3C1}"/>
              </a:ext>
            </a:extLst>
          </p:cNvPr>
          <p:cNvGrpSpPr/>
          <p:nvPr/>
        </p:nvGrpSpPr>
        <p:grpSpPr>
          <a:xfrm>
            <a:off x="6532573" y="851921"/>
            <a:ext cx="1665847" cy="1694139"/>
            <a:chOff x="915144" y="1206561"/>
            <a:chExt cx="1665847" cy="1694139"/>
          </a:xfrm>
        </p:grpSpPr>
        <p:sp>
          <p:nvSpPr>
            <p:cNvPr id="183" name="Szövegdoboz 30">
              <a:extLst>
                <a:ext uri="{FF2B5EF4-FFF2-40B4-BE49-F238E27FC236}">
                  <a16:creationId xmlns:a16="http://schemas.microsoft.com/office/drawing/2014/main" xmlns="" id="{9CE2BF6B-A6D6-4B27-AFD0-39A69689CFAB}"/>
                </a:ext>
              </a:extLst>
            </p:cNvPr>
            <p:cNvSpPr txBox="1"/>
            <p:nvPr/>
          </p:nvSpPr>
          <p:spPr>
            <a:xfrm>
              <a:off x="915144" y="1206561"/>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rPr>
                <a:t>40-59</a:t>
              </a:r>
            </a:p>
          </p:txBody>
        </p:sp>
        <p:grpSp>
          <p:nvGrpSpPr>
            <p:cNvPr id="184" name="Group 183">
              <a:extLst>
                <a:ext uri="{FF2B5EF4-FFF2-40B4-BE49-F238E27FC236}">
                  <a16:creationId xmlns:a16="http://schemas.microsoft.com/office/drawing/2014/main" xmlns="" id="{653BA065-9AE5-4BF7-A660-AEBF75868D45}"/>
                </a:ext>
              </a:extLst>
            </p:cNvPr>
            <p:cNvGrpSpPr>
              <a:grpSpLocks noChangeAspect="1"/>
            </p:cNvGrpSpPr>
            <p:nvPr/>
          </p:nvGrpSpPr>
          <p:grpSpPr>
            <a:xfrm>
              <a:off x="1043608" y="1558995"/>
              <a:ext cx="1341854" cy="1341705"/>
              <a:chOff x="1115616" y="1689146"/>
              <a:chExt cx="2244436" cy="2244187"/>
            </a:xfrm>
          </p:grpSpPr>
          <p:grpSp>
            <p:nvGrpSpPr>
              <p:cNvPr id="185" name="Group 26">
                <a:extLst>
                  <a:ext uri="{FF2B5EF4-FFF2-40B4-BE49-F238E27FC236}">
                    <a16:creationId xmlns:a16="http://schemas.microsoft.com/office/drawing/2014/main" xmlns="" id="{DD865DFC-3ED4-4D40-A0C9-F96649FC79E4}"/>
                  </a:ext>
                </a:extLst>
              </p:cNvPr>
              <p:cNvGrpSpPr/>
              <p:nvPr/>
            </p:nvGrpSpPr>
            <p:grpSpPr>
              <a:xfrm>
                <a:off x="1115740" y="1689146"/>
                <a:ext cx="2244186" cy="2244186"/>
                <a:chOff x="1505542" y="1628586"/>
                <a:chExt cx="3960000" cy="3960000"/>
              </a:xfrm>
            </p:grpSpPr>
            <p:sp>
              <p:nvSpPr>
                <p:cNvPr id="188" name="Oval 187">
                  <a:extLst>
                    <a:ext uri="{FF2B5EF4-FFF2-40B4-BE49-F238E27FC236}">
                      <a16:creationId xmlns:a16="http://schemas.microsoft.com/office/drawing/2014/main" xmlns="" id="{C06BE6DD-DED0-45BE-B63F-50863EC460B2}"/>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89" name="Oval 188">
                  <a:extLst>
                    <a:ext uri="{FF2B5EF4-FFF2-40B4-BE49-F238E27FC236}">
                      <a16:creationId xmlns:a16="http://schemas.microsoft.com/office/drawing/2014/main" xmlns="" id="{0E1C5A7F-FD21-49D4-9C66-617EBB97524E}"/>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186" name="Arc 185">
                <a:extLst>
                  <a:ext uri="{FF2B5EF4-FFF2-40B4-BE49-F238E27FC236}">
                    <a16:creationId xmlns:a16="http://schemas.microsoft.com/office/drawing/2014/main" xmlns="" id="{775BFD9C-85C6-4486-9F5B-324E2A438249}"/>
                  </a:ext>
                </a:extLst>
              </p:cNvPr>
              <p:cNvSpPr>
                <a:spLocks noChangeAspect="1"/>
              </p:cNvSpPr>
              <p:nvPr/>
            </p:nvSpPr>
            <p:spPr bwMode="auto">
              <a:xfrm>
                <a:off x="1217636" y="1791156"/>
                <a:ext cx="2040396" cy="2040168"/>
              </a:xfrm>
              <a:prstGeom prst="arc">
                <a:avLst>
                  <a:gd name="adj1" fmla="val 16200000"/>
                  <a:gd name="adj2" fmla="val 19094014"/>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87" name="Arc 186">
                <a:extLst>
                  <a:ext uri="{FF2B5EF4-FFF2-40B4-BE49-F238E27FC236}">
                    <a16:creationId xmlns:a16="http://schemas.microsoft.com/office/drawing/2014/main" xmlns="" id="{A14FA0CB-032B-4687-A69D-D22CE423A323}"/>
                  </a:ext>
                </a:extLst>
              </p:cNvPr>
              <p:cNvSpPr>
                <a:spLocks noChangeAspect="1"/>
              </p:cNvSpPr>
              <p:nvPr/>
            </p:nvSpPr>
            <p:spPr bwMode="auto">
              <a:xfrm>
                <a:off x="1115616" y="1689147"/>
                <a:ext cx="2244436" cy="2244186"/>
              </a:xfrm>
              <a:prstGeom prst="arc">
                <a:avLst>
                  <a:gd name="adj1" fmla="val 16200000"/>
                  <a:gd name="adj2" fmla="val 13890992"/>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grpSp>
        <p:nvGrpSpPr>
          <p:cNvPr id="190" name="Group 189">
            <a:extLst>
              <a:ext uri="{FF2B5EF4-FFF2-40B4-BE49-F238E27FC236}">
                <a16:creationId xmlns:a16="http://schemas.microsoft.com/office/drawing/2014/main" xmlns="" id="{71ADB501-AA77-4A19-A7BF-BEB181FCDFDC}"/>
              </a:ext>
            </a:extLst>
          </p:cNvPr>
          <p:cNvGrpSpPr>
            <a:grpSpLocks noChangeAspect="1"/>
          </p:cNvGrpSpPr>
          <p:nvPr/>
        </p:nvGrpSpPr>
        <p:grpSpPr>
          <a:xfrm>
            <a:off x="6661037" y="3004555"/>
            <a:ext cx="1341854" cy="1341705"/>
            <a:chOff x="1115616" y="1689146"/>
            <a:chExt cx="2244436" cy="2244187"/>
          </a:xfrm>
        </p:grpSpPr>
        <p:grpSp>
          <p:nvGrpSpPr>
            <p:cNvPr id="191" name="Group 26">
              <a:extLst>
                <a:ext uri="{FF2B5EF4-FFF2-40B4-BE49-F238E27FC236}">
                  <a16:creationId xmlns:a16="http://schemas.microsoft.com/office/drawing/2014/main" xmlns="" id="{35815586-F5AF-46B4-9C7F-55ADFCD494A5}"/>
                </a:ext>
              </a:extLst>
            </p:cNvPr>
            <p:cNvGrpSpPr/>
            <p:nvPr/>
          </p:nvGrpSpPr>
          <p:grpSpPr>
            <a:xfrm>
              <a:off x="1115740" y="1689146"/>
              <a:ext cx="2244186" cy="2244186"/>
              <a:chOff x="1505542" y="1628586"/>
              <a:chExt cx="3960000" cy="3960000"/>
            </a:xfrm>
          </p:grpSpPr>
          <p:sp>
            <p:nvSpPr>
              <p:cNvPr id="194" name="Oval 193">
                <a:extLst>
                  <a:ext uri="{FF2B5EF4-FFF2-40B4-BE49-F238E27FC236}">
                    <a16:creationId xmlns:a16="http://schemas.microsoft.com/office/drawing/2014/main" xmlns="" id="{30E456B8-CAC4-46D3-8987-A872CA957C71}"/>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chemeClr val="accent1"/>
                  </a:solidFill>
                  <a:effectLst/>
                  <a:uLnTx/>
                  <a:uFillTx/>
                  <a:latin typeface="Arial" charset="0"/>
                  <a:ea typeface="+mn-ea"/>
                  <a:cs typeface="+mn-cs"/>
                </a:endParaRPr>
              </a:p>
            </p:txBody>
          </p:sp>
          <p:sp>
            <p:nvSpPr>
              <p:cNvPr id="195" name="Oval 194">
                <a:extLst>
                  <a:ext uri="{FF2B5EF4-FFF2-40B4-BE49-F238E27FC236}">
                    <a16:creationId xmlns:a16="http://schemas.microsoft.com/office/drawing/2014/main" xmlns="" id="{5CC1CE7C-9270-42B9-BD21-0FC934DBE9A6}"/>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chemeClr val="accent1"/>
                  </a:solidFill>
                  <a:effectLst/>
                  <a:uLnTx/>
                  <a:uFillTx/>
                  <a:latin typeface="Arial" charset="0"/>
                  <a:ea typeface="+mn-ea"/>
                  <a:cs typeface="+mn-cs"/>
                </a:endParaRPr>
              </a:p>
            </p:txBody>
          </p:sp>
        </p:grpSp>
        <p:sp>
          <p:nvSpPr>
            <p:cNvPr id="192" name="Arc 191">
              <a:extLst>
                <a:ext uri="{FF2B5EF4-FFF2-40B4-BE49-F238E27FC236}">
                  <a16:creationId xmlns:a16="http://schemas.microsoft.com/office/drawing/2014/main" xmlns="" id="{96125EA9-0215-4FD1-9402-19688D10ADC7}"/>
                </a:ext>
              </a:extLst>
            </p:cNvPr>
            <p:cNvSpPr>
              <a:spLocks noChangeAspect="1"/>
            </p:cNvSpPr>
            <p:nvPr/>
          </p:nvSpPr>
          <p:spPr bwMode="auto">
            <a:xfrm>
              <a:off x="1217636" y="1791156"/>
              <a:ext cx="2040396" cy="2040168"/>
            </a:xfrm>
            <a:prstGeom prst="arc">
              <a:avLst>
                <a:gd name="adj1" fmla="val 16200000"/>
                <a:gd name="adj2" fmla="val 1223139"/>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1"/>
                </a:solidFill>
                <a:effectLst/>
                <a:uLnTx/>
                <a:uFillTx/>
                <a:latin typeface="Calibri"/>
                <a:ea typeface="+mn-ea"/>
                <a:cs typeface="+mn-cs"/>
              </a:endParaRPr>
            </a:p>
          </p:txBody>
        </p:sp>
        <p:sp>
          <p:nvSpPr>
            <p:cNvPr id="193" name="Arc 192">
              <a:extLst>
                <a:ext uri="{FF2B5EF4-FFF2-40B4-BE49-F238E27FC236}">
                  <a16:creationId xmlns:a16="http://schemas.microsoft.com/office/drawing/2014/main" xmlns="" id="{68DA716D-4DC6-4B63-A9CC-4D5010DFB687}"/>
                </a:ext>
              </a:extLst>
            </p:cNvPr>
            <p:cNvSpPr>
              <a:spLocks noChangeAspect="1"/>
            </p:cNvSpPr>
            <p:nvPr/>
          </p:nvSpPr>
          <p:spPr bwMode="auto">
            <a:xfrm>
              <a:off x="1115616" y="1689147"/>
              <a:ext cx="2244436" cy="2244186"/>
            </a:xfrm>
            <a:prstGeom prst="arc">
              <a:avLst>
                <a:gd name="adj1" fmla="val 16200000"/>
                <a:gd name="adj2" fmla="val 7987230"/>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1"/>
                </a:solidFill>
                <a:effectLst/>
                <a:uLnTx/>
                <a:uFillTx/>
                <a:latin typeface="Calibri"/>
                <a:ea typeface="+mn-ea"/>
                <a:cs typeface="+mn-cs"/>
              </a:endParaRPr>
            </a:p>
          </p:txBody>
        </p:sp>
      </p:grpSp>
      <p:sp>
        <p:nvSpPr>
          <p:cNvPr id="196" name="Rectangle 195">
            <a:extLst>
              <a:ext uri="{FF2B5EF4-FFF2-40B4-BE49-F238E27FC236}">
                <a16:creationId xmlns:a16="http://schemas.microsoft.com/office/drawing/2014/main" xmlns="" id="{F3B3DD65-5CBC-443B-8341-90830A2CAF1C}"/>
              </a:ext>
            </a:extLst>
          </p:cNvPr>
          <p:cNvSpPr/>
          <p:nvPr/>
        </p:nvSpPr>
        <p:spPr>
          <a:xfrm>
            <a:off x="7041385" y="1528934"/>
            <a:ext cx="587020" cy="646331"/>
          </a:xfrm>
          <a:prstGeom prst="rect">
            <a:avLst/>
          </a:prstGeom>
        </p:spPr>
        <p:txBody>
          <a:bodyPr wrap="none">
            <a:spAutoFit/>
          </a:bodyPr>
          <a:lstStyle/>
          <a:p>
            <a:pPr algn="ctr"/>
            <a:r>
              <a:rPr lang="hu-HU" b="1" kern="0" dirty="0">
                <a:solidFill>
                  <a:schemeClr val="accent4"/>
                </a:solidFill>
              </a:rPr>
              <a:t>87</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12%</a:t>
            </a:r>
            <a:endParaRPr lang="hu-HU" dirty="0">
              <a:solidFill>
                <a:schemeClr val="accent1"/>
              </a:solidFill>
            </a:endParaRPr>
          </a:p>
        </p:txBody>
      </p:sp>
      <p:sp>
        <p:nvSpPr>
          <p:cNvPr id="197" name="Rectangle 196">
            <a:extLst>
              <a:ext uri="{FF2B5EF4-FFF2-40B4-BE49-F238E27FC236}">
                <a16:creationId xmlns:a16="http://schemas.microsoft.com/office/drawing/2014/main" xmlns="" id="{686CD6DD-D4F6-44AE-A674-E3415D53F63A}"/>
              </a:ext>
            </a:extLst>
          </p:cNvPr>
          <p:cNvSpPr/>
          <p:nvPr/>
        </p:nvSpPr>
        <p:spPr>
          <a:xfrm>
            <a:off x="7041385" y="3365579"/>
            <a:ext cx="587020" cy="646331"/>
          </a:xfrm>
          <a:prstGeom prst="rect">
            <a:avLst/>
          </a:prstGeom>
        </p:spPr>
        <p:txBody>
          <a:bodyPr wrap="none">
            <a:spAutoFit/>
          </a:bodyPr>
          <a:lstStyle/>
          <a:p>
            <a:pPr algn="ctr"/>
            <a:r>
              <a:rPr lang="hu-HU" b="1" kern="0" dirty="0">
                <a:solidFill>
                  <a:schemeClr val="accent4"/>
                </a:solidFill>
              </a:rPr>
              <a:t>65</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31%</a:t>
            </a:r>
            <a:endParaRPr lang="hu-HU" dirty="0">
              <a:solidFill>
                <a:schemeClr val="accent1"/>
              </a:solidFill>
            </a:endParaRPr>
          </a:p>
        </p:txBody>
      </p:sp>
      <p:sp>
        <p:nvSpPr>
          <p:cNvPr id="72" name="Cím 30">
            <a:extLst>
              <a:ext uri="{FF2B5EF4-FFF2-40B4-BE49-F238E27FC236}">
                <a16:creationId xmlns:a16="http://schemas.microsoft.com/office/drawing/2014/main" xmlns="" id="{A5CF1DBE-64E0-4210-9614-5F740E11AC45}"/>
              </a:ext>
            </a:extLst>
          </p:cNvPr>
          <p:cNvSpPr txBox="1">
            <a:spLocks/>
          </p:cNvSpPr>
          <p:nvPr/>
        </p:nvSpPr>
        <p:spPr>
          <a:xfrm>
            <a:off x="434663" y="4566097"/>
            <a:ext cx="8346147" cy="309909"/>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The results show that females and the younger age group have a bigger affinity to give primary attention to the alternative screen.</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pic>
        <p:nvPicPr>
          <p:cNvPr id="73" name="Picture 72">
            <a:extLst>
              <a:ext uri="{FF2B5EF4-FFF2-40B4-BE49-F238E27FC236}">
                <a16:creationId xmlns:a16="http://schemas.microsoft.com/office/drawing/2014/main" xmlns="" id="{F27C88D1-49D5-4431-A1FA-D097A833F93B}"/>
              </a:ext>
            </a:extLst>
          </p:cNvPr>
          <p:cNvPicPr>
            <a:picLocks noChangeAspect="1"/>
          </p:cNvPicPr>
          <p:nvPr/>
        </p:nvPicPr>
        <p:blipFill>
          <a:blip r:embed="rId2"/>
          <a:stretch>
            <a:fillRect/>
          </a:stretch>
        </p:blipFill>
        <p:spPr>
          <a:xfrm>
            <a:off x="7564578" y="4840516"/>
            <a:ext cx="1034081" cy="242440"/>
          </a:xfrm>
          <a:prstGeom prst="rect">
            <a:avLst/>
          </a:prstGeom>
        </p:spPr>
      </p:pic>
      <p:pic>
        <p:nvPicPr>
          <p:cNvPr id="74" name="Picture 73">
            <a:extLst>
              <a:ext uri="{FF2B5EF4-FFF2-40B4-BE49-F238E27FC236}">
                <a16:creationId xmlns:a16="http://schemas.microsoft.com/office/drawing/2014/main" xmlns="" id="{D0A36366-C22C-4587-B3E6-8DFD246A2D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4162321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84" y="-19088"/>
            <a:ext cx="8680422" cy="469722"/>
          </a:xfrm>
        </p:spPr>
        <p:txBody>
          <a:bodyPr>
            <a:noAutofit/>
          </a:bodyPr>
          <a:lstStyle/>
          <a:p>
            <a:r>
              <a:rPr lang="hu-HU" sz="2500" dirty="0" err="1"/>
              <a:t>Relationship</a:t>
            </a:r>
            <a:r>
              <a:rPr lang="hu-HU" sz="2500" dirty="0"/>
              <a:t> </a:t>
            </a:r>
            <a:r>
              <a:rPr lang="hu-HU" sz="2500" dirty="0" err="1"/>
              <a:t>between</a:t>
            </a:r>
            <a:r>
              <a:rPr lang="hu-HU" sz="2500" dirty="0"/>
              <a:t> </a:t>
            </a:r>
            <a:r>
              <a:rPr lang="hu-HU" sz="2500" dirty="0" err="1"/>
              <a:t>the</a:t>
            </a:r>
            <a:r>
              <a:rPr lang="hu-HU" sz="2500" dirty="0"/>
              <a:t> </a:t>
            </a:r>
            <a:r>
              <a:rPr lang="hu-HU" sz="2500" dirty="0" err="1"/>
              <a:t>primary</a:t>
            </a:r>
            <a:r>
              <a:rPr lang="hu-HU" sz="2500" dirty="0"/>
              <a:t> </a:t>
            </a:r>
            <a:r>
              <a:rPr lang="hu-HU" sz="2500" dirty="0" err="1"/>
              <a:t>screen</a:t>
            </a:r>
            <a:r>
              <a:rPr lang="hu-HU" sz="2500" dirty="0"/>
              <a:t> and </a:t>
            </a:r>
            <a:r>
              <a:rPr lang="hu-HU" sz="2500" dirty="0" err="1"/>
              <a:t>demographycs</a:t>
            </a:r>
            <a:endParaRPr lang="hu-HU" sz="2500" dirty="0"/>
          </a:p>
        </p:txBody>
      </p:sp>
      <p:sp>
        <p:nvSpPr>
          <p:cNvPr id="91" name="Text Placeholder 9"/>
          <p:cNvSpPr>
            <a:spLocks noGrp="1"/>
          </p:cNvSpPr>
          <p:nvPr>
            <p:ph type="body" sz="quarter" idx="4294967295"/>
          </p:nvPr>
        </p:nvSpPr>
        <p:spPr>
          <a:xfrm>
            <a:off x="107504" y="339503"/>
            <a:ext cx="8690248" cy="216024"/>
          </a:xfrm>
          <a:prstGeom prst="rect">
            <a:avLst/>
          </a:prstGeom>
        </p:spPr>
        <p:txBody>
          <a:bodyPr>
            <a:normAutofit lnSpcReduction="10000"/>
          </a:bodyPr>
          <a:lstStyle/>
          <a:p>
            <a:pPr marL="0" indent="0">
              <a:spcBef>
                <a:spcPts val="0"/>
              </a:spcBef>
            </a:pPr>
            <a:r>
              <a:rPr lang="hu-HU" sz="900" i="1" dirty="0" err="1">
                <a:solidFill>
                  <a:schemeClr val="bg1">
                    <a:lumMod val="50000"/>
                  </a:schemeClr>
                </a:solidFill>
              </a:rPr>
              <a:t>Whilst</a:t>
            </a:r>
            <a:r>
              <a:rPr lang="hu-HU" sz="900" i="1" dirty="0">
                <a:solidFill>
                  <a:schemeClr val="bg1">
                    <a:lumMod val="50000"/>
                  </a:schemeClr>
                </a:solidFill>
              </a:rPr>
              <a:t> </a:t>
            </a:r>
            <a:r>
              <a:rPr lang="hu-HU" sz="900" i="1" dirty="0" err="1">
                <a:solidFill>
                  <a:schemeClr val="bg1">
                    <a:lumMod val="50000"/>
                  </a:schemeClr>
                </a:solidFill>
              </a:rPr>
              <a:t>you</a:t>
            </a:r>
            <a:r>
              <a:rPr lang="hu-HU" sz="900" i="1" dirty="0">
                <a:solidFill>
                  <a:schemeClr val="bg1">
                    <a:lumMod val="50000"/>
                  </a:schemeClr>
                </a:solidFill>
              </a:rPr>
              <a:t> </a:t>
            </a:r>
            <a:r>
              <a:rPr lang="hu-HU" sz="900" i="1" dirty="0" err="1">
                <a:solidFill>
                  <a:schemeClr val="bg1">
                    <a:lumMod val="50000"/>
                  </a:schemeClr>
                </a:solidFill>
              </a:rPr>
              <a:t>were</a:t>
            </a:r>
            <a:r>
              <a:rPr lang="hu-HU" sz="900" i="1" dirty="0">
                <a:solidFill>
                  <a:schemeClr val="bg1">
                    <a:lumMod val="50000"/>
                  </a:schemeClr>
                </a:solidFill>
              </a:rPr>
              <a:t> </a:t>
            </a:r>
            <a:r>
              <a:rPr lang="hu-HU" sz="900" i="1" dirty="0" err="1">
                <a:solidFill>
                  <a:schemeClr val="bg1">
                    <a:lumMod val="50000"/>
                  </a:schemeClr>
                </a:solidFill>
              </a:rPr>
              <a:t>using</a:t>
            </a:r>
            <a:r>
              <a:rPr lang="hu-HU" sz="900" i="1" dirty="0">
                <a:solidFill>
                  <a:schemeClr val="bg1">
                    <a:lumMod val="50000"/>
                  </a:schemeClr>
                </a:solidFill>
              </a:rPr>
              <a:t> </a:t>
            </a:r>
            <a:r>
              <a:rPr lang="hu-HU" sz="900" i="1" dirty="0" err="1">
                <a:solidFill>
                  <a:schemeClr val="bg1">
                    <a:lumMod val="50000"/>
                  </a:schemeClr>
                </a:solidFill>
              </a:rPr>
              <a:t>the</a:t>
            </a:r>
            <a:r>
              <a:rPr lang="hu-HU" sz="900" i="1" dirty="0">
                <a:solidFill>
                  <a:schemeClr val="bg1">
                    <a:lumMod val="50000"/>
                  </a:schemeClr>
                </a:solidFill>
              </a:rPr>
              <a:t> </a:t>
            </a:r>
            <a:r>
              <a:rPr lang="hu-HU" sz="900" i="1" dirty="0" err="1">
                <a:solidFill>
                  <a:schemeClr val="bg1">
                    <a:lumMod val="50000"/>
                  </a:schemeClr>
                </a:solidFill>
              </a:rPr>
              <a:t>device</a:t>
            </a:r>
            <a:r>
              <a:rPr lang="hu-HU" sz="900" i="1" dirty="0">
                <a:solidFill>
                  <a:schemeClr val="bg1">
                    <a:lumMod val="50000"/>
                  </a:schemeClr>
                </a:solidFill>
              </a:rPr>
              <a:t>, </a:t>
            </a:r>
            <a:r>
              <a:rPr lang="hu-HU" sz="900" i="1" dirty="0" err="1">
                <a:solidFill>
                  <a:schemeClr val="bg1">
                    <a:lumMod val="50000"/>
                  </a:schemeClr>
                </a:solidFill>
              </a:rPr>
              <a:t>which</a:t>
            </a:r>
            <a:r>
              <a:rPr lang="hu-HU" sz="900" i="1" dirty="0">
                <a:solidFill>
                  <a:schemeClr val="bg1">
                    <a:lumMod val="50000"/>
                  </a:schemeClr>
                </a:solidFill>
              </a:rPr>
              <a:t> </a:t>
            </a:r>
            <a:r>
              <a:rPr lang="hu-HU" sz="900" i="1" dirty="0" err="1">
                <a:solidFill>
                  <a:schemeClr val="bg1">
                    <a:lumMod val="50000"/>
                  </a:schemeClr>
                </a:solidFill>
              </a:rPr>
              <a:t>screen</a:t>
            </a:r>
            <a:r>
              <a:rPr lang="hu-HU" sz="900" i="1" dirty="0">
                <a:solidFill>
                  <a:schemeClr val="bg1">
                    <a:lumMod val="50000"/>
                  </a:schemeClr>
                </a:solidFill>
              </a:rPr>
              <a:t> </a:t>
            </a:r>
            <a:r>
              <a:rPr lang="hu-HU" sz="900" i="1" dirty="0" err="1">
                <a:solidFill>
                  <a:schemeClr val="bg1">
                    <a:lumMod val="50000"/>
                  </a:schemeClr>
                </a:solidFill>
              </a:rPr>
              <a:t>did</a:t>
            </a:r>
            <a:r>
              <a:rPr lang="hu-HU" sz="900" i="1" dirty="0">
                <a:solidFill>
                  <a:schemeClr val="bg1">
                    <a:lumMod val="50000"/>
                  </a:schemeClr>
                </a:solidFill>
              </a:rPr>
              <a:t> </a:t>
            </a:r>
            <a:r>
              <a:rPr lang="hu-HU" sz="900" i="1" dirty="0" err="1">
                <a:solidFill>
                  <a:schemeClr val="bg1">
                    <a:lumMod val="50000"/>
                  </a:schemeClr>
                </a:solidFill>
              </a:rPr>
              <a:t>you</a:t>
            </a:r>
            <a:r>
              <a:rPr lang="hu-HU" sz="900" i="1" dirty="0">
                <a:solidFill>
                  <a:schemeClr val="bg1">
                    <a:lumMod val="50000"/>
                  </a:schemeClr>
                </a:solidFill>
              </a:rPr>
              <a:t> </a:t>
            </a:r>
            <a:r>
              <a:rPr lang="hu-HU" sz="900" i="1" dirty="0" err="1">
                <a:solidFill>
                  <a:schemeClr val="bg1">
                    <a:lumMod val="50000"/>
                  </a:schemeClr>
                </a:solidFill>
              </a:rPr>
              <a:t>concentrate</a:t>
            </a:r>
            <a:r>
              <a:rPr lang="hu-HU" sz="900" i="1" dirty="0">
                <a:solidFill>
                  <a:schemeClr val="bg1">
                    <a:lumMod val="50000"/>
                  </a:schemeClr>
                </a:solidFill>
              </a:rPr>
              <a:t> </a:t>
            </a:r>
            <a:r>
              <a:rPr lang="hu-HU" sz="900" i="1" dirty="0" err="1">
                <a:solidFill>
                  <a:schemeClr val="bg1">
                    <a:lumMod val="50000"/>
                  </a:schemeClr>
                </a:solidFill>
              </a:rPr>
              <a:t>on</a:t>
            </a:r>
            <a:r>
              <a:rPr lang="hu-HU" sz="900" i="1" dirty="0">
                <a:solidFill>
                  <a:schemeClr val="bg1">
                    <a:lumMod val="50000"/>
                  </a:schemeClr>
                </a:solidFill>
              </a:rPr>
              <a:t>?</a:t>
            </a:r>
          </a:p>
        </p:txBody>
      </p:sp>
      <p:sp>
        <p:nvSpPr>
          <p:cNvPr id="121" name="Szövegdoboz 135">
            <a:extLst>
              <a:ext uri="{FF2B5EF4-FFF2-40B4-BE49-F238E27FC236}">
                <a16:creationId xmlns:a16="http://schemas.microsoft.com/office/drawing/2014/main" xmlns="" id="{B27DDDBD-47CB-4EA0-9609-A002D7625725}"/>
              </a:ext>
            </a:extLst>
          </p:cNvPr>
          <p:cNvSpPr txBox="1"/>
          <p:nvPr/>
        </p:nvSpPr>
        <p:spPr>
          <a:xfrm>
            <a:off x="434662" y="4953148"/>
            <a:ext cx="8169786" cy="138499"/>
          </a:xfrm>
          <a:prstGeom prst="rect">
            <a:avLst/>
          </a:prstGeom>
        </p:spPr>
        <p:txBody>
          <a:bodyPr vert="horz" wrap="square" lIns="0" tIns="0" rIns="0" bIns="0" rtlCol="0">
            <a:spAutoFit/>
          </a:bodyPr>
          <a:lstStyle/>
          <a:p>
            <a:pPr marL="4763" lvl="0" defTabSz="914400">
              <a:tabLst>
                <a:tab pos="8074025" algn="r"/>
              </a:tabLst>
              <a:defRPr/>
            </a:pPr>
            <a:r>
              <a:rPr lang="hu-HU" sz="900" kern="0" dirty="0">
                <a:solidFill>
                  <a:srgbClr val="222223"/>
                </a:solidFill>
              </a:rPr>
              <a:t>N=4.733 |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all</a:t>
            </a:r>
            <a:r>
              <a:rPr lang="hu-HU" sz="900" kern="0" dirty="0">
                <a:solidFill>
                  <a:srgbClr val="222223"/>
                </a:solidFill>
              </a:rPr>
              <a:t> </a:t>
            </a:r>
            <a:r>
              <a:rPr lang="hu-HU" sz="900" kern="0" dirty="0" err="1">
                <a:solidFill>
                  <a:srgbClr val="222223"/>
                </a:solidFill>
              </a:rPr>
              <a:t>measured</a:t>
            </a:r>
            <a:r>
              <a:rPr lang="hu-HU" sz="900" kern="0" dirty="0">
                <a:solidFill>
                  <a:srgbClr val="222223"/>
                </a:solidFill>
              </a:rPr>
              <a:t> </a:t>
            </a:r>
            <a:r>
              <a:rPr lang="hu-HU" sz="900" kern="0" dirty="0" err="1">
                <a:solidFill>
                  <a:srgbClr val="222223"/>
                </a:solidFill>
              </a:rPr>
              <a:t>viewing</a:t>
            </a:r>
            <a:r>
              <a:rPr lang="hu-HU" sz="900" kern="0" dirty="0">
                <a:solidFill>
                  <a:srgbClr val="222223"/>
                </a:solidFill>
              </a:rPr>
              <a:t> </a:t>
            </a:r>
            <a:r>
              <a:rPr lang="hu-HU" sz="900" kern="0" dirty="0" err="1">
                <a:solidFill>
                  <a:srgbClr val="222223"/>
                </a:solidFill>
              </a:rPr>
              <a:t>situations</a:t>
            </a:r>
            <a:r>
              <a:rPr lang="hu-HU" sz="900" kern="0" dirty="0">
                <a:solidFill>
                  <a:srgbClr val="222223"/>
                </a:solidFill>
              </a:rPr>
              <a:t> AND N=2.094|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using</a:t>
            </a:r>
            <a:r>
              <a:rPr lang="hu-HU" sz="900" kern="0" dirty="0">
                <a:solidFill>
                  <a:srgbClr val="222223"/>
                </a:solidFill>
              </a:rPr>
              <a:t> </a:t>
            </a:r>
            <a:r>
              <a:rPr lang="hu-HU" sz="900" kern="0" dirty="0" err="1">
                <a:solidFill>
                  <a:srgbClr val="222223"/>
                </a:solidFill>
              </a:rPr>
              <a:t>secondary</a:t>
            </a:r>
            <a:r>
              <a:rPr lang="hu-HU" sz="900" kern="0" dirty="0">
                <a:solidFill>
                  <a:srgbClr val="222223"/>
                </a:solidFill>
              </a:rPr>
              <a:t> </a:t>
            </a:r>
            <a:r>
              <a:rPr lang="hu-HU" sz="900" kern="0" dirty="0" err="1">
                <a:solidFill>
                  <a:srgbClr val="222223"/>
                </a:solidFill>
              </a:rPr>
              <a:t>device</a:t>
            </a:r>
            <a:r>
              <a:rPr lang="hu-HU" sz="900" kern="0" dirty="0">
                <a:solidFill>
                  <a:srgbClr val="222223"/>
                </a:solidFill>
              </a:rPr>
              <a:t> </a:t>
            </a:r>
            <a:r>
              <a:rPr kumimoji="0" lang="hu-HU" sz="900" b="0" i="0" strike="noStrike" kern="0" cap="none" spc="0" normalizeH="0" baseline="0" noProof="0" dirty="0">
                <a:ln>
                  <a:noFill/>
                </a:ln>
                <a:solidFill>
                  <a:srgbClr val="222223"/>
                </a:solidFill>
                <a:effectLst/>
                <a:uLnTx/>
                <a:uFillTx/>
                <a:latin typeface="Calibri"/>
                <a:ea typeface="+mn-ea"/>
                <a:cs typeface="+mn-cs"/>
              </a:rPr>
              <a:t>	 </a:t>
            </a:r>
          </a:p>
        </p:txBody>
      </p:sp>
      <p:sp>
        <p:nvSpPr>
          <p:cNvPr id="19" name="Szövegdoboz 81">
            <a:extLst>
              <a:ext uri="{FF2B5EF4-FFF2-40B4-BE49-F238E27FC236}">
                <a16:creationId xmlns:a16="http://schemas.microsoft.com/office/drawing/2014/main" xmlns="" id="{B6480D3F-D473-4DB4-B6F1-14CFA709E767}"/>
              </a:ext>
            </a:extLst>
          </p:cNvPr>
          <p:cNvSpPr txBox="1"/>
          <p:nvPr/>
        </p:nvSpPr>
        <p:spPr>
          <a:xfrm>
            <a:off x="107504" y="1739592"/>
            <a:ext cx="1101891" cy="400110"/>
          </a:xfrm>
          <a:prstGeom prst="rect">
            <a:avLst/>
          </a:prstGeom>
          <a:noFill/>
        </p:spPr>
        <p:txBody>
          <a:bodyPr wrap="square" rtlCol="0">
            <a:spAutoFit/>
          </a:bodyPr>
          <a:lstStyle/>
          <a:p>
            <a:pPr lvl="0" defTabSz="685772">
              <a:defRPr/>
            </a:pPr>
            <a:r>
              <a:rPr lang="hu-HU" sz="1000" kern="0" cap="all" dirty="0" err="1">
                <a:solidFill>
                  <a:srgbClr val="404040"/>
                </a:solidFill>
                <a:latin typeface="Calibri" pitchFamily="34" charset="0"/>
                <a:cs typeface="Arial" pitchFamily="34" charset="0"/>
              </a:rPr>
              <a:t>On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basis</a:t>
            </a:r>
            <a:r>
              <a:rPr lang="hu-HU" sz="1000" kern="0" cap="all" dirty="0">
                <a:solidFill>
                  <a:srgbClr val="404040"/>
                </a:solidFill>
                <a:latin typeface="Calibri" pitchFamily="34" charset="0"/>
                <a:cs typeface="Arial" pitchFamily="34" charset="0"/>
              </a:rPr>
              <a:t> of tv </a:t>
            </a:r>
            <a:r>
              <a:rPr lang="hu-HU" sz="1000" kern="0" cap="all" dirty="0" err="1">
                <a:solidFill>
                  <a:srgbClr val="404040"/>
                </a:solidFill>
                <a:latin typeface="Calibri" pitchFamily="34" charset="0"/>
                <a:cs typeface="Arial" pitchFamily="34" charset="0"/>
              </a:rPr>
              <a:t>watchers</a:t>
            </a:r>
            <a:endParaRPr lang="hu-HU" sz="1000" kern="0" cap="all" dirty="0">
              <a:solidFill>
                <a:srgbClr val="404040"/>
              </a:solidFill>
              <a:latin typeface="Calibri" pitchFamily="34" charset="0"/>
              <a:cs typeface="Arial" pitchFamily="34" charset="0"/>
            </a:endParaRPr>
          </a:p>
        </p:txBody>
      </p:sp>
      <p:sp>
        <p:nvSpPr>
          <p:cNvPr id="20" name="Szövegdoboz 81">
            <a:extLst>
              <a:ext uri="{FF2B5EF4-FFF2-40B4-BE49-F238E27FC236}">
                <a16:creationId xmlns:a16="http://schemas.microsoft.com/office/drawing/2014/main" xmlns="" id="{D825FDA4-8CD5-40A6-9BFF-6FC172C8D72C}"/>
              </a:ext>
            </a:extLst>
          </p:cNvPr>
          <p:cNvSpPr txBox="1"/>
          <p:nvPr/>
        </p:nvSpPr>
        <p:spPr>
          <a:xfrm>
            <a:off x="107504" y="3457912"/>
            <a:ext cx="1003650" cy="553998"/>
          </a:xfrm>
          <a:prstGeom prst="rect">
            <a:avLst/>
          </a:prstGeom>
          <a:noFill/>
        </p:spPr>
        <p:txBody>
          <a:bodyPr wrap="square" rtlCol="0">
            <a:spAutoFit/>
          </a:bodyPr>
          <a:lstStyle/>
          <a:p>
            <a:pPr lvl="0" defTabSz="685772">
              <a:defRPr/>
            </a:pPr>
            <a:r>
              <a:rPr lang="hu-HU" sz="1000" kern="0" cap="all" dirty="0" err="1">
                <a:solidFill>
                  <a:srgbClr val="404040"/>
                </a:solidFill>
                <a:latin typeface="Calibri" pitchFamily="34" charset="0"/>
                <a:cs typeface="Arial" pitchFamily="34" charset="0"/>
              </a:rPr>
              <a:t>On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basis</a:t>
            </a:r>
            <a:r>
              <a:rPr lang="hu-HU" sz="1000" kern="0" cap="all" dirty="0">
                <a:solidFill>
                  <a:srgbClr val="404040"/>
                </a:solidFill>
                <a:latin typeface="Calibri" pitchFamily="34" charset="0"/>
                <a:cs typeface="Arial" pitchFamily="34" charset="0"/>
              </a:rPr>
              <a:t> of </a:t>
            </a:r>
            <a:r>
              <a:rPr lang="hu-HU" sz="1000" kern="0" cap="all" dirty="0" err="1">
                <a:solidFill>
                  <a:srgbClr val="404040"/>
                </a:solidFill>
                <a:latin typeface="Calibri" pitchFamily="34" charset="0"/>
                <a:cs typeface="Arial" pitchFamily="34" charset="0"/>
              </a:rPr>
              <a:t>multiple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screen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users</a:t>
            </a:r>
            <a:endParaRPr lang="hu-HU" sz="1000" kern="0" cap="all" dirty="0">
              <a:solidFill>
                <a:srgbClr val="404040"/>
              </a:solidFill>
              <a:latin typeface="Calibri" pitchFamily="34" charset="0"/>
              <a:cs typeface="Arial" pitchFamily="34" charset="0"/>
            </a:endParaRPr>
          </a:p>
        </p:txBody>
      </p:sp>
      <p:grpSp>
        <p:nvGrpSpPr>
          <p:cNvPr id="33" name="Group 32">
            <a:extLst>
              <a:ext uri="{FF2B5EF4-FFF2-40B4-BE49-F238E27FC236}">
                <a16:creationId xmlns:a16="http://schemas.microsoft.com/office/drawing/2014/main" xmlns="" id="{7C6468E1-6798-4900-A9F0-C92D4EC622A8}"/>
              </a:ext>
            </a:extLst>
          </p:cNvPr>
          <p:cNvGrpSpPr>
            <a:grpSpLocks noChangeAspect="1"/>
          </p:cNvGrpSpPr>
          <p:nvPr/>
        </p:nvGrpSpPr>
        <p:grpSpPr>
          <a:xfrm>
            <a:off x="1172072" y="1204353"/>
            <a:ext cx="1341854" cy="1341705"/>
            <a:chOff x="1115616" y="1689146"/>
            <a:chExt cx="2244436" cy="2244187"/>
          </a:xfrm>
        </p:grpSpPr>
        <p:grpSp>
          <p:nvGrpSpPr>
            <p:cNvPr id="34" name="Group 26">
              <a:extLst>
                <a:ext uri="{FF2B5EF4-FFF2-40B4-BE49-F238E27FC236}">
                  <a16:creationId xmlns:a16="http://schemas.microsoft.com/office/drawing/2014/main" xmlns="" id="{A1DCBDCE-BEA5-401B-AF45-673368DBEE93}"/>
                </a:ext>
              </a:extLst>
            </p:cNvPr>
            <p:cNvGrpSpPr/>
            <p:nvPr/>
          </p:nvGrpSpPr>
          <p:grpSpPr>
            <a:xfrm>
              <a:off x="1115740" y="1689146"/>
              <a:ext cx="2244186" cy="2244186"/>
              <a:chOff x="1505542" y="1628586"/>
              <a:chExt cx="3960000" cy="3960000"/>
            </a:xfrm>
          </p:grpSpPr>
          <p:sp>
            <p:nvSpPr>
              <p:cNvPr id="38" name="Oval 37">
                <a:extLst>
                  <a:ext uri="{FF2B5EF4-FFF2-40B4-BE49-F238E27FC236}">
                    <a16:creationId xmlns:a16="http://schemas.microsoft.com/office/drawing/2014/main" xmlns="" id="{370886E1-11E4-4442-AC18-60F494165FDE}"/>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40" name="Oval 39">
                <a:extLst>
                  <a:ext uri="{FF2B5EF4-FFF2-40B4-BE49-F238E27FC236}">
                    <a16:creationId xmlns:a16="http://schemas.microsoft.com/office/drawing/2014/main" xmlns="" id="{1BE1898D-F132-4E69-B4C3-84BF21717AD8}"/>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36" name="Arc 35">
              <a:extLst>
                <a:ext uri="{FF2B5EF4-FFF2-40B4-BE49-F238E27FC236}">
                  <a16:creationId xmlns:a16="http://schemas.microsoft.com/office/drawing/2014/main" xmlns="" id="{A8FA19B5-F225-473E-AF3F-F3EF29045D41}"/>
                </a:ext>
              </a:extLst>
            </p:cNvPr>
            <p:cNvSpPr>
              <a:spLocks noChangeAspect="1"/>
            </p:cNvSpPr>
            <p:nvPr/>
          </p:nvSpPr>
          <p:spPr bwMode="auto">
            <a:xfrm>
              <a:off x="1217636" y="1791156"/>
              <a:ext cx="2040396" cy="2040168"/>
            </a:xfrm>
            <a:prstGeom prst="arc">
              <a:avLst>
                <a:gd name="adj1" fmla="val 16200000"/>
                <a:gd name="adj2" fmla="val 19423541"/>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7" name="Arc 36">
              <a:extLst>
                <a:ext uri="{FF2B5EF4-FFF2-40B4-BE49-F238E27FC236}">
                  <a16:creationId xmlns:a16="http://schemas.microsoft.com/office/drawing/2014/main" xmlns="" id="{EB0BF318-B3AA-40F2-946A-E0AAE1900396}"/>
                </a:ext>
              </a:extLst>
            </p:cNvPr>
            <p:cNvSpPr>
              <a:spLocks noChangeAspect="1"/>
            </p:cNvSpPr>
            <p:nvPr/>
          </p:nvSpPr>
          <p:spPr bwMode="auto">
            <a:xfrm>
              <a:off x="1115616" y="1689147"/>
              <a:ext cx="2244436" cy="2244186"/>
            </a:xfrm>
            <a:prstGeom prst="arc">
              <a:avLst>
                <a:gd name="adj1" fmla="val 16200000"/>
                <a:gd name="adj2" fmla="val 13596516"/>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grpSp>
      <p:grpSp>
        <p:nvGrpSpPr>
          <p:cNvPr id="43" name="Group 42">
            <a:extLst>
              <a:ext uri="{FF2B5EF4-FFF2-40B4-BE49-F238E27FC236}">
                <a16:creationId xmlns:a16="http://schemas.microsoft.com/office/drawing/2014/main" xmlns="" id="{E3C08437-63B7-415C-A1D5-25356B9F20A0}"/>
              </a:ext>
            </a:extLst>
          </p:cNvPr>
          <p:cNvGrpSpPr>
            <a:grpSpLocks noChangeAspect="1"/>
          </p:cNvGrpSpPr>
          <p:nvPr/>
        </p:nvGrpSpPr>
        <p:grpSpPr>
          <a:xfrm>
            <a:off x="4373138" y="1195992"/>
            <a:ext cx="1341854" cy="1341705"/>
            <a:chOff x="1115616" y="1689146"/>
            <a:chExt cx="2244436" cy="2244187"/>
          </a:xfrm>
        </p:grpSpPr>
        <p:grpSp>
          <p:nvGrpSpPr>
            <p:cNvPr id="44" name="Group 26">
              <a:extLst>
                <a:ext uri="{FF2B5EF4-FFF2-40B4-BE49-F238E27FC236}">
                  <a16:creationId xmlns:a16="http://schemas.microsoft.com/office/drawing/2014/main" xmlns="" id="{3471F39A-684E-4026-AFBD-E004ADABAFF6}"/>
                </a:ext>
              </a:extLst>
            </p:cNvPr>
            <p:cNvGrpSpPr/>
            <p:nvPr/>
          </p:nvGrpSpPr>
          <p:grpSpPr>
            <a:xfrm>
              <a:off x="1115740" y="1689146"/>
              <a:ext cx="2244186" cy="2244186"/>
              <a:chOff x="1505542" y="1628586"/>
              <a:chExt cx="3960000" cy="3960000"/>
            </a:xfrm>
          </p:grpSpPr>
          <p:sp>
            <p:nvSpPr>
              <p:cNvPr id="48" name="Oval 47">
                <a:extLst>
                  <a:ext uri="{FF2B5EF4-FFF2-40B4-BE49-F238E27FC236}">
                    <a16:creationId xmlns:a16="http://schemas.microsoft.com/office/drawing/2014/main" xmlns="" id="{C2F81A81-FFDB-4C3F-B30C-FA00356C3696}"/>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0" name="Oval 49">
                <a:extLst>
                  <a:ext uri="{FF2B5EF4-FFF2-40B4-BE49-F238E27FC236}">
                    <a16:creationId xmlns:a16="http://schemas.microsoft.com/office/drawing/2014/main" xmlns="" id="{C9BDDAF8-4527-4CF1-A044-5DF341996A03}"/>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46" name="Arc 45">
              <a:extLst>
                <a:ext uri="{FF2B5EF4-FFF2-40B4-BE49-F238E27FC236}">
                  <a16:creationId xmlns:a16="http://schemas.microsoft.com/office/drawing/2014/main" xmlns="" id="{B566C739-BA18-46EE-92C6-66EA106A7881}"/>
                </a:ext>
              </a:extLst>
            </p:cNvPr>
            <p:cNvSpPr>
              <a:spLocks noChangeAspect="1"/>
            </p:cNvSpPr>
            <p:nvPr/>
          </p:nvSpPr>
          <p:spPr bwMode="auto">
            <a:xfrm>
              <a:off x="1217636" y="1791156"/>
              <a:ext cx="2040396" cy="2040168"/>
            </a:xfrm>
            <a:prstGeom prst="arc">
              <a:avLst>
                <a:gd name="adj1" fmla="val 16200000"/>
                <a:gd name="adj2" fmla="val 19700863"/>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7" name="Arc 46">
              <a:extLst>
                <a:ext uri="{FF2B5EF4-FFF2-40B4-BE49-F238E27FC236}">
                  <a16:creationId xmlns:a16="http://schemas.microsoft.com/office/drawing/2014/main" xmlns="" id="{AA540D7C-D5A7-4747-8917-E76BB67D1FE4}"/>
                </a:ext>
              </a:extLst>
            </p:cNvPr>
            <p:cNvSpPr>
              <a:spLocks noChangeAspect="1"/>
            </p:cNvSpPr>
            <p:nvPr/>
          </p:nvSpPr>
          <p:spPr bwMode="auto">
            <a:xfrm>
              <a:off x="1115616" y="1689147"/>
              <a:ext cx="2244436" cy="2244186"/>
            </a:xfrm>
            <a:prstGeom prst="arc">
              <a:avLst>
                <a:gd name="adj1" fmla="val 16200000"/>
                <a:gd name="adj2" fmla="val 12749346"/>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53" name="Group 52">
            <a:extLst>
              <a:ext uri="{FF2B5EF4-FFF2-40B4-BE49-F238E27FC236}">
                <a16:creationId xmlns:a16="http://schemas.microsoft.com/office/drawing/2014/main" xmlns="" id="{49BB7CD0-A89F-4F28-9902-3316AA84A615}"/>
              </a:ext>
            </a:extLst>
          </p:cNvPr>
          <p:cNvGrpSpPr>
            <a:grpSpLocks noChangeAspect="1"/>
          </p:cNvGrpSpPr>
          <p:nvPr/>
        </p:nvGrpSpPr>
        <p:grpSpPr>
          <a:xfrm>
            <a:off x="2772605" y="1204354"/>
            <a:ext cx="1341854" cy="1341705"/>
            <a:chOff x="1115616" y="1689146"/>
            <a:chExt cx="2244436" cy="2244187"/>
          </a:xfrm>
        </p:grpSpPr>
        <p:grpSp>
          <p:nvGrpSpPr>
            <p:cNvPr id="54" name="Group 26">
              <a:extLst>
                <a:ext uri="{FF2B5EF4-FFF2-40B4-BE49-F238E27FC236}">
                  <a16:creationId xmlns:a16="http://schemas.microsoft.com/office/drawing/2014/main" xmlns="" id="{EF00D287-9E42-4A78-A6BA-C7CFC10DCDD2}"/>
                </a:ext>
              </a:extLst>
            </p:cNvPr>
            <p:cNvGrpSpPr/>
            <p:nvPr/>
          </p:nvGrpSpPr>
          <p:grpSpPr>
            <a:xfrm>
              <a:off x="1115740" y="1689146"/>
              <a:ext cx="2244186" cy="2244186"/>
              <a:chOff x="1505542" y="1628586"/>
              <a:chExt cx="3960000" cy="3960000"/>
            </a:xfrm>
          </p:grpSpPr>
          <p:sp>
            <p:nvSpPr>
              <p:cNvPr id="58" name="Oval 57">
                <a:extLst>
                  <a:ext uri="{FF2B5EF4-FFF2-40B4-BE49-F238E27FC236}">
                    <a16:creationId xmlns:a16="http://schemas.microsoft.com/office/drawing/2014/main" xmlns="" id="{386EC463-A408-40CD-88CC-FDEB70EF3C8C}"/>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0" name="Oval 59">
                <a:extLst>
                  <a:ext uri="{FF2B5EF4-FFF2-40B4-BE49-F238E27FC236}">
                    <a16:creationId xmlns:a16="http://schemas.microsoft.com/office/drawing/2014/main" xmlns="" id="{3CD52CED-9AB4-4ABC-B2DD-5EF989B4D23A}"/>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56" name="Arc 55">
              <a:extLst>
                <a:ext uri="{FF2B5EF4-FFF2-40B4-BE49-F238E27FC236}">
                  <a16:creationId xmlns:a16="http://schemas.microsoft.com/office/drawing/2014/main" xmlns="" id="{A7260DB1-DD1F-46FF-A7F2-E34ADDEEBC74}"/>
                </a:ext>
              </a:extLst>
            </p:cNvPr>
            <p:cNvSpPr>
              <a:spLocks noChangeAspect="1"/>
            </p:cNvSpPr>
            <p:nvPr/>
          </p:nvSpPr>
          <p:spPr bwMode="auto">
            <a:xfrm>
              <a:off x="1217636" y="1791156"/>
              <a:ext cx="2040396" cy="2040168"/>
            </a:xfrm>
            <a:prstGeom prst="arc">
              <a:avLst>
                <a:gd name="adj1" fmla="val 16200000"/>
                <a:gd name="adj2" fmla="val 19008010"/>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7" name="Arc 56">
              <a:extLst>
                <a:ext uri="{FF2B5EF4-FFF2-40B4-BE49-F238E27FC236}">
                  <a16:creationId xmlns:a16="http://schemas.microsoft.com/office/drawing/2014/main" xmlns="" id="{7329DE00-6CB4-4E38-A2D8-FAE5AA7CE9D8}"/>
                </a:ext>
              </a:extLst>
            </p:cNvPr>
            <p:cNvSpPr>
              <a:spLocks noChangeAspect="1"/>
            </p:cNvSpPr>
            <p:nvPr/>
          </p:nvSpPr>
          <p:spPr bwMode="auto">
            <a:xfrm>
              <a:off x="1115616" y="1689147"/>
              <a:ext cx="2244436" cy="2244186"/>
            </a:xfrm>
            <a:prstGeom prst="arc">
              <a:avLst>
                <a:gd name="adj1" fmla="val 16200000"/>
                <a:gd name="adj2" fmla="val 13813919"/>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xmlns="" id="{09D6C4AA-7231-4894-86DA-B0F515BF4C80}"/>
              </a:ext>
            </a:extLst>
          </p:cNvPr>
          <p:cNvGrpSpPr>
            <a:grpSpLocks noChangeAspect="1"/>
          </p:cNvGrpSpPr>
          <p:nvPr/>
        </p:nvGrpSpPr>
        <p:grpSpPr>
          <a:xfrm>
            <a:off x="5973671" y="1204355"/>
            <a:ext cx="1341854" cy="1341705"/>
            <a:chOff x="1115616" y="1689146"/>
            <a:chExt cx="2244436" cy="2244187"/>
          </a:xfrm>
        </p:grpSpPr>
        <p:grpSp>
          <p:nvGrpSpPr>
            <p:cNvPr id="64" name="Group 26">
              <a:extLst>
                <a:ext uri="{FF2B5EF4-FFF2-40B4-BE49-F238E27FC236}">
                  <a16:creationId xmlns:a16="http://schemas.microsoft.com/office/drawing/2014/main" xmlns="" id="{131492AD-6451-443F-B299-ABFB3B41AE98}"/>
                </a:ext>
              </a:extLst>
            </p:cNvPr>
            <p:cNvGrpSpPr/>
            <p:nvPr/>
          </p:nvGrpSpPr>
          <p:grpSpPr>
            <a:xfrm>
              <a:off x="1115740" y="1689146"/>
              <a:ext cx="2244186" cy="2244186"/>
              <a:chOff x="1505542" y="1628586"/>
              <a:chExt cx="3960000" cy="3960000"/>
            </a:xfrm>
          </p:grpSpPr>
          <p:sp>
            <p:nvSpPr>
              <p:cNvPr id="68" name="Oval 67">
                <a:extLst>
                  <a:ext uri="{FF2B5EF4-FFF2-40B4-BE49-F238E27FC236}">
                    <a16:creationId xmlns:a16="http://schemas.microsoft.com/office/drawing/2014/main" xmlns="" id="{70EB0E9C-796F-4A31-85FB-79C48A036C6A}"/>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0" name="Oval 69">
                <a:extLst>
                  <a:ext uri="{FF2B5EF4-FFF2-40B4-BE49-F238E27FC236}">
                    <a16:creationId xmlns:a16="http://schemas.microsoft.com/office/drawing/2014/main" xmlns="" id="{44136ED7-9637-441F-8F88-D9FA9020ACB1}"/>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66" name="Arc 65">
              <a:extLst>
                <a:ext uri="{FF2B5EF4-FFF2-40B4-BE49-F238E27FC236}">
                  <a16:creationId xmlns:a16="http://schemas.microsoft.com/office/drawing/2014/main" xmlns="" id="{6E80912F-C4B3-43EA-B0D1-85EB43418F72}"/>
                </a:ext>
              </a:extLst>
            </p:cNvPr>
            <p:cNvSpPr>
              <a:spLocks noChangeAspect="1"/>
            </p:cNvSpPr>
            <p:nvPr/>
          </p:nvSpPr>
          <p:spPr bwMode="auto">
            <a:xfrm>
              <a:off x="1217636" y="1791156"/>
              <a:ext cx="2040396" cy="2040168"/>
            </a:xfrm>
            <a:prstGeom prst="arc">
              <a:avLst>
                <a:gd name="adj1" fmla="val 16200000"/>
                <a:gd name="adj2" fmla="val 19966802"/>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7" name="Arc 66">
              <a:extLst>
                <a:ext uri="{FF2B5EF4-FFF2-40B4-BE49-F238E27FC236}">
                  <a16:creationId xmlns:a16="http://schemas.microsoft.com/office/drawing/2014/main" xmlns="" id="{656FA613-F204-4402-96AE-0ACF698AD54E}"/>
                </a:ext>
              </a:extLst>
            </p:cNvPr>
            <p:cNvSpPr>
              <a:spLocks noChangeAspect="1"/>
            </p:cNvSpPr>
            <p:nvPr/>
          </p:nvSpPr>
          <p:spPr bwMode="auto">
            <a:xfrm>
              <a:off x="1115616" y="1689147"/>
              <a:ext cx="2244436" cy="2244186"/>
            </a:xfrm>
            <a:prstGeom prst="arc">
              <a:avLst>
                <a:gd name="adj1" fmla="val 16200000"/>
                <a:gd name="adj2" fmla="val 12400201"/>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grpSp>
      <p:grpSp>
        <p:nvGrpSpPr>
          <p:cNvPr id="127" name="Group 126">
            <a:extLst>
              <a:ext uri="{FF2B5EF4-FFF2-40B4-BE49-F238E27FC236}">
                <a16:creationId xmlns:a16="http://schemas.microsoft.com/office/drawing/2014/main" xmlns="" id="{9C23DF84-3316-4ED9-949E-56583CB1638F}"/>
              </a:ext>
            </a:extLst>
          </p:cNvPr>
          <p:cNvGrpSpPr>
            <a:grpSpLocks noChangeAspect="1"/>
          </p:cNvGrpSpPr>
          <p:nvPr/>
        </p:nvGrpSpPr>
        <p:grpSpPr>
          <a:xfrm>
            <a:off x="1172072" y="3004553"/>
            <a:ext cx="1341854" cy="1341705"/>
            <a:chOff x="1115616" y="1689146"/>
            <a:chExt cx="2244436" cy="2244187"/>
          </a:xfrm>
        </p:grpSpPr>
        <p:grpSp>
          <p:nvGrpSpPr>
            <p:cNvPr id="128" name="Group 26">
              <a:extLst>
                <a:ext uri="{FF2B5EF4-FFF2-40B4-BE49-F238E27FC236}">
                  <a16:creationId xmlns:a16="http://schemas.microsoft.com/office/drawing/2014/main" xmlns="" id="{EEBB8C6E-430A-4C02-B717-0D21AF06363B}"/>
                </a:ext>
              </a:extLst>
            </p:cNvPr>
            <p:cNvGrpSpPr/>
            <p:nvPr/>
          </p:nvGrpSpPr>
          <p:grpSpPr>
            <a:xfrm>
              <a:off x="1115740" y="1689146"/>
              <a:ext cx="2244186" cy="2244186"/>
              <a:chOff x="1505542" y="1628586"/>
              <a:chExt cx="3960000" cy="3960000"/>
            </a:xfrm>
          </p:grpSpPr>
          <p:sp>
            <p:nvSpPr>
              <p:cNvPr id="132" name="Oval 131">
                <a:extLst>
                  <a:ext uri="{FF2B5EF4-FFF2-40B4-BE49-F238E27FC236}">
                    <a16:creationId xmlns:a16="http://schemas.microsoft.com/office/drawing/2014/main" xmlns="" id="{8896ED94-B936-424E-8C7B-8E3CD2545096}"/>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chemeClr val="accent1"/>
                  </a:solidFill>
                  <a:effectLst/>
                  <a:uLnTx/>
                  <a:uFillTx/>
                  <a:latin typeface="Arial" charset="0"/>
                  <a:ea typeface="+mn-ea"/>
                  <a:cs typeface="+mn-cs"/>
                </a:endParaRPr>
              </a:p>
            </p:txBody>
          </p:sp>
          <p:sp>
            <p:nvSpPr>
              <p:cNvPr id="134" name="Oval 133">
                <a:extLst>
                  <a:ext uri="{FF2B5EF4-FFF2-40B4-BE49-F238E27FC236}">
                    <a16:creationId xmlns:a16="http://schemas.microsoft.com/office/drawing/2014/main" xmlns="" id="{9893C70E-51E9-49DC-A2AE-BEE0771E2179}"/>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chemeClr val="accent1"/>
                  </a:solidFill>
                  <a:effectLst/>
                  <a:uLnTx/>
                  <a:uFillTx/>
                  <a:latin typeface="Arial" charset="0"/>
                  <a:ea typeface="+mn-ea"/>
                  <a:cs typeface="+mn-cs"/>
                </a:endParaRPr>
              </a:p>
            </p:txBody>
          </p:sp>
        </p:grpSp>
        <p:sp>
          <p:nvSpPr>
            <p:cNvPr id="130" name="Arc 129">
              <a:extLst>
                <a:ext uri="{FF2B5EF4-FFF2-40B4-BE49-F238E27FC236}">
                  <a16:creationId xmlns:a16="http://schemas.microsoft.com/office/drawing/2014/main" xmlns="" id="{C3A23875-69A4-4FF0-9EAD-840D66782D2A}"/>
                </a:ext>
              </a:extLst>
            </p:cNvPr>
            <p:cNvSpPr>
              <a:spLocks noChangeAspect="1"/>
            </p:cNvSpPr>
            <p:nvPr/>
          </p:nvSpPr>
          <p:spPr bwMode="auto">
            <a:xfrm>
              <a:off x="1217636" y="1791156"/>
              <a:ext cx="2040396" cy="2040168"/>
            </a:xfrm>
            <a:prstGeom prst="arc">
              <a:avLst>
                <a:gd name="adj1" fmla="val 16200000"/>
                <a:gd name="adj2" fmla="val 491748"/>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1"/>
                </a:solidFill>
                <a:effectLst/>
                <a:uLnTx/>
                <a:uFillTx/>
                <a:latin typeface="Calibri"/>
                <a:ea typeface="+mn-ea"/>
                <a:cs typeface="+mn-cs"/>
              </a:endParaRPr>
            </a:p>
          </p:txBody>
        </p:sp>
        <p:sp>
          <p:nvSpPr>
            <p:cNvPr id="131" name="Arc 130">
              <a:extLst>
                <a:ext uri="{FF2B5EF4-FFF2-40B4-BE49-F238E27FC236}">
                  <a16:creationId xmlns:a16="http://schemas.microsoft.com/office/drawing/2014/main" xmlns="" id="{BD6005DA-178F-4BCC-ADBA-EEFBDEE8D31F}"/>
                </a:ext>
              </a:extLst>
            </p:cNvPr>
            <p:cNvSpPr>
              <a:spLocks noChangeAspect="1"/>
            </p:cNvSpPr>
            <p:nvPr/>
          </p:nvSpPr>
          <p:spPr bwMode="auto">
            <a:xfrm>
              <a:off x="1115616" y="1689147"/>
              <a:ext cx="2244436" cy="2244186"/>
            </a:xfrm>
            <a:prstGeom prst="arc">
              <a:avLst>
                <a:gd name="adj1" fmla="val 16200000"/>
                <a:gd name="adj2" fmla="val 10383282"/>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accent1"/>
                </a:solidFill>
                <a:effectLst/>
                <a:uLnTx/>
                <a:uFillTx/>
                <a:latin typeface="Calibri"/>
                <a:ea typeface="+mn-ea"/>
                <a:cs typeface="+mn-cs"/>
              </a:endParaRPr>
            </a:p>
          </p:txBody>
        </p:sp>
      </p:grpSp>
      <p:grpSp>
        <p:nvGrpSpPr>
          <p:cNvPr id="137" name="Group 136">
            <a:extLst>
              <a:ext uri="{FF2B5EF4-FFF2-40B4-BE49-F238E27FC236}">
                <a16:creationId xmlns:a16="http://schemas.microsoft.com/office/drawing/2014/main" xmlns="" id="{60E3ED7F-9B4A-4C0A-BC48-1D20924AE650}"/>
              </a:ext>
            </a:extLst>
          </p:cNvPr>
          <p:cNvGrpSpPr>
            <a:grpSpLocks noChangeAspect="1"/>
          </p:cNvGrpSpPr>
          <p:nvPr/>
        </p:nvGrpSpPr>
        <p:grpSpPr>
          <a:xfrm>
            <a:off x="4373138" y="2996192"/>
            <a:ext cx="1341854" cy="1341705"/>
            <a:chOff x="1115616" y="1689146"/>
            <a:chExt cx="2244436" cy="2244187"/>
          </a:xfrm>
        </p:grpSpPr>
        <p:grpSp>
          <p:nvGrpSpPr>
            <p:cNvPr id="138" name="Group 26">
              <a:extLst>
                <a:ext uri="{FF2B5EF4-FFF2-40B4-BE49-F238E27FC236}">
                  <a16:creationId xmlns:a16="http://schemas.microsoft.com/office/drawing/2014/main" xmlns="" id="{A90CD9C9-F243-4E28-85DC-161E971F56B6}"/>
                </a:ext>
              </a:extLst>
            </p:cNvPr>
            <p:cNvGrpSpPr/>
            <p:nvPr/>
          </p:nvGrpSpPr>
          <p:grpSpPr>
            <a:xfrm>
              <a:off x="1115740" y="1689146"/>
              <a:ext cx="2244186" cy="2244186"/>
              <a:chOff x="1505542" y="1628586"/>
              <a:chExt cx="3960000" cy="3960000"/>
            </a:xfrm>
          </p:grpSpPr>
          <p:sp>
            <p:nvSpPr>
              <p:cNvPr id="142" name="Oval 141">
                <a:extLst>
                  <a:ext uri="{FF2B5EF4-FFF2-40B4-BE49-F238E27FC236}">
                    <a16:creationId xmlns:a16="http://schemas.microsoft.com/office/drawing/2014/main" xmlns="" id="{C2266712-227C-42F6-A438-279EA0A96236}"/>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chemeClr val="accent1"/>
                  </a:solidFill>
                  <a:effectLst/>
                  <a:uLnTx/>
                  <a:uFillTx/>
                  <a:latin typeface="Arial" charset="0"/>
                  <a:ea typeface="+mn-ea"/>
                  <a:cs typeface="+mn-cs"/>
                </a:endParaRPr>
              </a:p>
            </p:txBody>
          </p:sp>
          <p:sp>
            <p:nvSpPr>
              <p:cNvPr id="144" name="Oval 143">
                <a:extLst>
                  <a:ext uri="{FF2B5EF4-FFF2-40B4-BE49-F238E27FC236}">
                    <a16:creationId xmlns:a16="http://schemas.microsoft.com/office/drawing/2014/main" xmlns="" id="{12F6538F-A703-4618-B8A5-5108DA1C1D45}"/>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chemeClr val="accent1"/>
                  </a:solidFill>
                  <a:effectLst/>
                  <a:uLnTx/>
                  <a:uFillTx/>
                  <a:latin typeface="Arial" charset="0"/>
                  <a:ea typeface="+mn-ea"/>
                  <a:cs typeface="+mn-cs"/>
                </a:endParaRPr>
              </a:p>
            </p:txBody>
          </p:sp>
        </p:grpSp>
        <p:sp>
          <p:nvSpPr>
            <p:cNvPr id="140" name="Arc 139">
              <a:extLst>
                <a:ext uri="{FF2B5EF4-FFF2-40B4-BE49-F238E27FC236}">
                  <a16:creationId xmlns:a16="http://schemas.microsoft.com/office/drawing/2014/main" xmlns="" id="{E800E16C-8138-4101-9C7E-D9929CA58B46}"/>
                </a:ext>
              </a:extLst>
            </p:cNvPr>
            <p:cNvSpPr>
              <a:spLocks noChangeAspect="1"/>
            </p:cNvSpPr>
            <p:nvPr/>
          </p:nvSpPr>
          <p:spPr bwMode="auto">
            <a:xfrm>
              <a:off x="1217636" y="1791156"/>
              <a:ext cx="2040396" cy="2040168"/>
            </a:xfrm>
            <a:prstGeom prst="arc">
              <a:avLst>
                <a:gd name="adj1" fmla="val 16200000"/>
                <a:gd name="adj2" fmla="val 1769648"/>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1"/>
                </a:solidFill>
                <a:effectLst/>
                <a:uLnTx/>
                <a:uFillTx/>
                <a:latin typeface="Calibri"/>
                <a:ea typeface="+mn-ea"/>
                <a:cs typeface="+mn-cs"/>
              </a:endParaRPr>
            </a:p>
          </p:txBody>
        </p:sp>
        <p:sp>
          <p:nvSpPr>
            <p:cNvPr id="141" name="Arc 140">
              <a:extLst>
                <a:ext uri="{FF2B5EF4-FFF2-40B4-BE49-F238E27FC236}">
                  <a16:creationId xmlns:a16="http://schemas.microsoft.com/office/drawing/2014/main" xmlns="" id="{E74BDDB1-91A9-48C0-A532-82745E2EBCAE}"/>
                </a:ext>
              </a:extLst>
            </p:cNvPr>
            <p:cNvSpPr>
              <a:spLocks noChangeAspect="1"/>
            </p:cNvSpPr>
            <p:nvPr/>
          </p:nvSpPr>
          <p:spPr bwMode="auto">
            <a:xfrm>
              <a:off x="1115616" y="1689147"/>
              <a:ext cx="2244436" cy="2244186"/>
            </a:xfrm>
            <a:prstGeom prst="arc">
              <a:avLst>
                <a:gd name="adj1" fmla="val 16200000"/>
                <a:gd name="adj2" fmla="val 7710541"/>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1"/>
                </a:solidFill>
                <a:effectLst/>
                <a:uLnTx/>
                <a:uFillTx/>
                <a:latin typeface="Calibri"/>
                <a:ea typeface="+mn-ea"/>
                <a:cs typeface="+mn-cs"/>
              </a:endParaRPr>
            </a:p>
          </p:txBody>
        </p:sp>
      </p:grpSp>
      <p:grpSp>
        <p:nvGrpSpPr>
          <p:cNvPr id="147" name="Group 146">
            <a:extLst>
              <a:ext uri="{FF2B5EF4-FFF2-40B4-BE49-F238E27FC236}">
                <a16:creationId xmlns:a16="http://schemas.microsoft.com/office/drawing/2014/main" xmlns="" id="{3ACD75C1-5EA1-4E8F-800B-0C27A72813C0}"/>
              </a:ext>
            </a:extLst>
          </p:cNvPr>
          <p:cNvGrpSpPr>
            <a:grpSpLocks noChangeAspect="1"/>
          </p:cNvGrpSpPr>
          <p:nvPr/>
        </p:nvGrpSpPr>
        <p:grpSpPr>
          <a:xfrm>
            <a:off x="2772605" y="3004554"/>
            <a:ext cx="1341854" cy="1341705"/>
            <a:chOff x="1115616" y="1689146"/>
            <a:chExt cx="2244436" cy="2244187"/>
          </a:xfrm>
        </p:grpSpPr>
        <p:grpSp>
          <p:nvGrpSpPr>
            <p:cNvPr id="148" name="Group 26">
              <a:extLst>
                <a:ext uri="{FF2B5EF4-FFF2-40B4-BE49-F238E27FC236}">
                  <a16:creationId xmlns:a16="http://schemas.microsoft.com/office/drawing/2014/main" xmlns="" id="{63FFB351-DBF6-4889-AEE2-C626D5170D54}"/>
                </a:ext>
              </a:extLst>
            </p:cNvPr>
            <p:cNvGrpSpPr/>
            <p:nvPr/>
          </p:nvGrpSpPr>
          <p:grpSpPr>
            <a:xfrm>
              <a:off x="1115740" y="1689146"/>
              <a:ext cx="2244186" cy="2244186"/>
              <a:chOff x="1505542" y="1628586"/>
              <a:chExt cx="3960000" cy="3960000"/>
            </a:xfrm>
          </p:grpSpPr>
          <p:sp>
            <p:nvSpPr>
              <p:cNvPr id="152" name="Oval 151">
                <a:extLst>
                  <a:ext uri="{FF2B5EF4-FFF2-40B4-BE49-F238E27FC236}">
                    <a16:creationId xmlns:a16="http://schemas.microsoft.com/office/drawing/2014/main" xmlns="" id="{51428EF2-6E6B-4398-A435-3A95BEB82C5D}"/>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chemeClr val="accent1"/>
                  </a:solidFill>
                  <a:effectLst/>
                  <a:uLnTx/>
                  <a:uFillTx/>
                  <a:latin typeface="Arial" charset="0"/>
                  <a:ea typeface="+mn-ea"/>
                  <a:cs typeface="+mn-cs"/>
                </a:endParaRPr>
              </a:p>
            </p:txBody>
          </p:sp>
          <p:sp>
            <p:nvSpPr>
              <p:cNvPr id="154" name="Oval 153">
                <a:extLst>
                  <a:ext uri="{FF2B5EF4-FFF2-40B4-BE49-F238E27FC236}">
                    <a16:creationId xmlns:a16="http://schemas.microsoft.com/office/drawing/2014/main" xmlns="" id="{1865CDD2-4120-46FD-92EB-9D9186140E2C}"/>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chemeClr val="accent1"/>
                  </a:solidFill>
                  <a:effectLst/>
                  <a:uLnTx/>
                  <a:uFillTx/>
                  <a:latin typeface="Arial" charset="0"/>
                  <a:ea typeface="+mn-ea"/>
                  <a:cs typeface="+mn-cs"/>
                </a:endParaRPr>
              </a:p>
            </p:txBody>
          </p:sp>
        </p:grpSp>
        <p:sp>
          <p:nvSpPr>
            <p:cNvPr id="150" name="Arc 149">
              <a:extLst>
                <a:ext uri="{FF2B5EF4-FFF2-40B4-BE49-F238E27FC236}">
                  <a16:creationId xmlns:a16="http://schemas.microsoft.com/office/drawing/2014/main" xmlns="" id="{00E8FBCF-9AE5-49B5-BD17-7D0AB5868171}"/>
                </a:ext>
              </a:extLst>
            </p:cNvPr>
            <p:cNvSpPr>
              <a:spLocks noChangeAspect="1"/>
            </p:cNvSpPr>
            <p:nvPr/>
          </p:nvSpPr>
          <p:spPr bwMode="auto">
            <a:xfrm>
              <a:off x="1217636" y="1791156"/>
              <a:ext cx="2040396" cy="2040168"/>
            </a:xfrm>
            <a:prstGeom prst="arc">
              <a:avLst>
                <a:gd name="adj1" fmla="val 16200000"/>
                <a:gd name="adj2" fmla="val 1588271"/>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1"/>
                </a:solidFill>
                <a:effectLst/>
                <a:uLnTx/>
                <a:uFillTx/>
                <a:latin typeface="Calibri"/>
                <a:ea typeface="+mn-ea"/>
                <a:cs typeface="+mn-cs"/>
              </a:endParaRPr>
            </a:p>
          </p:txBody>
        </p:sp>
        <p:sp>
          <p:nvSpPr>
            <p:cNvPr id="151" name="Arc 150">
              <a:extLst>
                <a:ext uri="{FF2B5EF4-FFF2-40B4-BE49-F238E27FC236}">
                  <a16:creationId xmlns:a16="http://schemas.microsoft.com/office/drawing/2014/main" xmlns="" id="{C1B4D852-457D-46D0-B3B3-72FEFA31B66C}"/>
                </a:ext>
              </a:extLst>
            </p:cNvPr>
            <p:cNvSpPr>
              <a:spLocks noChangeAspect="1"/>
            </p:cNvSpPr>
            <p:nvPr/>
          </p:nvSpPr>
          <p:spPr bwMode="auto">
            <a:xfrm>
              <a:off x="1115616" y="1689147"/>
              <a:ext cx="2244436" cy="2244186"/>
            </a:xfrm>
            <a:prstGeom prst="arc">
              <a:avLst>
                <a:gd name="adj1" fmla="val 16200000"/>
                <a:gd name="adj2" fmla="val 8275948"/>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1"/>
                </a:solidFill>
                <a:effectLst/>
                <a:uLnTx/>
                <a:uFillTx/>
                <a:latin typeface="Calibri"/>
                <a:ea typeface="+mn-ea"/>
                <a:cs typeface="+mn-cs"/>
              </a:endParaRPr>
            </a:p>
          </p:txBody>
        </p:sp>
      </p:grpSp>
      <p:grpSp>
        <p:nvGrpSpPr>
          <p:cNvPr id="157" name="Group 156">
            <a:extLst>
              <a:ext uri="{FF2B5EF4-FFF2-40B4-BE49-F238E27FC236}">
                <a16:creationId xmlns:a16="http://schemas.microsoft.com/office/drawing/2014/main" xmlns="" id="{7B91F9A2-0CE9-491D-90A2-7E107F22D1FB}"/>
              </a:ext>
            </a:extLst>
          </p:cNvPr>
          <p:cNvGrpSpPr>
            <a:grpSpLocks noChangeAspect="1"/>
          </p:cNvGrpSpPr>
          <p:nvPr/>
        </p:nvGrpSpPr>
        <p:grpSpPr>
          <a:xfrm>
            <a:off x="5973671" y="3004555"/>
            <a:ext cx="1341854" cy="1341705"/>
            <a:chOff x="1115616" y="1689146"/>
            <a:chExt cx="2244436" cy="2244187"/>
          </a:xfrm>
        </p:grpSpPr>
        <p:grpSp>
          <p:nvGrpSpPr>
            <p:cNvPr id="158" name="Group 26">
              <a:extLst>
                <a:ext uri="{FF2B5EF4-FFF2-40B4-BE49-F238E27FC236}">
                  <a16:creationId xmlns:a16="http://schemas.microsoft.com/office/drawing/2014/main" xmlns="" id="{18EB6472-1AC9-459E-B832-91FD1EAC2A14}"/>
                </a:ext>
              </a:extLst>
            </p:cNvPr>
            <p:cNvGrpSpPr/>
            <p:nvPr/>
          </p:nvGrpSpPr>
          <p:grpSpPr>
            <a:xfrm>
              <a:off x="1115740" y="1689146"/>
              <a:ext cx="2244186" cy="2244186"/>
              <a:chOff x="1505542" y="1628586"/>
              <a:chExt cx="3960000" cy="3960000"/>
            </a:xfrm>
          </p:grpSpPr>
          <p:sp>
            <p:nvSpPr>
              <p:cNvPr id="162" name="Oval 161">
                <a:extLst>
                  <a:ext uri="{FF2B5EF4-FFF2-40B4-BE49-F238E27FC236}">
                    <a16:creationId xmlns:a16="http://schemas.microsoft.com/office/drawing/2014/main" xmlns="" id="{E691B8CF-6B75-470C-92F8-8245D1B68507}"/>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chemeClr val="accent1"/>
                  </a:solidFill>
                  <a:effectLst/>
                  <a:uLnTx/>
                  <a:uFillTx/>
                  <a:latin typeface="Arial" charset="0"/>
                  <a:ea typeface="+mn-ea"/>
                  <a:cs typeface="+mn-cs"/>
                </a:endParaRPr>
              </a:p>
            </p:txBody>
          </p:sp>
          <p:sp>
            <p:nvSpPr>
              <p:cNvPr id="164" name="Oval 163">
                <a:extLst>
                  <a:ext uri="{FF2B5EF4-FFF2-40B4-BE49-F238E27FC236}">
                    <a16:creationId xmlns:a16="http://schemas.microsoft.com/office/drawing/2014/main" xmlns="" id="{F0A5B99F-8D8B-421B-B170-A917A79471DC}"/>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chemeClr val="accent1"/>
                  </a:solidFill>
                  <a:effectLst/>
                  <a:uLnTx/>
                  <a:uFillTx/>
                  <a:latin typeface="Arial" charset="0"/>
                  <a:ea typeface="+mn-ea"/>
                  <a:cs typeface="+mn-cs"/>
                </a:endParaRPr>
              </a:p>
            </p:txBody>
          </p:sp>
        </p:grpSp>
        <p:sp>
          <p:nvSpPr>
            <p:cNvPr id="160" name="Arc 159">
              <a:extLst>
                <a:ext uri="{FF2B5EF4-FFF2-40B4-BE49-F238E27FC236}">
                  <a16:creationId xmlns:a16="http://schemas.microsoft.com/office/drawing/2014/main" xmlns="" id="{91F7A47E-DE4D-4F5A-A03D-4D94516444EF}"/>
                </a:ext>
              </a:extLst>
            </p:cNvPr>
            <p:cNvSpPr>
              <a:spLocks noChangeAspect="1"/>
            </p:cNvSpPr>
            <p:nvPr/>
          </p:nvSpPr>
          <p:spPr bwMode="auto">
            <a:xfrm>
              <a:off x="1217636" y="1791156"/>
              <a:ext cx="2040396" cy="2040168"/>
            </a:xfrm>
            <a:prstGeom prst="arc">
              <a:avLst>
                <a:gd name="adj1" fmla="val 16200000"/>
                <a:gd name="adj2" fmla="val 2561868"/>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1"/>
                </a:solidFill>
                <a:effectLst/>
                <a:uLnTx/>
                <a:uFillTx/>
                <a:latin typeface="Calibri"/>
                <a:ea typeface="+mn-ea"/>
                <a:cs typeface="+mn-cs"/>
              </a:endParaRPr>
            </a:p>
          </p:txBody>
        </p:sp>
        <p:sp>
          <p:nvSpPr>
            <p:cNvPr id="161" name="Arc 160">
              <a:extLst>
                <a:ext uri="{FF2B5EF4-FFF2-40B4-BE49-F238E27FC236}">
                  <a16:creationId xmlns:a16="http://schemas.microsoft.com/office/drawing/2014/main" xmlns="" id="{F6638409-394D-4E2B-9C37-632076650B9A}"/>
                </a:ext>
              </a:extLst>
            </p:cNvPr>
            <p:cNvSpPr>
              <a:spLocks noChangeAspect="1"/>
            </p:cNvSpPr>
            <p:nvPr/>
          </p:nvSpPr>
          <p:spPr bwMode="auto">
            <a:xfrm>
              <a:off x="1115616" y="1689147"/>
              <a:ext cx="2244436" cy="2244186"/>
            </a:xfrm>
            <a:prstGeom prst="arc">
              <a:avLst>
                <a:gd name="adj1" fmla="val 16200000"/>
                <a:gd name="adj2" fmla="val 7256488"/>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1"/>
                </a:solidFill>
                <a:effectLst/>
                <a:uLnTx/>
                <a:uFillTx/>
                <a:latin typeface="Calibri"/>
                <a:ea typeface="+mn-ea"/>
                <a:cs typeface="+mn-cs"/>
              </a:endParaRPr>
            </a:p>
          </p:txBody>
        </p:sp>
      </p:grpSp>
      <p:sp>
        <p:nvSpPr>
          <p:cNvPr id="165" name="Rectangle 164">
            <a:extLst>
              <a:ext uri="{FF2B5EF4-FFF2-40B4-BE49-F238E27FC236}">
                <a16:creationId xmlns:a16="http://schemas.microsoft.com/office/drawing/2014/main" xmlns="" id="{7BAD8C61-FFB1-480B-8A4A-B467B3A5937B}"/>
              </a:ext>
            </a:extLst>
          </p:cNvPr>
          <p:cNvSpPr/>
          <p:nvPr/>
        </p:nvSpPr>
        <p:spPr>
          <a:xfrm>
            <a:off x="1554889" y="1528934"/>
            <a:ext cx="587020" cy="646331"/>
          </a:xfrm>
          <a:prstGeom prst="rect">
            <a:avLst/>
          </a:prstGeom>
        </p:spPr>
        <p:txBody>
          <a:bodyPr wrap="none">
            <a:spAutoFit/>
          </a:bodyPr>
          <a:lstStyle/>
          <a:p>
            <a:pPr algn="ctr"/>
            <a:r>
              <a:rPr lang="hu-HU" b="1" kern="0" dirty="0">
                <a:solidFill>
                  <a:schemeClr val="accent4"/>
                </a:solidFill>
              </a:rPr>
              <a:t>86</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14%</a:t>
            </a:r>
            <a:endParaRPr lang="hu-HU" dirty="0">
              <a:solidFill>
                <a:schemeClr val="accent1"/>
              </a:solidFill>
            </a:endParaRPr>
          </a:p>
        </p:txBody>
      </p:sp>
      <p:sp>
        <p:nvSpPr>
          <p:cNvPr id="166" name="Rectangle 165">
            <a:extLst>
              <a:ext uri="{FF2B5EF4-FFF2-40B4-BE49-F238E27FC236}">
                <a16:creationId xmlns:a16="http://schemas.microsoft.com/office/drawing/2014/main" xmlns="" id="{509BA395-3E59-4116-9A71-EC28CF6389FF}"/>
              </a:ext>
            </a:extLst>
          </p:cNvPr>
          <p:cNvSpPr/>
          <p:nvPr/>
        </p:nvSpPr>
        <p:spPr>
          <a:xfrm>
            <a:off x="1554889" y="3365579"/>
            <a:ext cx="587020" cy="646331"/>
          </a:xfrm>
          <a:prstGeom prst="rect">
            <a:avLst/>
          </a:prstGeom>
        </p:spPr>
        <p:txBody>
          <a:bodyPr wrap="none">
            <a:spAutoFit/>
          </a:bodyPr>
          <a:lstStyle/>
          <a:p>
            <a:pPr algn="ctr"/>
            <a:r>
              <a:rPr lang="hu-HU" b="1" kern="0" dirty="0">
                <a:solidFill>
                  <a:schemeClr val="accent4"/>
                </a:solidFill>
              </a:rPr>
              <a:t>73</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27%</a:t>
            </a:r>
            <a:endParaRPr lang="hu-HU" dirty="0">
              <a:solidFill>
                <a:schemeClr val="accent1"/>
              </a:solidFill>
            </a:endParaRPr>
          </a:p>
        </p:txBody>
      </p:sp>
      <p:sp>
        <p:nvSpPr>
          <p:cNvPr id="167" name="Rectangle 166">
            <a:extLst>
              <a:ext uri="{FF2B5EF4-FFF2-40B4-BE49-F238E27FC236}">
                <a16:creationId xmlns:a16="http://schemas.microsoft.com/office/drawing/2014/main" xmlns="" id="{6830DA47-ECF3-4587-B4BA-6F64D2E7F144}"/>
              </a:ext>
            </a:extLst>
          </p:cNvPr>
          <p:cNvSpPr/>
          <p:nvPr/>
        </p:nvSpPr>
        <p:spPr>
          <a:xfrm>
            <a:off x="3120884" y="1528934"/>
            <a:ext cx="587020" cy="646331"/>
          </a:xfrm>
          <a:prstGeom prst="rect">
            <a:avLst/>
          </a:prstGeom>
        </p:spPr>
        <p:txBody>
          <a:bodyPr wrap="none">
            <a:spAutoFit/>
          </a:bodyPr>
          <a:lstStyle/>
          <a:p>
            <a:pPr algn="ctr"/>
            <a:r>
              <a:rPr lang="hu-HU" b="1" kern="0" dirty="0">
                <a:solidFill>
                  <a:schemeClr val="accent4"/>
                </a:solidFill>
              </a:rPr>
              <a:t>87</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11%</a:t>
            </a:r>
            <a:endParaRPr lang="hu-HU" dirty="0">
              <a:solidFill>
                <a:schemeClr val="accent1"/>
              </a:solidFill>
            </a:endParaRPr>
          </a:p>
        </p:txBody>
      </p:sp>
      <p:sp>
        <p:nvSpPr>
          <p:cNvPr id="168" name="Rectangle 167">
            <a:extLst>
              <a:ext uri="{FF2B5EF4-FFF2-40B4-BE49-F238E27FC236}">
                <a16:creationId xmlns:a16="http://schemas.microsoft.com/office/drawing/2014/main" xmlns="" id="{CD9AE0C4-6965-4B26-9C4A-E14F209C994B}"/>
              </a:ext>
            </a:extLst>
          </p:cNvPr>
          <p:cNvSpPr/>
          <p:nvPr/>
        </p:nvSpPr>
        <p:spPr>
          <a:xfrm>
            <a:off x="3120884" y="3365579"/>
            <a:ext cx="587020" cy="646331"/>
          </a:xfrm>
          <a:prstGeom prst="rect">
            <a:avLst/>
          </a:prstGeom>
        </p:spPr>
        <p:txBody>
          <a:bodyPr wrap="none">
            <a:spAutoFit/>
          </a:bodyPr>
          <a:lstStyle/>
          <a:p>
            <a:pPr algn="ctr"/>
            <a:r>
              <a:rPr lang="hu-HU" b="1" kern="0" dirty="0">
                <a:solidFill>
                  <a:schemeClr val="accent4"/>
                </a:solidFill>
              </a:rPr>
              <a:t>67</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29%</a:t>
            </a:r>
            <a:endParaRPr lang="hu-HU" dirty="0">
              <a:solidFill>
                <a:schemeClr val="accent1"/>
              </a:solidFill>
            </a:endParaRPr>
          </a:p>
        </p:txBody>
      </p:sp>
      <p:sp>
        <p:nvSpPr>
          <p:cNvPr id="169" name="Rectangle 168">
            <a:extLst>
              <a:ext uri="{FF2B5EF4-FFF2-40B4-BE49-F238E27FC236}">
                <a16:creationId xmlns:a16="http://schemas.microsoft.com/office/drawing/2014/main" xmlns="" id="{CCB87C6D-D29C-4280-9EBA-629E734C0273}"/>
              </a:ext>
            </a:extLst>
          </p:cNvPr>
          <p:cNvSpPr/>
          <p:nvPr/>
        </p:nvSpPr>
        <p:spPr>
          <a:xfrm>
            <a:off x="4788024" y="1528934"/>
            <a:ext cx="587020" cy="646331"/>
          </a:xfrm>
          <a:prstGeom prst="rect">
            <a:avLst/>
          </a:prstGeom>
        </p:spPr>
        <p:txBody>
          <a:bodyPr wrap="none">
            <a:spAutoFit/>
          </a:bodyPr>
          <a:lstStyle/>
          <a:p>
            <a:pPr algn="ctr"/>
            <a:r>
              <a:rPr lang="hu-HU" b="1" kern="0" dirty="0">
                <a:solidFill>
                  <a:schemeClr val="accent4"/>
                </a:solidFill>
              </a:rPr>
              <a:t>83</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15%</a:t>
            </a:r>
            <a:endParaRPr lang="hu-HU" dirty="0">
              <a:solidFill>
                <a:schemeClr val="accent1"/>
              </a:solidFill>
            </a:endParaRPr>
          </a:p>
        </p:txBody>
      </p:sp>
      <p:sp>
        <p:nvSpPr>
          <p:cNvPr id="170" name="Rectangle 169">
            <a:extLst>
              <a:ext uri="{FF2B5EF4-FFF2-40B4-BE49-F238E27FC236}">
                <a16:creationId xmlns:a16="http://schemas.microsoft.com/office/drawing/2014/main" xmlns="" id="{9E668AB5-D7BD-4E74-A8C5-14DE60F4E6C3}"/>
              </a:ext>
            </a:extLst>
          </p:cNvPr>
          <p:cNvSpPr/>
          <p:nvPr/>
        </p:nvSpPr>
        <p:spPr>
          <a:xfrm>
            <a:off x="4788024" y="3365579"/>
            <a:ext cx="587020" cy="646331"/>
          </a:xfrm>
          <a:prstGeom prst="rect">
            <a:avLst/>
          </a:prstGeom>
        </p:spPr>
        <p:txBody>
          <a:bodyPr wrap="none">
            <a:spAutoFit/>
          </a:bodyPr>
          <a:lstStyle/>
          <a:p>
            <a:pPr algn="ctr"/>
            <a:r>
              <a:rPr lang="hu-HU" b="1" kern="0" dirty="0">
                <a:solidFill>
                  <a:schemeClr val="accent4"/>
                </a:solidFill>
              </a:rPr>
              <a:t>64</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32%</a:t>
            </a:r>
            <a:endParaRPr lang="hu-HU" dirty="0">
              <a:solidFill>
                <a:schemeClr val="accent1"/>
              </a:solidFill>
            </a:endParaRPr>
          </a:p>
        </p:txBody>
      </p:sp>
      <p:sp>
        <p:nvSpPr>
          <p:cNvPr id="171" name="Rectangle 170">
            <a:extLst>
              <a:ext uri="{FF2B5EF4-FFF2-40B4-BE49-F238E27FC236}">
                <a16:creationId xmlns:a16="http://schemas.microsoft.com/office/drawing/2014/main" xmlns="" id="{F8941346-561A-4FF1-93E0-CDEB447E277F}"/>
              </a:ext>
            </a:extLst>
          </p:cNvPr>
          <p:cNvSpPr/>
          <p:nvPr/>
        </p:nvSpPr>
        <p:spPr>
          <a:xfrm>
            <a:off x="6354019" y="1528934"/>
            <a:ext cx="587020" cy="646331"/>
          </a:xfrm>
          <a:prstGeom prst="rect">
            <a:avLst/>
          </a:prstGeom>
        </p:spPr>
        <p:txBody>
          <a:bodyPr wrap="none">
            <a:spAutoFit/>
          </a:bodyPr>
          <a:lstStyle/>
          <a:p>
            <a:pPr algn="ctr"/>
            <a:r>
              <a:rPr lang="hu-HU" b="1" kern="0" dirty="0">
                <a:solidFill>
                  <a:schemeClr val="accent4"/>
                </a:solidFill>
              </a:rPr>
              <a:t>80</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18%</a:t>
            </a:r>
            <a:endParaRPr lang="hu-HU" dirty="0">
              <a:solidFill>
                <a:schemeClr val="accent1"/>
              </a:solidFill>
            </a:endParaRPr>
          </a:p>
        </p:txBody>
      </p:sp>
      <p:sp>
        <p:nvSpPr>
          <p:cNvPr id="172" name="Rectangle 171">
            <a:extLst>
              <a:ext uri="{FF2B5EF4-FFF2-40B4-BE49-F238E27FC236}">
                <a16:creationId xmlns:a16="http://schemas.microsoft.com/office/drawing/2014/main" xmlns="" id="{B9BCEDBA-915D-4406-A982-09414494393B}"/>
              </a:ext>
            </a:extLst>
          </p:cNvPr>
          <p:cNvSpPr/>
          <p:nvPr/>
        </p:nvSpPr>
        <p:spPr>
          <a:xfrm>
            <a:off x="6354019" y="3365579"/>
            <a:ext cx="587020" cy="646331"/>
          </a:xfrm>
          <a:prstGeom prst="rect">
            <a:avLst/>
          </a:prstGeom>
        </p:spPr>
        <p:txBody>
          <a:bodyPr wrap="none">
            <a:spAutoFit/>
          </a:bodyPr>
          <a:lstStyle/>
          <a:p>
            <a:pPr algn="ctr"/>
            <a:r>
              <a:rPr lang="hu-HU" b="1" kern="0" dirty="0">
                <a:solidFill>
                  <a:schemeClr val="accent4"/>
                </a:solidFill>
              </a:rPr>
              <a:t>59</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37%</a:t>
            </a:r>
            <a:endParaRPr lang="hu-HU" dirty="0">
              <a:solidFill>
                <a:schemeClr val="accent1"/>
              </a:solidFill>
            </a:endParaRPr>
          </a:p>
        </p:txBody>
      </p:sp>
      <p:sp>
        <p:nvSpPr>
          <p:cNvPr id="174" name="Szövegdoboz 30">
            <a:extLst>
              <a:ext uri="{FF2B5EF4-FFF2-40B4-BE49-F238E27FC236}">
                <a16:creationId xmlns:a16="http://schemas.microsoft.com/office/drawing/2014/main" xmlns="" id="{F76EB8B1-2E8A-4A0A-920B-C654F6268FAF}"/>
              </a:ext>
            </a:extLst>
          </p:cNvPr>
          <p:cNvSpPr txBox="1"/>
          <p:nvPr/>
        </p:nvSpPr>
        <p:spPr>
          <a:xfrm>
            <a:off x="1043608" y="851919"/>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rPr>
              <a:t>&gt;</a:t>
            </a:r>
            <a:r>
              <a:rPr lang="hu-HU" sz="900" kern="0" cap="all" dirty="0">
                <a:solidFill>
                  <a:prstClr val="white">
                    <a:lumMod val="50000"/>
                  </a:prstClr>
                </a:solidFill>
                <a:latin typeface="Calibri"/>
              </a:rPr>
              <a:t> </a:t>
            </a:r>
            <a:r>
              <a:rPr lang="hu-HU" sz="900" kern="0" cap="all" dirty="0" err="1">
                <a:solidFill>
                  <a:prstClr val="white">
                    <a:lumMod val="50000"/>
                  </a:prstClr>
                </a:solidFill>
                <a:latin typeface="Calibri"/>
              </a:rPr>
              <a:t>Primary</a:t>
            </a:r>
            <a:r>
              <a:rPr lang="hu-HU" sz="900" kern="0" cap="all" dirty="0">
                <a:solidFill>
                  <a:prstClr val="white">
                    <a:lumMod val="50000"/>
                  </a:prstClr>
                </a:solidFill>
                <a:latin typeface="Calibri"/>
              </a:rPr>
              <a:t> </a:t>
            </a:r>
            <a:r>
              <a:rPr lang="hu-HU" sz="900" kern="0" cap="all" dirty="0" err="1">
                <a:solidFill>
                  <a:prstClr val="white">
                    <a:lumMod val="50000"/>
                  </a:prstClr>
                </a:solidFill>
                <a:latin typeface="Calibri"/>
              </a:rPr>
              <a:t>school</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sp>
        <p:nvSpPr>
          <p:cNvPr id="175" name="Szövegdoboz 30">
            <a:extLst>
              <a:ext uri="{FF2B5EF4-FFF2-40B4-BE49-F238E27FC236}">
                <a16:creationId xmlns:a16="http://schemas.microsoft.com/office/drawing/2014/main" xmlns="" id="{B99F1D04-D6F9-404C-9E06-5610A8C634C6}"/>
              </a:ext>
            </a:extLst>
          </p:cNvPr>
          <p:cNvSpPr txBox="1"/>
          <p:nvPr/>
        </p:nvSpPr>
        <p:spPr>
          <a:xfrm>
            <a:off x="4244674" y="843558"/>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High</a:t>
            </a:r>
            <a:r>
              <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rPr>
              <a:t> </a:t>
            </a: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school</a:t>
            </a:r>
            <a:r>
              <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rPr>
              <a:t> diploma</a:t>
            </a:r>
          </a:p>
        </p:txBody>
      </p:sp>
      <p:sp>
        <p:nvSpPr>
          <p:cNvPr id="176" name="Szövegdoboz 30">
            <a:extLst>
              <a:ext uri="{FF2B5EF4-FFF2-40B4-BE49-F238E27FC236}">
                <a16:creationId xmlns:a16="http://schemas.microsoft.com/office/drawing/2014/main" xmlns="" id="{C257F044-B46D-4F47-8FED-6A348AE48BC3}"/>
              </a:ext>
            </a:extLst>
          </p:cNvPr>
          <p:cNvSpPr txBox="1"/>
          <p:nvPr/>
        </p:nvSpPr>
        <p:spPr>
          <a:xfrm>
            <a:off x="2644141" y="851920"/>
            <a:ext cx="1665847" cy="2308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Primary</a:t>
            </a:r>
            <a:r>
              <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rPr>
              <a:t> </a:t>
            </a:r>
            <a:r>
              <a:rPr kumimoji="0" lang="hu-HU" sz="900" b="0" i="0" u="none" strike="noStrike" kern="0" cap="all" spc="0" normalizeH="0" baseline="0" noProof="0" dirty="0" err="1">
                <a:ln>
                  <a:noFill/>
                </a:ln>
                <a:solidFill>
                  <a:prstClr val="white">
                    <a:lumMod val="50000"/>
                  </a:prstClr>
                </a:solidFill>
                <a:effectLst/>
                <a:uLnTx/>
                <a:uFillTx/>
                <a:latin typeface="Calibri"/>
                <a:ea typeface="+mn-ea"/>
                <a:cs typeface="+mn-cs"/>
              </a:rPr>
              <a:t>school</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sp>
        <p:nvSpPr>
          <p:cNvPr id="177" name="Szövegdoboz 30">
            <a:extLst>
              <a:ext uri="{FF2B5EF4-FFF2-40B4-BE49-F238E27FC236}">
                <a16:creationId xmlns:a16="http://schemas.microsoft.com/office/drawing/2014/main" xmlns="" id="{24E0BBAF-D201-4F84-AD6C-CF91DB7EAAF0}"/>
              </a:ext>
            </a:extLst>
          </p:cNvPr>
          <p:cNvSpPr txBox="1"/>
          <p:nvPr/>
        </p:nvSpPr>
        <p:spPr>
          <a:xfrm>
            <a:off x="5845207" y="851921"/>
            <a:ext cx="1665847" cy="230832"/>
          </a:xfrm>
          <a:prstGeom prst="rect">
            <a:avLst/>
          </a:prstGeom>
          <a:noFill/>
        </p:spPr>
        <p:txBody>
          <a:bodyPr wrap="square" rtlCol="0">
            <a:spAutoFit/>
          </a:bodyPr>
          <a:lstStyle/>
          <a:p>
            <a:pPr lvl="0" algn="ctr">
              <a:defRPr/>
            </a:pPr>
            <a:r>
              <a:rPr lang="hu-HU" sz="900" kern="0" cap="all" dirty="0">
                <a:solidFill>
                  <a:prstClr val="white">
                    <a:lumMod val="50000"/>
                  </a:prstClr>
                </a:solidFill>
              </a:rPr>
              <a:t>University, college </a:t>
            </a:r>
            <a:r>
              <a:rPr lang="hu-HU" sz="900" kern="0" cap="all" dirty="0" err="1">
                <a:solidFill>
                  <a:prstClr val="white">
                    <a:lumMod val="50000"/>
                  </a:prstClr>
                </a:solidFill>
              </a:rPr>
              <a:t>degree</a:t>
            </a:r>
            <a:endParaRPr lang="hu-HU" sz="900" kern="0" cap="all" dirty="0">
              <a:solidFill>
                <a:prstClr val="white">
                  <a:lumMod val="50000"/>
                </a:prstClr>
              </a:solidFill>
            </a:endParaRPr>
          </a:p>
        </p:txBody>
      </p:sp>
      <p:sp>
        <p:nvSpPr>
          <p:cNvPr id="178" name="Cím 30">
            <a:extLst>
              <a:ext uri="{FF2B5EF4-FFF2-40B4-BE49-F238E27FC236}">
                <a16:creationId xmlns:a16="http://schemas.microsoft.com/office/drawing/2014/main" xmlns="" id="{52227950-BD3F-4872-B062-5108276ED0E8}"/>
              </a:ext>
            </a:extLst>
          </p:cNvPr>
          <p:cNvSpPr txBox="1">
            <a:spLocks/>
          </p:cNvSpPr>
          <p:nvPr/>
        </p:nvSpPr>
        <p:spPr>
          <a:xfrm>
            <a:off x="434663" y="4422081"/>
            <a:ext cx="8346147" cy="309909"/>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Those with higher level of education are more open to alternative screens. When comparing types of settlement there are significant results only between Budapest and the countryside: those living in Budapest are more likely to have their attention diverted to an alternative screen, than the country average (59%-37% ratio on restricted base).</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sp>
        <p:nvSpPr>
          <p:cNvPr id="69" name="TextBox 68">
            <a:extLst>
              <a:ext uri="{FF2B5EF4-FFF2-40B4-BE49-F238E27FC236}">
                <a16:creationId xmlns:a16="http://schemas.microsoft.com/office/drawing/2014/main" xmlns="" id="{3F30C2B8-E487-4548-9D27-7579C305E805}"/>
              </a:ext>
            </a:extLst>
          </p:cNvPr>
          <p:cNvSpPr txBox="1"/>
          <p:nvPr/>
        </p:nvSpPr>
        <p:spPr>
          <a:xfrm>
            <a:off x="6932406" y="2540916"/>
            <a:ext cx="2320114" cy="415498"/>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A1C46B"/>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lang="hu-HU" sz="1050" dirty="0">
                <a:solidFill>
                  <a:srgbClr val="404040"/>
                </a:solidFill>
                <a:latin typeface="Calibri" pitchFamily="34" charset="0"/>
                <a:cs typeface="Arial" pitchFamily="34" charset="0"/>
              </a:rPr>
              <a:t>TV is </a:t>
            </a:r>
            <a:r>
              <a:rPr lang="hu-HU" sz="1050" dirty="0" err="1">
                <a:solidFill>
                  <a:srgbClr val="404040"/>
                </a:solidFill>
                <a:latin typeface="Calibri" pitchFamily="34" charset="0"/>
                <a:cs typeface="Arial" pitchFamily="34" charset="0"/>
              </a:rPr>
              <a:t>the</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primary</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screen</a:t>
            </a:r>
            <a:endParaRPr kumimoji="0" lang="hu-HU" sz="1050" b="0" i="0" u="none" strike="noStrike" kern="0" cap="none" spc="0" normalizeH="0" baseline="0" noProof="0" dirty="0">
              <a:ln>
                <a:noFill/>
              </a:ln>
              <a:solidFill>
                <a:srgbClr val="404040"/>
              </a:solidFill>
              <a:effectLst/>
              <a:uLnTx/>
              <a:uFillTx/>
              <a:latin typeface="Calibri"/>
              <a:ea typeface="+mn-ea"/>
              <a:cs typeface="+mn-cs"/>
            </a:endParaRPr>
          </a:p>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008BCA"/>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Other</a:t>
            </a:r>
            <a:r>
              <a:rPr kumimoji="0" lang="hu-HU" sz="105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de</a:t>
            </a:r>
            <a:r>
              <a:rPr lang="hu-HU" sz="1050" kern="0" dirty="0">
                <a:solidFill>
                  <a:srgbClr val="404040"/>
                </a:solidFill>
                <a:latin typeface="Calibri" pitchFamily="34" charset="0"/>
                <a:cs typeface="Arial" pitchFamily="34" charset="0"/>
              </a:rPr>
              <a:t>vice is </a:t>
            </a:r>
            <a:r>
              <a:rPr lang="hu-HU" sz="1050" kern="0" dirty="0" err="1">
                <a:solidFill>
                  <a:srgbClr val="404040"/>
                </a:solidFill>
                <a:latin typeface="Calibri" pitchFamily="34" charset="0"/>
                <a:cs typeface="Arial" pitchFamily="34" charset="0"/>
              </a:rPr>
              <a:t>the</a:t>
            </a:r>
            <a:r>
              <a:rPr lang="hu-HU" sz="1050" kern="0" dirty="0">
                <a:solidFill>
                  <a:srgbClr val="404040"/>
                </a:solidFill>
                <a:latin typeface="Calibri" pitchFamily="34" charset="0"/>
                <a:cs typeface="Arial" pitchFamily="34" charset="0"/>
              </a:rPr>
              <a:t> </a:t>
            </a:r>
            <a:r>
              <a:rPr lang="hu-HU" sz="1050" kern="0" dirty="0" err="1">
                <a:solidFill>
                  <a:srgbClr val="404040"/>
                </a:solidFill>
                <a:latin typeface="Calibri" pitchFamily="34" charset="0"/>
                <a:cs typeface="Arial" pitchFamily="34" charset="0"/>
              </a:rPr>
              <a:t>primary</a:t>
            </a:r>
            <a:r>
              <a:rPr lang="hu-HU" sz="1050" kern="0" dirty="0">
                <a:solidFill>
                  <a:srgbClr val="404040"/>
                </a:solidFill>
                <a:latin typeface="Calibri" pitchFamily="34" charset="0"/>
                <a:cs typeface="Arial" pitchFamily="34" charset="0"/>
              </a:rPr>
              <a:t> </a:t>
            </a:r>
            <a:r>
              <a:rPr lang="hu-HU" sz="1050" kern="0" dirty="0" err="1">
                <a:solidFill>
                  <a:srgbClr val="404040"/>
                </a:solidFill>
                <a:latin typeface="Calibri" pitchFamily="34" charset="0"/>
                <a:cs typeface="Arial" pitchFamily="34" charset="0"/>
              </a:rPr>
              <a:t>screen</a:t>
            </a:r>
            <a:endParaRPr kumimoji="0" lang="hu-HU" sz="1050" b="0" i="0" u="none" strike="noStrike" kern="0" cap="none" spc="0" normalizeH="0" baseline="0" noProof="0" dirty="0">
              <a:ln>
                <a:noFill/>
              </a:ln>
              <a:solidFill>
                <a:srgbClr val="404040"/>
              </a:solidFill>
              <a:effectLst/>
              <a:uLnTx/>
              <a:uFillTx/>
              <a:latin typeface="Calibri"/>
              <a:ea typeface="+mn-ea"/>
              <a:cs typeface="+mn-cs"/>
            </a:endParaRPr>
          </a:p>
        </p:txBody>
      </p:sp>
      <p:pic>
        <p:nvPicPr>
          <p:cNvPr id="71" name="Picture 70">
            <a:extLst>
              <a:ext uri="{FF2B5EF4-FFF2-40B4-BE49-F238E27FC236}">
                <a16:creationId xmlns:a16="http://schemas.microsoft.com/office/drawing/2014/main" xmlns="" id="{11BD2293-6BCD-487E-8503-CE65564D0F78}"/>
              </a:ext>
            </a:extLst>
          </p:cNvPr>
          <p:cNvPicPr>
            <a:picLocks noChangeAspect="1"/>
          </p:cNvPicPr>
          <p:nvPr/>
        </p:nvPicPr>
        <p:blipFill>
          <a:blip r:embed="rId2"/>
          <a:stretch>
            <a:fillRect/>
          </a:stretch>
        </p:blipFill>
        <p:spPr>
          <a:xfrm>
            <a:off x="7564578" y="4840516"/>
            <a:ext cx="1034081" cy="242440"/>
          </a:xfrm>
          <a:prstGeom prst="rect">
            <a:avLst/>
          </a:prstGeom>
        </p:spPr>
      </p:pic>
      <p:pic>
        <p:nvPicPr>
          <p:cNvPr id="72" name="Picture 71">
            <a:extLst>
              <a:ext uri="{FF2B5EF4-FFF2-40B4-BE49-F238E27FC236}">
                <a16:creationId xmlns:a16="http://schemas.microsoft.com/office/drawing/2014/main" xmlns="" id="{7C43189F-2232-467D-8ECB-14EC9B9511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4659982"/>
            <a:ext cx="600901" cy="600901"/>
          </a:xfrm>
          <a:prstGeom prst="rect">
            <a:avLst/>
          </a:prstGeom>
        </p:spPr>
      </p:pic>
    </p:spTree>
    <p:extLst>
      <p:ext uri="{BB962C8B-B14F-4D97-AF65-F5344CB8AC3E}">
        <p14:creationId xmlns:p14="http://schemas.microsoft.com/office/powerpoint/2010/main" val="1346328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84" y="-19088"/>
            <a:ext cx="8680422" cy="469722"/>
          </a:xfrm>
        </p:spPr>
        <p:txBody>
          <a:bodyPr>
            <a:noAutofit/>
          </a:bodyPr>
          <a:lstStyle/>
          <a:p>
            <a:r>
              <a:rPr lang="hu-HU" sz="2500" dirty="0" err="1"/>
              <a:t>Relationship</a:t>
            </a:r>
            <a:r>
              <a:rPr lang="hu-HU" sz="2500" dirty="0"/>
              <a:t> </a:t>
            </a:r>
            <a:r>
              <a:rPr lang="hu-HU" sz="2500" dirty="0" err="1"/>
              <a:t>between</a:t>
            </a:r>
            <a:r>
              <a:rPr lang="hu-HU" sz="2500" dirty="0"/>
              <a:t> </a:t>
            </a:r>
            <a:r>
              <a:rPr lang="hu-HU" sz="2500" dirty="0" err="1"/>
              <a:t>the</a:t>
            </a:r>
            <a:r>
              <a:rPr lang="hu-HU" sz="2500" dirty="0"/>
              <a:t> </a:t>
            </a:r>
            <a:r>
              <a:rPr lang="hu-HU" sz="2500" dirty="0" err="1"/>
              <a:t>primary</a:t>
            </a:r>
            <a:r>
              <a:rPr lang="hu-HU" sz="2500" dirty="0"/>
              <a:t> </a:t>
            </a:r>
            <a:r>
              <a:rPr lang="hu-HU" sz="2500" dirty="0" err="1"/>
              <a:t>screen</a:t>
            </a:r>
            <a:r>
              <a:rPr lang="hu-HU" sz="2500" dirty="0"/>
              <a:t> and </a:t>
            </a:r>
            <a:r>
              <a:rPr lang="hu-HU" sz="2500" dirty="0" err="1"/>
              <a:t>demographycs</a:t>
            </a:r>
            <a:endParaRPr lang="hu-HU" sz="2500" dirty="0"/>
          </a:p>
        </p:txBody>
      </p:sp>
      <p:sp>
        <p:nvSpPr>
          <p:cNvPr id="91" name="Text Placeholder 9"/>
          <p:cNvSpPr>
            <a:spLocks noGrp="1"/>
          </p:cNvSpPr>
          <p:nvPr>
            <p:ph type="body" sz="quarter" idx="4294967295"/>
          </p:nvPr>
        </p:nvSpPr>
        <p:spPr>
          <a:xfrm>
            <a:off x="107504" y="339503"/>
            <a:ext cx="8690248" cy="216024"/>
          </a:xfrm>
          <a:prstGeom prst="rect">
            <a:avLst/>
          </a:prstGeom>
        </p:spPr>
        <p:txBody>
          <a:bodyPr>
            <a:normAutofit lnSpcReduction="10000"/>
          </a:bodyPr>
          <a:lstStyle/>
          <a:p>
            <a:pPr marL="0" indent="0">
              <a:spcBef>
                <a:spcPts val="0"/>
              </a:spcBef>
            </a:pPr>
            <a:r>
              <a:rPr lang="hu-HU" sz="900" i="1" dirty="0" err="1">
                <a:solidFill>
                  <a:schemeClr val="bg1">
                    <a:lumMod val="50000"/>
                  </a:schemeClr>
                </a:solidFill>
              </a:rPr>
              <a:t>Whilst</a:t>
            </a:r>
            <a:r>
              <a:rPr lang="hu-HU" sz="900" i="1" dirty="0">
                <a:solidFill>
                  <a:schemeClr val="bg1">
                    <a:lumMod val="50000"/>
                  </a:schemeClr>
                </a:solidFill>
              </a:rPr>
              <a:t> </a:t>
            </a:r>
            <a:r>
              <a:rPr lang="hu-HU" sz="900" i="1" dirty="0" err="1">
                <a:solidFill>
                  <a:schemeClr val="bg1">
                    <a:lumMod val="50000"/>
                  </a:schemeClr>
                </a:solidFill>
              </a:rPr>
              <a:t>you</a:t>
            </a:r>
            <a:r>
              <a:rPr lang="hu-HU" sz="900" i="1" dirty="0">
                <a:solidFill>
                  <a:schemeClr val="bg1">
                    <a:lumMod val="50000"/>
                  </a:schemeClr>
                </a:solidFill>
              </a:rPr>
              <a:t> </a:t>
            </a:r>
            <a:r>
              <a:rPr lang="hu-HU" sz="900" i="1" dirty="0" err="1">
                <a:solidFill>
                  <a:schemeClr val="bg1">
                    <a:lumMod val="50000"/>
                  </a:schemeClr>
                </a:solidFill>
              </a:rPr>
              <a:t>were</a:t>
            </a:r>
            <a:r>
              <a:rPr lang="hu-HU" sz="900" i="1" dirty="0">
                <a:solidFill>
                  <a:schemeClr val="bg1">
                    <a:lumMod val="50000"/>
                  </a:schemeClr>
                </a:solidFill>
              </a:rPr>
              <a:t> </a:t>
            </a:r>
            <a:r>
              <a:rPr lang="hu-HU" sz="900" i="1" dirty="0" err="1">
                <a:solidFill>
                  <a:schemeClr val="bg1">
                    <a:lumMod val="50000"/>
                  </a:schemeClr>
                </a:solidFill>
              </a:rPr>
              <a:t>using</a:t>
            </a:r>
            <a:r>
              <a:rPr lang="hu-HU" sz="900" i="1" dirty="0">
                <a:solidFill>
                  <a:schemeClr val="bg1">
                    <a:lumMod val="50000"/>
                  </a:schemeClr>
                </a:solidFill>
              </a:rPr>
              <a:t> </a:t>
            </a:r>
            <a:r>
              <a:rPr lang="hu-HU" sz="900" i="1" dirty="0" err="1">
                <a:solidFill>
                  <a:schemeClr val="bg1">
                    <a:lumMod val="50000"/>
                  </a:schemeClr>
                </a:solidFill>
              </a:rPr>
              <a:t>the</a:t>
            </a:r>
            <a:r>
              <a:rPr lang="hu-HU" sz="900" i="1" dirty="0">
                <a:solidFill>
                  <a:schemeClr val="bg1">
                    <a:lumMod val="50000"/>
                  </a:schemeClr>
                </a:solidFill>
              </a:rPr>
              <a:t> </a:t>
            </a:r>
            <a:r>
              <a:rPr lang="hu-HU" sz="900" i="1" dirty="0" err="1">
                <a:solidFill>
                  <a:schemeClr val="bg1">
                    <a:lumMod val="50000"/>
                  </a:schemeClr>
                </a:solidFill>
              </a:rPr>
              <a:t>device</a:t>
            </a:r>
            <a:r>
              <a:rPr lang="hu-HU" sz="900" i="1" dirty="0">
                <a:solidFill>
                  <a:schemeClr val="bg1">
                    <a:lumMod val="50000"/>
                  </a:schemeClr>
                </a:solidFill>
              </a:rPr>
              <a:t>, </a:t>
            </a:r>
            <a:r>
              <a:rPr lang="hu-HU" sz="900" i="1" dirty="0" err="1">
                <a:solidFill>
                  <a:schemeClr val="bg1">
                    <a:lumMod val="50000"/>
                  </a:schemeClr>
                </a:solidFill>
              </a:rPr>
              <a:t>which</a:t>
            </a:r>
            <a:r>
              <a:rPr lang="hu-HU" sz="900" i="1" dirty="0">
                <a:solidFill>
                  <a:schemeClr val="bg1">
                    <a:lumMod val="50000"/>
                  </a:schemeClr>
                </a:solidFill>
              </a:rPr>
              <a:t> </a:t>
            </a:r>
            <a:r>
              <a:rPr lang="hu-HU" sz="900" i="1" dirty="0" err="1">
                <a:solidFill>
                  <a:schemeClr val="bg1">
                    <a:lumMod val="50000"/>
                  </a:schemeClr>
                </a:solidFill>
              </a:rPr>
              <a:t>screen</a:t>
            </a:r>
            <a:r>
              <a:rPr lang="hu-HU" sz="900" i="1" dirty="0">
                <a:solidFill>
                  <a:schemeClr val="bg1">
                    <a:lumMod val="50000"/>
                  </a:schemeClr>
                </a:solidFill>
              </a:rPr>
              <a:t> </a:t>
            </a:r>
            <a:r>
              <a:rPr lang="hu-HU" sz="900" i="1" dirty="0" err="1">
                <a:solidFill>
                  <a:schemeClr val="bg1">
                    <a:lumMod val="50000"/>
                  </a:schemeClr>
                </a:solidFill>
              </a:rPr>
              <a:t>did</a:t>
            </a:r>
            <a:r>
              <a:rPr lang="hu-HU" sz="900" i="1" dirty="0">
                <a:solidFill>
                  <a:schemeClr val="bg1">
                    <a:lumMod val="50000"/>
                  </a:schemeClr>
                </a:solidFill>
              </a:rPr>
              <a:t> </a:t>
            </a:r>
            <a:r>
              <a:rPr lang="hu-HU" sz="900" i="1" dirty="0" err="1">
                <a:solidFill>
                  <a:schemeClr val="bg1">
                    <a:lumMod val="50000"/>
                  </a:schemeClr>
                </a:solidFill>
              </a:rPr>
              <a:t>you</a:t>
            </a:r>
            <a:r>
              <a:rPr lang="hu-HU" sz="900" i="1" dirty="0">
                <a:solidFill>
                  <a:schemeClr val="bg1">
                    <a:lumMod val="50000"/>
                  </a:schemeClr>
                </a:solidFill>
              </a:rPr>
              <a:t> </a:t>
            </a:r>
            <a:r>
              <a:rPr lang="hu-HU" sz="900" i="1" dirty="0" err="1">
                <a:solidFill>
                  <a:schemeClr val="bg1">
                    <a:lumMod val="50000"/>
                  </a:schemeClr>
                </a:solidFill>
              </a:rPr>
              <a:t>concentrate</a:t>
            </a:r>
            <a:r>
              <a:rPr lang="hu-HU" sz="900" i="1" dirty="0">
                <a:solidFill>
                  <a:schemeClr val="bg1">
                    <a:lumMod val="50000"/>
                  </a:schemeClr>
                </a:solidFill>
              </a:rPr>
              <a:t> </a:t>
            </a:r>
            <a:r>
              <a:rPr lang="hu-HU" sz="900" i="1" dirty="0" err="1">
                <a:solidFill>
                  <a:schemeClr val="bg1">
                    <a:lumMod val="50000"/>
                  </a:schemeClr>
                </a:solidFill>
              </a:rPr>
              <a:t>on</a:t>
            </a:r>
            <a:r>
              <a:rPr lang="hu-HU" sz="900" i="1" dirty="0">
                <a:solidFill>
                  <a:schemeClr val="bg1">
                    <a:lumMod val="50000"/>
                  </a:schemeClr>
                </a:solidFill>
              </a:rPr>
              <a:t>?</a:t>
            </a:r>
          </a:p>
        </p:txBody>
      </p:sp>
      <p:sp>
        <p:nvSpPr>
          <p:cNvPr id="121" name="Szövegdoboz 135">
            <a:extLst>
              <a:ext uri="{FF2B5EF4-FFF2-40B4-BE49-F238E27FC236}">
                <a16:creationId xmlns:a16="http://schemas.microsoft.com/office/drawing/2014/main" xmlns="" id="{B27DDDBD-47CB-4EA0-9609-A002D7625725}"/>
              </a:ext>
            </a:extLst>
          </p:cNvPr>
          <p:cNvSpPr txBox="1"/>
          <p:nvPr/>
        </p:nvSpPr>
        <p:spPr>
          <a:xfrm>
            <a:off x="434662" y="4953148"/>
            <a:ext cx="8169786" cy="138499"/>
          </a:xfrm>
          <a:prstGeom prst="rect">
            <a:avLst/>
          </a:prstGeom>
        </p:spPr>
        <p:txBody>
          <a:bodyPr vert="horz" wrap="square" lIns="0" tIns="0" rIns="0" bIns="0" rtlCol="0">
            <a:spAutoFit/>
          </a:bodyPr>
          <a:lstStyle/>
          <a:p>
            <a:pPr marL="4763" lvl="0" defTabSz="914400">
              <a:tabLst>
                <a:tab pos="8074025" algn="r"/>
              </a:tabLst>
              <a:defRPr/>
            </a:pPr>
            <a:r>
              <a:rPr lang="hu-HU" sz="900" kern="0" dirty="0">
                <a:solidFill>
                  <a:srgbClr val="222223"/>
                </a:solidFill>
              </a:rPr>
              <a:t>N=4.733 |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all</a:t>
            </a:r>
            <a:r>
              <a:rPr lang="hu-HU" sz="900" kern="0" dirty="0">
                <a:solidFill>
                  <a:srgbClr val="222223"/>
                </a:solidFill>
              </a:rPr>
              <a:t> </a:t>
            </a:r>
            <a:r>
              <a:rPr lang="hu-HU" sz="900" kern="0" dirty="0" err="1">
                <a:solidFill>
                  <a:srgbClr val="222223"/>
                </a:solidFill>
              </a:rPr>
              <a:t>measured</a:t>
            </a:r>
            <a:r>
              <a:rPr lang="hu-HU" sz="900" kern="0" dirty="0">
                <a:solidFill>
                  <a:srgbClr val="222223"/>
                </a:solidFill>
              </a:rPr>
              <a:t> </a:t>
            </a:r>
            <a:r>
              <a:rPr lang="hu-HU" sz="900" kern="0" dirty="0" err="1">
                <a:solidFill>
                  <a:srgbClr val="222223"/>
                </a:solidFill>
              </a:rPr>
              <a:t>viewing</a:t>
            </a:r>
            <a:r>
              <a:rPr lang="hu-HU" sz="900" kern="0" dirty="0">
                <a:solidFill>
                  <a:srgbClr val="222223"/>
                </a:solidFill>
              </a:rPr>
              <a:t> </a:t>
            </a:r>
            <a:r>
              <a:rPr lang="hu-HU" sz="900" kern="0" dirty="0" err="1">
                <a:solidFill>
                  <a:srgbClr val="222223"/>
                </a:solidFill>
              </a:rPr>
              <a:t>situations</a:t>
            </a:r>
            <a:r>
              <a:rPr lang="hu-HU" sz="900" kern="0" dirty="0">
                <a:solidFill>
                  <a:srgbClr val="222223"/>
                </a:solidFill>
              </a:rPr>
              <a:t> AND N=2.094|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using</a:t>
            </a:r>
            <a:r>
              <a:rPr lang="hu-HU" sz="900" kern="0" dirty="0">
                <a:solidFill>
                  <a:srgbClr val="222223"/>
                </a:solidFill>
              </a:rPr>
              <a:t> </a:t>
            </a:r>
            <a:r>
              <a:rPr lang="hu-HU" sz="900" kern="0" dirty="0" err="1">
                <a:solidFill>
                  <a:srgbClr val="222223"/>
                </a:solidFill>
              </a:rPr>
              <a:t>secondary</a:t>
            </a:r>
            <a:r>
              <a:rPr lang="hu-HU" sz="900" kern="0" dirty="0">
                <a:solidFill>
                  <a:srgbClr val="222223"/>
                </a:solidFill>
              </a:rPr>
              <a:t> </a:t>
            </a:r>
            <a:r>
              <a:rPr lang="hu-HU" sz="900" kern="0" dirty="0" err="1">
                <a:solidFill>
                  <a:srgbClr val="222223"/>
                </a:solidFill>
              </a:rPr>
              <a:t>device</a:t>
            </a:r>
            <a:r>
              <a:rPr lang="hu-HU" sz="900" kern="0" dirty="0">
                <a:solidFill>
                  <a:srgbClr val="222223"/>
                </a:solidFill>
              </a:rPr>
              <a:t> </a:t>
            </a:r>
            <a:r>
              <a:rPr kumimoji="0" lang="hu-HU" sz="900" b="0" i="0" strike="noStrike" kern="0" cap="none" spc="0" normalizeH="0" baseline="0" noProof="0" dirty="0">
                <a:ln>
                  <a:noFill/>
                </a:ln>
                <a:solidFill>
                  <a:srgbClr val="222223"/>
                </a:solidFill>
                <a:effectLst/>
                <a:uLnTx/>
                <a:uFillTx/>
                <a:latin typeface="Calibri"/>
                <a:ea typeface="+mn-ea"/>
                <a:cs typeface="+mn-cs"/>
              </a:rPr>
              <a:t>	 </a:t>
            </a:r>
          </a:p>
        </p:txBody>
      </p:sp>
      <p:sp>
        <p:nvSpPr>
          <p:cNvPr id="19" name="Szövegdoboz 81">
            <a:extLst>
              <a:ext uri="{FF2B5EF4-FFF2-40B4-BE49-F238E27FC236}">
                <a16:creationId xmlns:a16="http://schemas.microsoft.com/office/drawing/2014/main" xmlns="" id="{B6480D3F-D473-4DB4-B6F1-14CFA709E767}"/>
              </a:ext>
            </a:extLst>
          </p:cNvPr>
          <p:cNvSpPr txBox="1"/>
          <p:nvPr/>
        </p:nvSpPr>
        <p:spPr>
          <a:xfrm>
            <a:off x="107504" y="1739592"/>
            <a:ext cx="1101891" cy="400110"/>
          </a:xfrm>
          <a:prstGeom prst="rect">
            <a:avLst/>
          </a:prstGeom>
          <a:noFill/>
        </p:spPr>
        <p:txBody>
          <a:bodyPr wrap="square" rtlCol="0">
            <a:spAutoFit/>
          </a:bodyPr>
          <a:lstStyle/>
          <a:p>
            <a:pPr lvl="0" defTabSz="685772">
              <a:defRPr/>
            </a:pPr>
            <a:r>
              <a:rPr lang="hu-HU" sz="1000" kern="0" cap="all" dirty="0" err="1">
                <a:solidFill>
                  <a:srgbClr val="404040"/>
                </a:solidFill>
                <a:latin typeface="Calibri" pitchFamily="34" charset="0"/>
                <a:cs typeface="Arial" pitchFamily="34" charset="0"/>
              </a:rPr>
              <a:t>On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basis</a:t>
            </a:r>
            <a:r>
              <a:rPr lang="hu-HU" sz="1000" kern="0" cap="all" dirty="0">
                <a:solidFill>
                  <a:srgbClr val="404040"/>
                </a:solidFill>
                <a:latin typeface="Calibri" pitchFamily="34" charset="0"/>
                <a:cs typeface="Arial" pitchFamily="34" charset="0"/>
              </a:rPr>
              <a:t> of tv </a:t>
            </a:r>
            <a:r>
              <a:rPr lang="hu-HU" sz="1000" kern="0" cap="all" dirty="0" err="1">
                <a:solidFill>
                  <a:srgbClr val="404040"/>
                </a:solidFill>
                <a:latin typeface="Calibri" pitchFamily="34" charset="0"/>
                <a:cs typeface="Arial" pitchFamily="34" charset="0"/>
              </a:rPr>
              <a:t>watchers</a:t>
            </a:r>
            <a:endParaRPr lang="hu-HU" sz="1000" kern="0" cap="all" dirty="0">
              <a:solidFill>
                <a:srgbClr val="404040"/>
              </a:solidFill>
              <a:latin typeface="Calibri" pitchFamily="34" charset="0"/>
              <a:cs typeface="Arial" pitchFamily="34" charset="0"/>
            </a:endParaRPr>
          </a:p>
        </p:txBody>
      </p:sp>
      <p:sp>
        <p:nvSpPr>
          <p:cNvPr id="20" name="Szövegdoboz 81">
            <a:extLst>
              <a:ext uri="{FF2B5EF4-FFF2-40B4-BE49-F238E27FC236}">
                <a16:creationId xmlns:a16="http://schemas.microsoft.com/office/drawing/2014/main" xmlns="" id="{D825FDA4-8CD5-40A6-9BFF-6FC172C8D72C}"/>
              </a:ext>
            </a:extLst>
          </p:cNvPr>
          <p:cNvSpPr txBox="1"/>
          <p:nvPr/>
        </p:nvSpPr>
        <p:spPr>
          <a:xfrm>
            <a:off x="107503" y="3457912"/>
            <a:ext cx="1101891" cy="553998"/>
          </a:xfrm>
          <a:prstGeom prst="rect">
            <a:avLst/>
          </a:prstGeom>
          <a:noFill/>
        </p:spPr>
        <p:txBody>
          <a:bodyPr wrap="square" rtlCol="0">
            <a:spAutoFit/>
          </a:bodyPr>
          <a:lstStyle/>
          <a:p>
            <a:pPr lvl="0" defTabSz="685772">
              <a:defRPr/>
            </a:pPr>
            <a:r>
              <a:rPr lang="hu-HU" sz="1000" kern="0" cap="all" dirty="0" err="1">
                <a:solidFill>
                  <a:srgbClr val="404040"/>
                </a:solidFill>
                <a:latin typeface="Calibri" pitchFamily="34" charset="0"/>
                <a:cs typeface="Arial" pitchFamily="34" charset="0"/>
              </a:rPr>
              <a:t>On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basis</a:t>
            </a:r>
            <a:r>
              <a:rPr lang="hu-HU" sz="1000" kern="0" cap="all" dirty="0">
                <a:solidFill>
                  <a:srgbClr val="404040"/>
                </a:solidFill>
                <a:latin typeface="Calibri" pitchFamily="34" charset="0"/>
                <a:cs typeface="Arial" pitchFamily="34" charset="0"/>
              </a:rPr>
              <a:t> of </a:t>
            </a:r>
            <a:r>
              <a:rPr lang="hu-HU" sz="1000" kern="0" cap="all" dirty="0" err="1">
                <a:solidFill>
                  <a:srgbClr val="404040"/>
                </a:solidFill>
                <a:latin typeface="Calibri" pitchFamily="34" charset="0"/>
                <a:cs typeface="Arial" pitchFamily="34" charset="0"/>
              </a:rPr>
              <a:t>multiple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screen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users</a:t>
            </a:r>
            <a:endParaRPr lang="hu-HU" sz="1000" kern="0" cap="all" dirty="0">
              <a:solidFill>
                <a:srgbClr val="404040"/>
              </a:solidFill>
              <a:latin typeface="Calibri" pitchFamily="34" charset="0"/>
              <a:cs typeface="Arial" pitchFamily="34" charset="0"/>
            </a:endParaRPr>
          </a:p>
        </p:txBody>
      </p:sp>
      <p:grpSp>
        <p:nvGrpSpPr>
          <p:cNvPr id="33" name="Group 32">
            <a:extLst>
              <a:ext uri="{FF2B5EF4-FFF2-40B4-BE49-F238E27FC236}">
                <a16:creationId xmlns:a16="http://schemas.microsoft.com/office/drawing/2014/main" xmlns="" id="{7C6468E1-6798-4900-A9F0-C92D4EC622A8}"/>
              </a:ext>
            </a:extLst>
          </p:cNvPr>
          <p:cNvGrpSpPr>
            <a:grpSpLocks noChangeAspect="1"/>
          </p:cNvGrpSpPr>
          <p:nvPr/>
        </p:nvGrpSpPr>
        <p:grpSpPr>
          <a:xfrm>
            <a:off x="1172072" y="1204353"/>
            <a:ext cx="1341854" cy="1341705"/>
            <a:chOff x="1115616" y="1689146"/>
            <a:chExt cx="2244436" cy="2244187"/>
          </a:xfrm>
        </p:grpSpPr>
        <p:grpSp>
          <p:nvGrpSpPr>
            <p:cNvPr id="34" name="Group 26">
              <a:extLst>
                <a:ext uri="{FF2B5EF4-FFF2-40B4-BE49-F238E27FC236}">
                  <a16:creationId xmlns:a16="http://schemas.microsoft.com/office/drawing/2014/main" xmlns="" id="{A1DCBDCE-BEA5-401B-AF45-673368DBEE93}"/>
                </a:ext>
              </a:extLst>
            </p:cNvPr>
            <p:cNvGrpSpPr/>
            <p:nvPr/>
          </p:nvGrpSpPr>
          <p:grpSpPr>
            <a:xfrm>
              <a:off x="1115740" y="1689146"/>
              <a:ext cx="2244186" cy="2244186"/>
              <a:chOff x="1505542" y="1628586"/>
              <a:chExt cx="3960000" cy="3960000"/>
            </a:xfrm>
          </p:grpSpPr>
          <p:sp>
            <p:nvSpPr>
              <p:cNvPr id="38" name="Oval 37">
                <a:extLst>
                  <a:ext uri="{FF2B5EF4-FFF2-40B4-BE49-F238E27FC236}">
                    <a16:creationId xmlns:a16="http://schemas.microsoft.com/office/drawing/2014/main" xmlns="" id="{370886E1-11E4-4442-AC18-60F494165FDE}"/>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40" name="Oval 39">
                <a:extLst>
                  <a:ext uri="{FF2B5EF4-FFF2-40B4-BE49-F238E27FC236}">
                    <a16:creationId xmlns:a16="http://schemas.microsoft.com/office/drawing/2014/main" xmlns="" id="{1BE1898D-F132-4E69-B4C3-84BF21717AD8}"/>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36" name="Arc 35">
              <a:extLst>
                <a:ext uri="{FF2B5EF4-FFF2-40B4-BE49-F238E27FC236}">
                  <a16:creationId xmlns:a16="http://schemas.microsoft.com/office/drawing/2014/main" xmlns="" id="{A8FA19B5-F225-473E-AF3F-F3EF29045D41}"/>
                </a:ext>
              </a:extLst>
            </p:cNvPr>
            <p:cNvSpPr>
              <a:spLocks noChangeAspect="1"/>
            </p:cNvSpPr>
            <p:nvPr/>
          </p:nvSpPr>
          <p:spPr bwMode="auto">
            <a:xfrm>
              <a:off x="1217636" y="1791156"/>
              <a:ext cx="2040396" cy="2040168"/>
            </a:xfrm>
            <a:prstGeom prst="arc">
              <a:avLst>
                <a:gd name="adj1" fmla="val 16200000"/>
                <a:gd name="adj2" fmla="val 19111843"/>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37" name="Arc 36">
              <a:extLst>
                <a:ext uri="{FF2B5EF4-FFF2-40B4-BE49-F238E27FC236}">
                  <a16:creationId xmlns:a16="http://schemas.microsoft.com/office/drawing/2014/main" xmlns="" id="{EB0BF318-B3AA-40F2-946A-E0AAE1900396}"/>
                </a:ext>
              </a:extLst>
            </p:cNvPr>
            <p:cNvSpPr>
              <a:spLocks noChangeAspect="1"/>
            </p:cNvSpPr>
            <p:nvPr/>
          </p:nvSpPr>
          <p:spPr bwMode="auto">
            <a:xfrm>
              <a:off x="1115616" y="1689147"/>
              <a:ext cx="2244436" cy="2244186"/>
            </a:xfrm>
            <a:prstGeom prst="arc">
              <a:avLst>
                <a:gd name="adj1" fmla="val 16200000"/>
                <a:gd name="adj2" fmla="val 13596516"/>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grpSp>
      <p:grpSp>
        <p:nvGrpSpPr>
          <p:cNvPr id="43" name="Group 42">
            <a:extLst>
              <a:ext uri="{FF2B5EF4-FFF2-40B4-BE49-F238E27FC236}">
                <a16:creationId xmlns:a16="http://schemas.microsoft.com/office/drawing/2014/main" xmlns="" id="{E3C08437-63B7-415C-A1D5-25356B9F20A0}"/>
              </a:ext>
            </a:extLst>
          </p:cNvPr>
          <p:cNvGrpSpPr>
            <a:grpSpLocks noChangeAspect="1"/>
          </p:cNvGrpSpPr>
          <p:nvPr/>
        </p:nvGrpSpPr>
        <p:grpSpPr>
          <a:xfrm>
            <a:off x="4373138" y="1195992"/>
            <a:ext cx="1341854" cy="1341705"/>
            <a:chOff x="1115616" y="1689146"/>
            <a:chExt cx="2244436" cy="2244187"/>
          </a:xfrm>
        </p:grpSpPr>
        <p:grpSp>
          <p:nvGrpSpPr>
            <p:cNvPr id="44" name="Group 26">
              <a:extLst>
                <a:ext uri="{FF2B5EF4-FFF2-40B4-BE49-F238E27FC236}">
                  <a16:creationId xmlns:a16="http://schemas.microsoft.com/office/drawing/2014/main" xmlns="" id="{3471F39A-684E-4026-AFBD-E004ADABAFF6}"/>
                </a:ext>
              </a:extLst>
            </p:cNvPr>
            <p:cNvGrpSpPr/>
            <p:nvPr/>
          </p:nvGrpSpPr>
          <p:grpSpPr>
            <a:xfrm>
              <a:off x="1115740" y="1689146"/>
              <a:ext cx="2244186" cy="2244186"/>
              <a:chOff x="1505542" y="1628586"/>
              <a:chExt cx="3960000" cy="3960000"/>
            </a:xfrm>
          </p:grpSpPr>
          <p:sp>
            <p:nvSpPr>
              <p:cNvPr id="48" name="Oval 47">
                <a:extLst>
                  <a:ext uri="{FF2B5EF4-FFF2-40B4-BE49-F238E27FC236}">
                    <a16:creationId xmlns:a16="http://schemas.microsoft.com/office/drawing/2014/main" xmlns="" id="{C2F81A81-FFDB-4C3F-B30C-FA00356C3696}"/>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0" name="Oval 49">
                <a:extLst>
                  <a:ext uri="{FF2B5EF4-FFF2-40B4-BE49-F238E27FC236}">
                    <a16:creationId xmlns:a16="http://schemas.microsoft.com/office/drawing/2014/main" xmlns="" id="{C9BDDAF8-4527-4CF1-A044-5DF341996A03}"/>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46" name="Arc 45">
              <a:extLst>
                <a:ext uri="{FF2B5EF4-FFF2-40B4-BE49-F238E27FC236}">
                  <a16:creationId xmlns:a16="http://schemas.microsoft.com/office/drawing/2014/main" xmlns="" id="{B566C739-BA18-46EE-92C6-66EA106A7881}"/>
                </a:ext>
              </a:extLst>
            </p:cNvPr>
            <p:cNvSpPr>
              <a:spLocks noChangeAspect="1"/>
            </p:cNvSpPr>
            <p:nvPr/>
          </p:nvSpPr>
          <p:spPr bwMode="auto">
            <a:xfrm>
              <a:off x="1217635" y="1791155"/>
              <a:ext cx="2040396" cy="2040169"/>
            </a:xfrm>
            <a:prstGeom prst="arc">
              <a:avLst>
                <a:gd name="adj1" fmla="val 16200000"/>
                <a:gd name="adj2" fmla="val 19700863"/>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47" name="Arc 46">
              <a:extLst>
                <a:ext uri="{FF2B5EF4-FFF2-40B4-BE49-F238E27FC236}">
                  <a16:creationId xmlns:a16="http://schemas.microsoft.com/office/drawing/2014/main" xmlns="" id="{AA540D7C-D5A7-4747-8917-E76BB67D1FE4}"/>
                </a:ext>
              </a:extLst>
            </p:cNvPr>
            <p:cNvSpPr>
              <a:spLocks noChangeAspect="1"/>
            </p:cNvSpPr>
            <p:nvPr/>
          </p:nvSpPr>
          <p:spPr bwMode="auto">
            <a:xfrm>
              <a:off x="1115616" y="1689147"/>
              <a:ext cx="2244436" cy="2244186"/>
            </a:xfrm>
            <a:prstGeom prst="arc">
              <a:avLst>
                <a:gd name="adj1" fmla="val 16200000"/>
                <a:gd name="adj2" fmla="val 12784375"/>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53" name="Group 52">
            <a:extLst>
              <a:ext uri="{FF2B5EF4-FFF2-40B4-BE49-F238E27FC236}">
                <a16:creationId xmlns:a16="http://schemas.microsoft.com/office/drawing/2014/main" xmlns="" id="{49BB7CD0-A89F-4F28-9902-3316AA84A615}"/>
              </a:ext>
            </a:extLst>
          </p:cNvPr>
          <p:cNvGrpSpPr>
            <a:grpSpLocks noChangeAspect="1"/>
          </p:cNvGrpSpPr>
          <p:nvPr/>
        </p:nvGrpSpPr>
        <p:grpSpPr>
          <a:xfrm>
            <a:off x="2772605" y="1204354"/>
            <a:ext cx="1341854" cy="1341705"/>
            <a:chOff x="1115616" y="1689146"/>
            <a:chExt cx="2244436" cy="2244187"/>
          </a:xfrm>
        </p:grpSpPr>
        <p:grpSp>
          <p:nvGrpSpPr>
            <p:cNvPr id="54" name="Group 26">
              <a:extLst>
                <a:ext uri="{FF2B5EF4-FFF2-40B4-BE49-F238E27FC236}">
                  <a16:creationId xmlns:a16="http://schemas.microsoft.com/office/drawing/2014/main" xmlns="" id="{EF00D287-9E42-4A78-A6BA-C7CFC10DCDD2}"/>
                </a:ext>
              </a:extLst>
            </p:cNvPr>
            <p:cNvGrpSpPr/>
            <p:nvPr/>
          </p:nvGrpSpPr>
          <p:grpSpPr>
            <a:xfrm>
              <a:off x="1115740" y="1689146"/>
              <a:ext cx="2244186" cy="2244186"/>
              <a:chOff x="1505542" y="1628586"/>
              <a:chExt cx="3960000" cy="3960000"/>
            </a:xfrm>
          </p:grpSpPr>
          <p:sp>
            <p:nvSpPr>
              <p:cNvPr id="58" name="Oval 57">
                <a:extLst>
                  <a:ext uri="{FF2B5EF4-FFF2-40B4-BE49-F238E27FC236}">
                    <a16:creationId xmlns:a16="http://schemas.microsoft.com/office/drawing/2014/main" xmlns="" id="{386EC463-A408-40CD-88CC-FDEB70EF3C8C}"/>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0" name="Oval 59">
                <a:extLst>
                  <a:ext uri="{FF2B5EF4-FFF2-40B4-BE49-F238E27FC236}">
                    <a16:creationId xmlns:a16="http://schemas.microsoft.com/office/drawing/2014/main" xmlns="" id="{3CD52CED-9AB4-4ABC-B2DD-5EF989B4D23A}"/>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56" name="Arc 55">
              <a:extLst>
                <a:ext uri="{FF2B5EF4-FFF2-40B4-BE49-F238E27FC236}">
                  <a16:creationId xmlns:a16="http://schemas.microsoft.com/office/drawing/2014/main" xmlns="" id="{A7260DB1-DD1F-46FF-A7F2-E34ADDEEBC74}"/>
                </a:ext>
              </a:extLst>
            </p:cNvPr>
            <p:cNvSpPr>
              <a:spLocks noChangeAspect="1"/>
            </p:cNvSpPr>
            <p:nvPr/>
          </p:nvSpPr>
          <p:spPr bwMode="auto">
            <a:xfrm>
              <a:off x="1228086" y="1791154"/>
              <a:ext cx="2040396" cy="2040169"/>
            </a:xfrm>
            <a:prstGeom prst="arc">
              <a:avLst>
                <a:gd name="adj1" fmla="val 16200000"/>
                <a:gd name="adj2" fmla="val 19856662"/>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7" name="Arc 56">
              <a:extLst>
                <a:ext uri="{FF2B5EF4-FFF2-40B4-BE49-F238E27FC236}">
                  <a16:creationId xmlns:a16="http://schemas.microsoft.com/office/drawing/2014/main" xmlns="" id="{7329DE00-6CB4-4E38-A2D8-FAE5AA7CE9D8}"/>
                </a:ext>
              </a:extLst>
            </p:cNvPr>
            <p:cNvSpPr>
              <a:spLocks noChangeAspect="1"/>
            </p:cNvSpPr>
            <p:nvPr/>
          </p:nvSpPr>
          <p:spPr bwMode="auto">
            <a:xfrm>
              <a:off x="1115616" y="1689148"/>
              <a:ext cx="2244436" cy="2244185"/>
            </a:xfrm>
            <a:prstGeom prst="arc">
              <a:avLst>
                <a:gd name="adj1" fmla="val 16200000"/>
                <a:gd name="adj2" fmla="val 12543937"/>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xmlns="" id="{09D6C4AA-7231-4894-86DA-B0F515BF4C80}"/>
              </a:ext>
            </a:extLst>
          </p:cNvPr>
          <p:cNvGrpSpPr>
            <a:grpSpLocks noChangeAspect="1"/>
          </p:cNvGrpSpPr>
          <p:nvPr/>
        </p:nvGrpSpPr>
        <p:grpSpPr>
          <a:xfrm>
            <a:off x="5973671" y="1204355"/>
            <a:ext cx="1341854" cy="1341705"/>
            <a:chOff x="1115616" y="1689146"/>
            <a:chExt cx="2244436" cy="2244187"/>
          </a:xfrm>
        </p:grpSpPr>
        <p:grpSp>
          <p:nvGrpSpPr>
            <p:cNvPr id="64" name="Group 26">
              <a:extLst>
                <a:ext uri="{FF2B5EF4-FFF2-40B4-BE49-F238E27FC236}">
                  <a16:creationId xmlns:a16="http://schemas.microsoft.com/office/drawing/2014/main" xmlns="" id="{131492AD-6451-443F-B299-ABFB3B41AE98}"/>
                </a:ext>
              </a:extLst>
            </p:cNvPr>
            <p:cNvGrpSpPr/>
            <p:nvPr/>
          </p:nvGrpSpPr>
          <p:grpSpPr>
            <a:xfrm>
              <a:off x="1115740" y="1689146"/>
              <a:ext cx="2244186" cy="2244186"/>
              <a:chOff x="1505542" y="1628586"/>
              <a:chExt cx="3960000" cy="3960000"/>
            </a:xfrm>
          </p:grpSpPr>
          <p:sp>
            <p:nvSpPr>
              <p:cNvPr id="68" name="Oval 67">
                <a:extLst>
                  <a:ext uri="{FF2B5EF4-FFF2-40B4-BE49-F238E27FC236}">
                    <a16:creationId xmlns:a16="http://schemas.microsoft.com/office/drawing/2014/main" xmlns="" id="{70EB0E9C-796F-4A31-85FB-79C48A036C6A}"/>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0" name="Oval 69">
                <a:extLst>
                  <a:ext uri="{FF2B5EF4-FFF2-40B4-BE49-F238E27FC236}">
                    <a16:creationId xmlns:a16="http://schemas.microsoft.com/office/drawing/2014/main" xmlns="" id="{44136ED7-9637-441F-8F88-D9FA9020ACB1}"/>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66" name="Arc 65">
              <a:extLst>
                <a:ext uri="{FF2B5EF4-FFF2-40B4-BE49-F238E27FC236}">
                  <a16:creationId xmlns:a16="http://schemas.microsoft.com/office/drawing/2014/main" xmlns="" id="{6E80912F-C4B3-43EA-B0D1-85EB43418F72}"/>
                </a:ext>
              </a:extLst>
            </p:cNvPr>
            <p:cNvSpPr>
              <a:spLocks noChangeAspect="1"/>
            </p:cNvSpPr>
            <p:nvPr/>
          </p:nvSpPr>
          <p:spPr bwMode="auto">
            <a:xfrm>
              <a:off x="1217636" y="1791156"/>
              <a:ext cx="2040396" cy="2040168"/>
            </a:xfrm>
            <a:prstGeom prst="arc">
              <a:avLst>
                <a:gd name="adj1" fmla="val 16200000"/>
                <a:gd name="adj2" fmla="val 19966802"/>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7" name="Arc 66">
              <a:extLst>
                <a:ext uri="{FF2B5EF4-FFF2-40B4-BE49-F238E27FC236}">
                  <a16:creationId xmlns:a16="http://schemas.microsoft.com/office/drawing/2014/main" xmlns="" id="{656FA613-F204-4402-96AE-0ACF698AD54E}"/>
                </a:ext>
              </a:extLst>
            </p:cNvPr>
            <p:cNvSpPr>
              <a:spLocks noChangeAspect="1"/>
            </p:cNvSpPr>
            <p:nvPr/>
          </p:nvSpPr>
          <p:spPr bwMode="auto">
            <a:xfrm>
              <a:off x="1115616" y="1689147"/>
              <a:ext cx="2244436" cy="2244186"/>
            </a:xfrm>
            <a:prstGeom prst="arc">
              <a:avLst>
                <a:gd name="adj1" fmla="val 16200000"/>
                <a:gd name="adj2" fmla="val 12025012"/>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grpSp>
      <p:grpSp>
        <p:nvGrpSpPr>
          <p:cNvPr id="127" name="Group 126">
            <a:extLst>
              <a:ext uri="{FF2B5EF4-FFF2-40B4-BE49-F238E27FC236}">
                <a16:creationId xmlns:a16="http://schemas.microsoft.com/office/drawing/2014/main" xmlns="" id="{9C23DF84-3316-4ED9-949E-56583CB1638F}"/>
              </a:ext>
            </a:extLst>
          </p:cNvPr>
          <p:cNvGrpSpPr>
            <a:grpSpLocks noChangeAspect="1"/>
          </p:cNvGrpSpPr>
          <p:nvPr/>
        </p:nvGrpSpPr>
        <p:grpSpPr>
          <a:xfrm>
            <a:off x="1172072" y="3004553"/>
            <a:ext cx="1341854" cy="1341705"/>
            <a:chOff x="1115616" y="1689146"/>
            <a:chExt cx="2244436" cy="2244187"/>
          </a:xfrm>
        </p:grpSpPr>
        <p:grpSp>
          <p:nvGrpSpPr>
            <p:cNvPr id="128" name="Group 26">
              <a:extLst>
                <a:ext uri="{FF2B5EF4-FFF2-40B4-BE49-F238E27FC236}">
                  <a16:creationId xmlns:a16="http://schemas.microsoft.com/office/drawing/2014/main" xmlns="" id="{EEBB8C6E-430A-4C02-B717-0D21AF06363B}"/>
                </a:ext>
              </a:extLst>
            </p:cNvPr>
            <p:cNvGrpSpPr/>
            <p:nvPr/>
          </p:nvGrpSpPr>
          <p:grpSpPr>
            <a:xfrm>
              <a:off x="1115740" y="1689146"/>
              <a:ext cx="2244186" cy="2244186"/>
              <a:chOff x="1505542" y="1628586"/>
              <a:chExt cx="3960000" cy="3960000"/>
            </a:xfrm>
          </p:grpSpPr>
          <p:sp>
            <p:nvSpPr>
              <p:cNvPr id="132" name="Oval 131">
                <a:extLst>
                  <a:ext uri="{FF2B5EF4-FFF2-40B4-BE49-F238E27FC236}">
                    <a16:creationId xmlns:a16="http://schemas.microsoft.com/office/drawing/2014/main" xmlns="" id="{8896ED94-B936-424E-8C7B-8E3CD2545096}"/>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chemeClr val="accent1"/>
                  </a:solidFill>
                  <a:effectLst/>
                  <a:uLnTx/>
                  <a:uFillTx/>
                  <a:latin typeface="Arial" charset="0"/>
                  <a:ea typeface="+mn-ea"/>
                  <a:cs typeface="+mn-cs"/>
                </a:endParaRPr>
              </a:p>
            </p:txBody>
          </p:sp>
          <p:sp>
            <p:nvSpPr>
              <p:cNvPr id="134" name="Oval 133">
                <a:extLst>
                  <a:ext uri="{FF2B5EF4-FFF2-40B4-BE49-F238E27FC236}">
                    <a16:creationId xmlns:a16="http://schemas.microsoft.com/office/drawing/2014/main" xmlns="" id="{9893C70E-51E9-49DC-A2AE-BEE0771E2179}"/>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chemeClr val="accent1"/>
                  </a:solidFill>
                  <a:effectLst/>
                  <a:uLnTx/>
                  <a:uFillTx/>
                  <a:latin typeface="Arial" charset="0"/>
                  <a:ea typeface="+mn-ea"/>
                  <a:cs typeface="+mn-cs"/>
                </a:endParaRPr>
              </a:p>
            </p:txBody>
          </p:sp>
        </p:grpSp>
        <p:sp>
          <p:nvSpPr>
            <p:cNvPr id="130" name="Arc 129">
              <a:extLst>
                <a:ext uri="{FF2B5EF4-FFF2-40B4-BE49-F238E27FC236}">
                  <a16:creationId xmlns:a16="http://schemas.microsoft.com/office/drawing/2014/main" xmlns="" id="{C3A23875-69A4-4FF0-9EAD-840D66782D2A}"/>
                </a:ext>
              </a:extLst>
            </p:cNvPr>
            <p:cNvSpPr>
              <a:spLocks noChangeAspect="1"/>
            </p:cNvSpPr>
            <p:nvPr/>
          </p:nvSpPr>
          <p:spPr bwMode="auto">
            <a:xfrm>
              <a:off x="1217636" y="1791156"/>
              <a:ext cx="2040396" cy="2040168"/>
            </a:xfrm>
            <a:prstGeom prst="arc">
              <a:avLst>
                <a:gd name="adj1" fmla="val 16200000"/>
                <a:gd name="adj2" fmla="val 1537682"/>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1"/>
                </a:solidFill>
                <a:effectLst/>
                <a:uLnTx/>
                <a:uFillTx/>
                <a:latin typeface="Calibri"/>
                <a:ea typeface="+mn-ea"/>
                <a:cs typeface="+mn-cs"/>
              </a:endParaRPr>
            </a:p>
          </p:txBody>
        </p:sp>
        <p:sp>
          <p:nvSpPr>
            <p:cNvPr id="131" name="Arc 130">
              <a:extLst>
                <a:ext uri="{FF2B5EF4-FFF2-40B4-BE49-F238E27FC236}">
                  <a16:creationId xmlns:a16="http://schemas.microsoft.com/office/drawing/2014/main" xmlns="" id="{BD6005DA-178F-4BCC-ADBA-EEFBDEE8D31F}"/>
                </a:ext>
              </a:extLst>
            </p:cNvPr>
            <p:cNvSpPr>
              <a:spLocks noChangeAspect="1"/>
            </p:cNvSpPr>
            <p:nvPr/>
          </p:nvSpPr>
          <p:spPr bwMode="auto">
            <a:xfrm>
              <a:off x="1115616" y="1689147"/>
              <a:ext cx="2244436" cy="2244186"/>
            </a:xfrm>
            <a:prstGeom prst="arc">
              <a:avLst>
                <a:gd name="adj1" fmla="val 16200000"/>
                <a:gd name="adj2" fmla="val 8064485"/>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accent1"/>
                </a:solidFill>
                <a:effectLst/>
                <a:uLnTx/>
                <a:uFillTx/>
                <a:latin typeface="Calibri"/>
                <a:ea typeface="+mn-ea"/>
                <a:cs typeface="+mn-cs"/>
              </a:endParaRPr>
            </a:p>
          </p:txBody>
        </p:sp>
      </p:grpSp>
      <p:grpSp>
        <p:nvGrpSpPr>
          <p:cNvPr id="137" name="Group 136">
            <a:extLst>
              <a:ext uri="{FF2B5EF4-FFF2-40B4-BE49-F238E27FC236}">
                <a16:creationId xmlns:a16="http://schemas.microsoft.com/office/drawing/2014/main" xmlns="" id="{60E3ED7F-9B4A-4C0A-BC48-1D20924AE650}"/>
              </a:ext>
            </a:extLst>
          </p:cNvPr>
          <p:cNvGrpSpPr>
            <a:grpSpLocks noChangeAspect="1"/>
          </p:cNvGrpSpPr>
          <p:nvPr/>
        </p:nvGrpSpPr>
        <p:grpSpPr>
          <a:xfrm>
            <a:off x="4373138" y="2996192"/>
            <a:ext cx="1341854" cy="1341705"/>
            <a:chOff x="1115616" y="1689146"/>
            <a:chExt cx="2244436" cy="2244187"/>
          </a:xfrm>
        </p:grpSpPr>
        <p:grpSp>
          <p:nvGrpSpPr>
            <p:cNvPr id="138" name="Group 26">
              <a:extLst>
                <a:ext uri="{FF2B5EF4-FFF2-40B4-BE49-F238E27FC236}">
                  <a16:creationId xmlns:a16="http://schemas.microsoft.com/office/drawing/2014/main" xmlns="" id="{A90CD9C9-F243-4E28-85DC-161E971F56B6}"/>
                </a:ext>
              </a:extLst>
            </p:cNvPr>
            <p:cNvGrpSpPr/>
            <p:nvPr/>
          </p:nvGrpSpPr>
          <p:grpSpPr>
            <a:xfrm>
              <a:off x="1115740" y="1689146"/>
              <a:ext cx="2244186" cy="2244186"/>
              <a:chOff x="1505542" y="1628586"/>
              <a:chExt cx="3960000" cy="3960000"/>
            </a:xfrm>
          </p:grpSpPr>
          <p:sp>
            <p:nvSpPr>
              <p:cNvPr id="142" name="Oval 141">
                <a:extLst>
                  <a:ext uri="{FF2B5EF4-FFF2-40B4-BE49-F238E27FC236}">
                    <a16:creationId xmlns:a16="http://schemas.microsoft.com/office/drawing/2014/main" xmlns="" id="{C2266712-227C-42F6-A438-279EA0A96236}"/>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chemeClr val="accent1"/>
                  </a:solidFill>
                  <a:effectLst/>
                  <a:uLnTx/>
                  <a:uFillTx/>
                  <a:latin typeface="Arial" charset="0"/>
                  <a:ea typeface="+mn-ea"/>
                  <a:cs typeface="+mn-cs"/>
                </a:endParaRPr>
              </a:p>
            </p:txBody>
          </p:sp>
          <p:sp>
            <p:nvSpPr>
              <p:cNvPr id="144" name="Oval 143">
                <a:extLst>
                  <a:ext uri="{FF2B5EF4-FFF2-40B4-BE49-F238E27FC236}">
                    <a16:creationId xmlns:a16="http://schemas.microsoft.com/office/drawing/2014/main" xmlns="" id="{12F6538F-A703-4618-B8A5-5108DA1C1D45}"/>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chemeClr val="accent1"/>
                  </a:solidFill>
                  <a:effectLst/>
                  <a:uLnTx/>
                  <a:uFillTx/>
                  <a:latin typeface="Arial" charset="0"/>
                  <a:ea typeface="+mn-ea"/>
                  <a:cs typeface="+mn-cs"/>
                </a:endParaRPr>
              </a:p>
            </p:txBody>
          </p:sp>
        </p:grpSp>
        <p:sp>
          <p:nvSpPr>
            <p:cNvPr id="140" name="Arc 139">
              <a:extLst>
                <a:ext uri="{FF2B5EF4-FFF2-40B4-BE49-F238E27FC236}">
                  <a16:creationId xmlns:a16="http://schemas.microsoft.com/office/drawing/2014/main" xmlns="" id="{E800E16C-8138-4101-9C7E-D9929CA58B46}"/>
                </a:ext>
              </a:extLst>
            </p:cNvPr>
            <p:cNvSpPr>
              <a:spLocks noChangeAspect="1"/>
            </p:cNvSpPr>
            <p:nvPr/>
          </p:nvSpPr>
          <p:spPr bwMode="auto">
            <a:xfrm>
              <a:off x="1217636" y="1791156"/>
              <a:ext cx="2040396" cy="2040168"/>
            </a:xfrm>
            <a:prstGeom prst="arc">
              <a:avLst>
                <a:gd name="adj1" fmla="val 16200000"/>
                <a:gd name="adj2" fmla="val 2295188"/>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1"/>
                </a:solidFill>
                <a:effectLst/>
                <a:uLnTx/>
                <a:uFillTx/>
                <a:latin typeface="Calibri"/>
                <a:ea typeface="+mn-ea"/>
                <a:cs typeface="+mn-cs"/>
              </a:endParaRPr>
            </a:p>
          </p:txBody>
        </p:sp>
        <p:sp>
          <p:nvSpPr>
            <p:cNvPr id="141" name="Arc 140">
              <a:extLst>
                <a:ext uri="{FF2B5EF4-FFF2-40B4-BE49-F238E27FC236}">
                  <a16:creationId xmlns:a16="http://schemas.microsoft.com/office/drawing/2014/main" xmlns="" id="{E74BDDB1-91A9-48C0-A532-82745E2EBCAE}"/>
                </a:ext>
              </a:extLst>
            </p:cNvPr>
            <p:cNvSpPr>
              <a:spLocks noChangeAspect="1"/>
            </p:cNvSpPr>
            <p:nvPr/>
          </p:nvSpPr>
          <p:spPr bwMode="auto">
            <a:xfrm>
              <a:off x="1115616" y="1689147"/>
              <a:ext cx="2244436" cy="2244186"/>
            </a:xfrm>
            <a:prstGeom prst="arc">
              <a:avLst>
                <a:gd name="adj1" fmla="val 16200000"/>
                <a:gd name="adj2" fmla="val 7015472"/>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1"/>
                </a:solidFill>
                <a:effectLst/>
                <a:uLnTx/>
                <a:uFillTx/>
                <a:latin typeface="Calibri"/>
                <a:ea typeface="+mn-ea"/>
                <a:cs typeface="+mn-cs"/>
              </a:endParaRPr>
            </a:p>
          </p:txBody>
        </p:sp>
      </p:grpSp>
      <p:grpSp>
        <p:nvGrpSpPr>
          <p:cNvPr id="147" name="Group 146">
            <a:extLst>
              <a:ext uri="{FF2B5EF4-FFF2-40B4-BE49-F238E27FC236}">
                <a16:creationId xmlns:a16="http://schemas.microsoft.com/office/drawing/2014/main" xmlns="" id="{3ACD75C1-5EA1-4E8F-800B-0C27A72813C0}"/>
              </a:ext>
            </a:extLst>
          </p:cNvPr>
          <p:cNvGrpSpPr>
            <a:grpSpLocks noChangeAspect="1"/>
          </p:cNvGrpSpPr>
          <p:nvPr/>
        </p:nvGrpSpPr>
        <p:grpSpPr>
          <a:xfrm>
            <a:off x="2772605" y="3004554"/>
            <a:ext cx="1341854" cy="1341705"/>
            <a:chOff x="1115616" y="1689146"/>
            <a:chExt cx="2244436" cy="2244187"/>
          </a:xfrm>
        </p:grpSpPr>
        <p:grpSp>
          <p:nvGrpSpPr>
            <p:cNvPr id="148" name="Group 26">
              <a:extLst>
                <a:ext uri="{FF2B5EF4-FFF2-40B4-BE49-F238E27FC236}">
                  <a16:creationId xmlns:a16="http://schemas.microsoft.com/office/drawing/2014/main" xmlns="" id="{63FFB351-DBF6-4889-AEE2-C626D5170D54}"/>
                </a:ext>
              </a:extLst>
            </p:cNvPr>
            <p:cNvGrpSpPr/>
            <p:nvPr/>
          </p:nvGrpSpPr>
          <p:grpSpPr>
            <a:xfrm>
              <a:off x="1115740" y="1689146"/>
              <a:ext cx="2244186" cy="2244186"/>
              <a:chOff x="1505542" y="1628586"/>
              <a:chExt cx="3960000" cy="3960000"/>
            </a:xfrm>
          </p:grpSpPr>
          <p:sp>
            <p:nvSpPr>
              <p:cNvPr id="152" name="Oval 151">
                <a:extLst>
                  <a:ext uri="{FF2B5EF4-FFF2-40B4-BE49-F238E27FC236}">
                    <a16:creationId xmlns:a16="http://schemas.microsoft.com/office/drawing/2014/main" xmlns="" id="{51428EF2-6E6B-4398-A435-3A95BEB82C5D}"/>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chemeClr val="accent1"/>
                  </a:solidFill>
                  <a:effectLst/>
                  <a:uLnTx/>
                  <a:uFillTx/>
                  <a:latin typeface="Arial" charset="0"/>
                  <a:ea typeface="+mn-ea"/>
                  <a:cs typeface="+mn-cs"/>
                </a:endParaRPr>
              </a:p>
            </p:txBody>
          </p:sp>
          <p:sp>
            <p:nvSpPr>
              <p:cNvPr id="154" name="Oval 153">
                <a:extLst>
                  <a:ext uri="{FF2B5EF4-FFF2-40B4-BE49-F238E27FC236}">
                    <a16:creationId xmlns:a16="http://schemas.microsoft.com/office/drawing/2014/main" xmlns="" id="{1865CDD2-4120-46FD-92EB-9D9186140E2C}"/>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chemeClr val="accent1"/>
                  </a:solidFill>
                  <a:effectLst/>
                  <a:uLnTx/>
                  <a:uFillTx/>
                  <a:latin typeface="Arial" charset="0"/>
                  <a:ea typeface="+mn-ea"/>
                  <a:cs typeface="+mn-cs"/>
                </a:endParaRPr>
              </a:p>
            </p:txBody>
          </p:sp>
        </p:grpSp>
        <p:sp>
          <p:nvSpPr>
            <p:cNvPr id="150" name="Arc 149">
              <a:extLst>
                <a:ext uri="{FF2B5EF4-FFF2-40B4-BE49-F238E27FC236}">
                  <a16:creationId xmlns:a16="http://schemas.microsoft.com/office/drawing/2014/main" xmlns="" id="{00E8FBCF-9AE5-49B5-BD17-7D0AB5868171}"/>
                </a:ext>
              </a:extLst>
            </p:cNvPr>
            <p:cNvSpPr>
              <a:spLocks noChangeAspect="1"/>
            </p:cNvSpPr>
            <p:nvPr/>
          </p:nvSpPr>
          <p:spPr bwMode="auto">
            <a:xfrm>
              <a:off x="1217636" y="1791156"/>
              <a:ext cx="2040396" cy="2040168"/>
            </a:xfrm>
            <a:prstGeom prst="arc">
              <a:avLst>
                <a:gd name="adj1" fmla="val 16200000"/>
                <a:gd name="adj2" fmla="val 2609227"/>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1"/>
                </a:solidFill>
                <a:effectLst/>
                <a:uLnTx/>
                <a:uFillTx/>
                <a:latin typeface="Calibri"/>
                <a:ea typeface="+mn-ea"/>
                <a:cs typeface="+mn-cs"/>
              </a:endParaRPr>
            </a:p>
          </p:txBody>
        </p:sp>
        <p:sp>
          <p:nvSpPr>
            <p:cNvPr id="151" name="Arc 150">
              <a:extLst>
                <a:ext uri="{FF2B5EF4-FFF2-40B4-BE49-F238E27FC236}">
                  <a16:creationId xmlns:a16="http://schemas.microsoft.com/office/drawing/2014/main" xmlns="" id="{C1B4D852-457D-46D0-B3B3-72FEFA31B66C}"/>
                </a:ext>
              </a:extLst>
            </p:cNvPr>
            <p:cNvSpPr>
              <a:spLocks noChangeAspect="1"/>
            </p:cNvSpPr>
            <p:nvPr/>
          </p:nvSpPr>
          <p:spPr bwMode="auto">
            <a:xfrm>
              <a:off x="1115616" y="1689147"/>
              <a:ext cx="2244436" cy="2244186"/>
            </a:xfrm>
            <a:prstGeom prst="arc">
              <a:avLst>
                <a:gd name="adj1" fmla="val 16200000"/>
                <a:gd name="adj2" fmla="val 7797384"/>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1"/>
                </a:solidFill>
                <a:effectLst/>
                <a:uLnTx/>
                <a:uFillTx/>
                <a:latin typeface="Calibri"/>
                <a:ea typeface="+mn-ea"/>
                <a:cs typeface="+mn-cs"/>
              </a:endParaRPr>
            </a:p>
          </p:txBody>
        </p:sp>
      </p:grpSp>
      <p:grpSp>
        <p:nvGrpSpPr>
          <p:cNvPr id="157" name="Group 156">
            <a:extLst>
              <a:ext uri="{FF2B5EF4-FFF2-40B4-BE49-F238E27FC236}">
                <a16:creationId xmlns:a16="http://schemas.microsoft.com/office/drawing/2014/main" xmlns="" id="{7B91F9A2-0CE9-491D-90A2-7E107F22D1FB}"/>
              </a:ext>
            </a:extLst>
          </p:cNvPr>
          <p:cNvGrpSpPr>
            <a:grpSpLocks noChangeAspect="1"/>
          </p:cNvGrpSpPr>
          <p:nvPr/>
        </p:nvGrpSpPr>
        <p:grpSpPr>
          <a:xfrm>
            <a:off x="5973671" y="3004555"/>
            <a:ext cx="1341854" cy="1341705"/>
            <a:chOff x="1115616" y="1689146"/>
            <a:chExt cx="2244436" cy="2244187"/>
          </a:xfrm>
        </p:grpSpPr>
        <p:grpSp>
          <p:nvGrpSpPr>
            <p:cNvPr id="158" name="Group 26">
              <a:extLst>
                <a:ext uri="{FF2B5EF4-FFF2-40B4-BE49-F238E27FC236}">
                  <a16:creationId xmlns:a16="http://schemas.microsoft.com/office/drawing/2014/main" xmlns="" id="{18EB6472-1AC9-459E-B832-91FD1EAC2A14}"/>
                </a:ext>
              </a:extLst>
            </p:cNvPr>
            <p:cNvGrpSpPr/>
            <p:nvPr/>
          </p:nvGrpSpPr>
          <p:grpSpPr>
            <a:xfrm>
              <a:off x="1115740" y="1689146"/>
              <a:ext cx="2244186" cy="2244186"/>
              <a:chOff x="1505542" y="1628586"/>
              <a:chExt cx="3960000" cy="3960000"/>
            </a:xfrm>
          </p:grpSpPr>
          <p:sp>
            <p:nvSpPr>
              <p:cNvPr id="162" name="Oval 161">
                <a:extLst>
                  <a:ext uri="{FF2B5EF4-FFF2-40B4-BE49-F238E27FC236}">
                    <a16:creationId xmlns:a16="http://schemas.microsoft.com/office/drawing/2014/main" xmlns="" id="{E691B8CF-6B75-470C-92F8-8245D1B68507}"/>
                  </a:ext>
                </a:extLst>
              </p:cNvPr>
              <p:cNvSpPr>
                <a:spLocks noChangeAspect="1"/>
              </p:cNvSpPr>
              <p:nvPr/>
            </p:nvSpPr>
            <p:spPr bwMode="auto">
              <a:xfrm>
                <a:off x="1505542" y="1628586"/>
                <a:ext cx="3960000" cy="396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chemeClr val="accent1"/>
                  </a:solidFill>
                  <a:effectLst/>
                  <a:uLnTx/>
                  <a:uFillTx/>
                  <a:latin typeface="Arial" charset="0"/>
                  <a:ea typeface="+mn-ea"/>
                  <a:cs typeface="+mn-cs"/>
                </a:endParaRPr>
              </a:p>
            </p:txBody>
          </p:sp>
          <p:sp>
            <p:nvSpPr>
              <p:cNvPr id="164" name="Oval 163">
                <a:extLst>
                  <a:ext uri="{FF2B5EF4-FFF2-40B4-BE49-F238E27FC236}">
                    <a16:creationId xmlns:a16="http://schemas.microsoft.com/office/drawing/2014/main" xmlns="" id="{F0A5B99F-8D8B-421B-B170-A917A79471DC}"/>
                  </a:ext>
                </a:extLst>
              </p:cNvPr>
              <p:cNvSpPr>
                <a:spLocks noChangeAspect="1"/>
              </p:cNvSpPr>
              <p:nvPr/>
            </p:nvSpPr>
            <p:spPr bwMode="auto">
              <a:xfrm>
                <a:off x="1685542" y="1808586"/>
                <a:ext cx="3600000" cy="3600000"/>
              </a:xfrm>
              <a:prstGeom prst="ellipse">
                <a:avLst/>
              </a:prstGeom>
              <a:noFill/>
              <a:ln w="12700" cap="flat" cmpd="sng" algn="ctr">
                <a:solidFill>
                  <a:schemeClr val="bg2"/>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1800" b="0" i="0" u="none" strike="noStrike" kern="1200" cap="none" spc="0" normalizeH="0" baseline="0" noProof="0" dirty="0">
                  <a:ln>
                    <a:noFill/>
                  </a:ln>
                  <a:solidFill>
                    <a:schemeClr val="accent1"/>
                  </a:solidFill>
                  <a:effectLst/>
                  <a:uLnTx/>
                  <a:uFillTx/>
                  <a:latin typeface="Arial" charset="0"/>
                  <a:ea typeface="+mn-ea"/>
                  <a:cs typeface="+mn-cs"/>
                </a:endParaRPr>
              </a:p>
            </p:txBody>
          </p:sp>
        </p:grpSp>
        <p:sp>
          <p:nvSpPr>
            <p:cNvPr id="160" name="Arc 159">
              <a:extLst>
                <a:ext uri="{FF2B5EF4-FFF2-40B4-BE49-F238E27FC236}">
                  <a16:creationId xmlns:a16="http://schemas.microsoft.com/office/drawing/2014/main" xmlns="" id="{91F7A47E-DE4D-4F5A-A03D-4D94516444EF}"/>
                </a:ext>
              </a:extLst>
            </p:cNvPr>
            <p:cNvSpPr>
              <a:spLocks noChangeAspect="1"/>
            </p:cNvSpPr>
            <p:nvPr/>
          </p:nvSpPr>
          <p:spPr bwMode="auto">
            <a:xfrm>
              <a:off x="1217636" y="1791156"/>
              <a:ext cx="2040396" cy="2040168"/>
            </a:xfrm>
            <a:prstGeom prst="arc">
              <a:avLst>
                <a:gd name="adj1" fmla="val 16200000"/>
                <a:gd name="adj2" fmla="val 3047955"/>
              </a:avLst>
            </a:prstGeom>
            <a:noFill/>
            <a:ln w="28575" cap="rnd" cmpd="sng" algn="ctr">
              <a:solidFill>
                <a:schemeClr val="accent1"/>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1"/>
                </a:solidFill>
                <a:effectLst/>
                <a:uLnTx/>
                <a:uFillTx/>
                <a:latin typeface="Calibri"/>
                <a:ea typeface="+mn-ea"/>
                <a:cs typeface="+mn-cs"/>
              </a:endParaRPr>
            </a:p>
          </p:txBody>
        </p:sp>
        <p:sp>
          <p:nvSpPr>
            <p:cNvPr id="161" name="Arc 160">
              <a:extLst>
                <a:ext uri="{FF2B5EF4-FFF2-40B4-BE49-F238E27FC236}">
                  <a16:creationId xmlns:a16="http://schemas.microsoft.com/office/drawing/2014/main" xmlns="" id="{F6638409-394D-4E2B-9C37-632076650B9A}"/>
                </a:ext>
              </a:extLst>
            </p:cNvPr>
            <p:cNvSpPr>
              <a:spLocks noChangeAspect="1"/>
            </p:cNvSpPr>
            <p:nvPr/>
          </p:nvSpPr>
          <p:spPr bwMode="auto">
            <a:xfrm>
              <a:off x="1115616" y="1689147"/>
              <a:ext cx="2244436" cy="2244186"/>
            </a:xfrm>
            <a:prstGeom prst="arc">
              <a:avLst>
                <a:gd name="adj1" fmla="val 16200000"/>
                <a:gd name="adj2" fmla="val 6816141"/>
              </a:avLst>
            </a:prstGeom>
            <a:noFill/>
            <a:ln w="38100" cap="rnd" cmpd="sng" algn="ctr">
              <a:solidFill>
                <a:schemeClr val="accent4"/>
              </a:solidFill>
              <a:prstDash val="solid"/>
              <a:round/>
              <a:headEnd type="none" w="med" len="med"/>
              <a:tailEnd type="oval" w="med" len="me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1"/>
                </a:solidFill>
                <a:effectLst/>
                <a:uLnTx/>
                <a:uFillTx/>
                <a:latin typeface="Calibri"/>
                <a:ea typeface="+mn-ea"/>
                <a:cs typeface="+mn-cs"/>
              </a:endParaRPr>
            </a:p>
          </p:txBody>
        </p:sp>
      </p:grpSp>
      <p:sp>
        <p:nvSpPr>
          <p:cNvPr id="165" name="Rectangle 164">
            <a:extLst>
              <a:ext uri="{FF2B5EF4-FFF2-40B4-BE49-F238E27FC236}">
                <a16:creationId xmlns:a16="http://schemas.microsoft.com/office/drawing/2014/main" xmlns="" id="{7BAD8C61-FFB1-480B-8A4A-B467B3A5937B}"/>
              </a:ext>
            </a:extLst>
          </p:cNvPr>
          <p:cNvSpPr/>
          <p:nvPr/>
        </p:nvSpPr>
        <p:spPr>
          <a:xfrm>
            <a:off x="1554889" y="1528934"/>
            <a:ext cx="587020" cy="646331"/>
          </a:xfrm>
          <a:prstGeom prst="rect">
            <a:avLst/>
          </a:prstGeom>
        </p:spPr>
        <p:txBody>
          <a:bodyPr wrap="none">
            <a:spAutoFit/>
          </a:bodyPr>
          <a:lstStyle/>
          <a:p>
            <a:pPr algn="ctr"/>
            <a:r>
              <a:rPr lang="hu-HU" b="1" kern="0" dirty="0">
                <a:solidFill>
                  <a:schemeClr val="accent4"/>
                </a:solidFill>
              </a:rPr>
              <a:t>86</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13%</a:t>
            </a:r>
            <a:endParaRPr lang="hu-HU" dirty="0">
              <a:solidFill>
                <a:schemeClr val="accent1"/>
              </a:solidFill>
            </a:endParaRPr>
          </a:p>
        </p:txBody>
      </p:sp>
      <p:sp>
        <p:nvSpPr>
          <p:cNvPr id="166" name="Rectangle 165">
            <a:extLst>
              <a:ext uri="{FF2B5EF4-FFF2-40B4-BE49-F238E27FC236}">
                <a16:creationId xmlns:a16="http://schemas.microsoft.com/office/drawing/2014/main" xmlns="" id="{509BA395-3E59-4116-9A71-EC28CF6389FF}"/>
              </a:ext>
            </a:extLst>
          </p:cNvPr>
          <p:cNvSpPr/>
          <p:nvPr/>
        </p:nvSpPr>
        <p:spPr>
          <a:xfrm>
            <a:off x="1554889" y="3365579"/>
            <a:ext cx="587020" cy="646331"/>
          </a:xfrm>
          <a:prstGeom prst="rect">
            <a:avLst/>
          </a:prstGeom>
        </p:spPr>
        <p:txBody>
          <a:bodyPr wrap="none">
            <a:spAutoFit/>
          </a:bodyPr>
          <a:lstStyle/>
          <a:p>
            <a:pPr algn="ctr"/>
            <a:r>
              <a:rPr lang="hu-HU" b="1" kern="0" dirty="0">
                <a:solidFill>
                  <a:schemeClr val="accent4"/>
                </a:solidFill>
              </a:rPr>
              <a:t>65</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31%</a:t>
            </a:r>
            <a:endParaRPr lang="hu-HU" dirty="0">
              <a:solidFill>
                <a:schemeClr val="accent1"/>
              </a:solidFill>
            </a:endParaRPr>
          </a:p>
        </p:txBody>
      </p:sp>
      <p:sp>
        <p:nvSpPr>
          <p:cNvPr id="167" name="Rectangle 166">
            <a:extLst>
              <a:ext uri="{FF2B5EF4-FFF2-40B4-BE49-F238E27FC236}">
                <a16:creationId xmlns:a16="http://schemas.microsoft.com/office/drawing/2014/main" xmlns="" id="{6830DA47-ECF3-4587-B4BA-6F64D2E7F144}"/>
              </a:ext>
            </a:extLst>
          </p:cNvPr>
          <p:cNvSpPr/>
          <p:nvPr/>
        </p:nvSpPr>
        <p:spPr>
          <a:xfrm>
            <a:off x="3120884" y="1528934"/>
            <a:ext cx="587020" cy="646331"/>
          </a:xfrm>
          <a:prstGeom prst="rect">
            <a:avLst/>
          </a:prstGeom>
        </p:spPr>
        <p:txBody>
          <a:bodyPr wrap="none">
            <a:spAutoFit/>
          </a:bodyPr>
          <a:lstStyle/>
          <a:p>
            <a:pPr algn="ctr"/>
            <a:r>
              <a:rPr lang="hu-HU" b="1" kern="0" dirty="0">
                <a:solidFill>
                  <a:schemeClr val="accent4"/>
                </a:solidFill>
              </a:rPr>
              <a:t>80</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20%</a:t>
            </a:r>
            <a:endParaRPr lang="hu-HU" dirty="0">
              <a:solidFill>
                <a:schemeClr val="accent1"/>
              </a:solidFill>
            </a:endParaRPr>
          </a:p>
        </p:txBody>
      </p:sp>
      <p:sp>
        <p:nvSpPr>
          <p:cNvPr id="168" name="Rectangle 167">
            <a:extLst>
              <a:ext uri="{FF2B5EF4-FFF2-40B4-BE49-F238E27FC236}">
                <a16:creationId xmlns:a16="http://schemas.microsoft.com/office/drawing/2014/main" xmlns="" id="{CD9AE0C4-6965-4B26-9C4A-E14F209C994B}"/>
              </a:ext>
            </a:extLst>
          </p:cNvPr>
          <p:cNvSpPr/>
          <p:nvPr/>
        </p:nvSpPr>
        <p:spPr>
          <a:xfrm>
            <a:off x="3120884" y="3365579"/>
            <a:ext cx="587020" cy="646331"/>
          </a:xfrm>
          <a:prstGeom prst="rect">
            <a:avLst/>
          </a:prstGeom>
        </p:spPr>
        <p:txBody>
          <a:bodyPr wrap="none">
            <a:spAutoFit/>
          </a:bodyPr>
          <a:lstStyle/>
          <a:p>
            <a:pPr algn="ctr"/>
            <a:r>
              <a:rPr lang="hu-HU" b="1" kern="0" dirty="0">
                <a:solidFill>
                  <a:schemeClr val="accent4"/>
                </a:solidFill>
              </a:rPr>
              <a:t>64</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35%</a:t>
            </a:r>
            <a:endParaRPr lang="hu-HU" dirty="0">
              <a:solidFill>
                <a:schemeClr val="accent1"/>
              </a:solidFill>
            </a:endParaRPr>
          </a:p>
        </p:txBody>
      </p:sp>
      <p:sp>
        <p:nvSpPr>
          <p:cNvPr id="169" name="Rectangle 168">
            <a:extLst>
              <a:ext uri="{FF2B5EF4-FFF2-40B4-BE49-F238E27FC236}">
                <a16:creationId xmlns:a16="http://schemas.microsoft.com/office/drawing/2014/main" xmlns="" id="{CCB87C6D-D29C-4280-9EBA-629E734C0273}"/>
              </a:ext>
            </a:extLst>
          </p:cNvPr>
          <p:cNvSpPr/>
          <p:nvPr/>
        </p:nvSpPr>
        <p:spPr>
          <a:xfrm>
            <a:off x="4788024" y="1528934"/>
            <a:ext cx="587020" cy="646331"/>
          </a:xfrm>
          <a:prstGeom prst="rect">
            <a:avLst/>
          </a:prstGeom>
        </p:spPr>
        <p:txBody>
          <a:bodyPr wrap="none">
            <a:spAutoFit/>
          </a:bodyPr>
          <a:lstStyle/>
          <a:p>
            <a:pPr algn="ctr"/>
            <a:r>
              <a:rPr lang="hu-HU" b="1" kern="0" dirty="0">
                <a:solidFill>
                  <a:schemeClr val="accent4"/>
                </a:solidFill>
              </a:rPr>
              <a:t>82</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16%</a:t>
            </a:r>
            <a:endParaRPr lang="hu-HU" dirty="0">
              <a:solidFill>
                <a:schemeClr val="accent1"/>
              </a:solidFill>
            </a:endParaRPr>
          </a:p>
        </p:txBody>
      </p:sp>
      <p:sp>
        <p:nvSpPr>
          <p:cNvPr id="170" name="Rectangle 169">
            <a:extLst>
              <a:ext uri="{FF2B5EF4-FFF2-40B4-BE49-F238E27FC236}">
                <a16:creationId xmlns:a16="http://schemas.microsoft.com/office/drawing/2014/main" xmlns="" id="{9E668AB5-D7BD-4E74-A8C5-14DE60F4E6C3}"/>
              </a:ext>
            </a:extLst>
          </p:cNvPr>
          <p:cNvSpPr/>
          <p:nvPr/>
        </p:nvSpPr>
        <p:spPr>
          <a:xfrm>
            <a:off x="4788024" y="3365579"/>
            <a:ext cx="587020" cy="646331"/>
          </a:xfrm>
          <a:prstGeom prst="rect">
            <a:avLst/>
          </a:prstGeom>
        </p:spPr>
        <p:txBody>
          <a:bodyPr wrap="none">
            <a:spAutoFit/>
          </a:bodyPr>
          <a:lstStyle/>
          <a:p>
            <a:pPr algn="ctr"/>
            <a:r>
              <a:rPr lang="hu-HU" b="1" kern="0" dirty="0">
                <a:solidFill>
                  <a:schemeClr val="accent4"/>
                </a:solidFill>
              </a:rPr>
              <a:t>61</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34%</a:t>
            </a:r>
            <a:endParaRPr lang="hu-HU" dirty="0">
              <a:solidFill>
                <a:schemeClr val="accent1"/>
              </a:solidFill>
            </a:endParaRPr>
          </a:p>
        </p:txBody>
      </p:sp>
      <p:sp>
        <p:nvSpPr>
          <p:cNvPr id="171" name="Rectangle 170">
            <a:extLst>
              <a:ext uri="{FF2B5EF4-FFF2-40B4-BE49-F238E27FC236}">
                <a16:creationId xmlns:a16="http://schemas.microsoft.com/office/drawing/2014/main" xmlns="" id="{F8941346-561A-4FF1-93E0-CDEB447E277F}"/>
              </a:ext>
            </a:extLst>
          </p:cNvPr>
          <p:cNvSpPr/>
          <p:nvPr/>
        </p:nvSpPr>
        <p:spPr>
          <a:xfrm>
            <a:off x="6354019" y="1528934"/>
            <a:ext cx="587020" cy="646331"/>
          </a:xfrm>
          <a:prstGeom prst="rect">
            <a:avLst/>
          </a:prstGeom>
        </p:spPr>
        <p:txBody>
          <a:bodyPr wrap="none">
            <a:spAutoFit/>
          </a:bodyPr>
          <a:lstStyle/>
          <a:p>
            <a:pPr algn="ctr"/>
            <a:r>
              <a:rPr lang="hu-HU" b="1" kern="0" dirty="0">
                <a:solidFill>
                  <a:schemeClr val="accent4"/>
                </a:solidFill>
              </a:rPr>
              <a:t>78</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20%</a:t>
            </a:r>
            <a:endParaRPr lang="hu-HU" dirty="0">
              <a:solidFill>
                <a:schemeClr val="accent1"/>
              </a:solidFill>
            </a:endParaRPr>
          </a:p>
        </p:txBody>
      </p:sp>
      <p:sp>
        <p:nvSpPr>
          <p:cNvPr id="172" name="Rectangle 171">
            <a:extLst>
              <a:ext uri="{FF2B5EF4-FFF2-40B4-BE49-F238E27FC236}">
                <a16:creationId xmlns:a16="http://schemas.microsoft.com/office/drawing/2014/main" xmlns="" id="{B9BCEDBA-915D-4406-A982-09414494393B}"/>
              </a:ext>
            </a:extLst>
          </p:cNvPr>
          <p:cNvSpPr/>
          <p:nvPr/>
        </p:nvSpPr>
        <p:spPr>
          <a:xfrm>
            <a:off x="6354019" y="3365579"/>
            <a:ext cx="587020" cy="646331"/>
          </a:xfrm>
          <a:prstGeom prst="rect">
            <a:avLst/>
          </a:prstGeom>
        </p:spPr>
        <p:txBody>
          <a:bodyPr wrap="none">
            <a:spAutoFit/>
          </a:bodyPr>
          <a:lstStyle/>
          <a:p>
            <a:pPr algn="ctr"/>
            <a:r>
              <a:rPr lang="hu-HU" b="1" kern="0" dirty="0">
                <a:solidFill>
                  <a:schemeClr val="accent4"/>
                </a:solidFill>
              </a:rPr>
              <a:t>60</a:t>
            </a:r>
            <a:r>
              <a:rPr lang="en-US" b="1" kern="0" dirty="0">
                <a:solidFill>
                  <a:schemeClr val="accent4"/>
                </a:solidFill>
              </a:rPr>
              <a:t>%</a:t>
            </a:r>
            <a:endParaRPr lang="hu-HU" b="1" kern="0" dirty="0">
              <a:solidFill>
                <a:schemeClr val="accent4"/>
              </a:solidFill>
            </a:endParaRPr>
          </a:p>
          <a:p>
            <a:pPr algn="ctr"/>
            <a:r>
              <a:rPr lang="hu-HU" b="1" kern="0" dirty="0">
                <a:solidFill>
                  <a:schemeClr val="accent1"/>
                </a:solidFill>
              </a:rPr>
              <a:t>39%</a:t>
            </a:r>
            <a:endParaRPr lang="hu-HU" dirty="0">
              <a:solidFill>
                <a:schemeClr val="accent1"/>
              </a:solidFill>
            </a:endParaRPr>
          </a:p>
        </p:txBody>
      </p:sp>
      <p:sp>
        <p:nvSpPr>
          <p:cNvPr id="174" name="Szövegdoboz 30">
            <a:extLst>
              <a:ext uri="{FF2B5EF4-FFF2-40B4-BE49-F238E27FC236}">
                <a16:creationId xmlns:a16="http://schemas.microsoft.com/office/drawing/2014/main" xmlns="" id="{F76EB8B1-2E8A-4A0A-920B-C654F6268FAF}"/>
              </a:ext>
            </a:extLst>
          </p:cNvPr>
          <p:cNvSpPr txBox="1"/>
          <p:nvPr/>
        </p:nvSpPr>
        <p:spPr>
          <a:xfrm>
            <a:off x="1043608" y="851919"/>
            <a:ext cx="1665847" cy="230832"/>
          </a:xfrm>
          <a:prstGeom prst="rect">
            <a:avLst/>
          </a:prstGeom>
          <a:noFill/>
        </p:spPr>
        <p:txBody>
          <a:bodyPr wrap="square" rtlCol="0">
            <a:spAutoFit/>
          </a:bodyPr>
          <a:lstStyle/>
          <a:p>
            <a:pPr lvl="0" algn="ctr">
              <a:defRPr/>
            </a:pPr>
            <a:r>
              <a:rPr lang="hu-HU" sz="900" kern="0" cap="all" dirty="0" err="1">
                <a:solidFill>
                  <a:prstClr val="white">
                    <a:lumMod val="50000"/>
                  </a:prstClr>
                </a:solidFill>
              </a:rPr>
              <a:t>Living</a:t>
            </a:r>
            <a:r>
              <a:rPr lang="hu-HU" sz="900" kern="0" cap="all" dirty="0">
                <a:solidFill>
                  <a:prstClr val="white">
                    <a:lumMod val="50000"/>
                  </a:prstClr>
                </a:solidFill>
              </a:rPr>
              <a:t> </a:t>
            </a:r>
            <a:r>
              <a:rPr lang="hu-HU" sz="900" kern="0" cap="all" dirty="0" err="1">
                <a:solidFill>
                  <a:prstClr val="white">
                    <a:lumMod val="50000"/>
                  </a:prstClr>
                </a:solidFill>
              </a:rPr>
              <a:t>with</a:t>
            </a:r>
            <a:r>
              <a:rPr lang="hu-HU" sz="900" kern="0" cap="all" dirty="0">
                <a:solidFill>
                  <a:prstClr val="white">
                    <a:lumMod val="50000"/>
                  </a:prstClr>
                </a:solidFill>
              </a:rPr>
              <a:t> </a:t>
            </a:r>
            <a:r>
              <a:rPr lang="hu-HU" sz="900" kern="0" cap="all" dirty="0" err="1">
                <a:solidFill>
                  <a:prstClr val="white">
                    <a:lumMod val="50000"/>
                  </a:prstClr>
                </a:solidFill>
              </a:rPr>
              <a:t>family</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sp>
        <p:nvSpPr>
          <p:cNvPr id="175" name="Szövegdoboz 30">
            <a:extLst>
              <a:ext uri="{FF2B5EF4-FFF2-40B4-BE49-F238E27FC236}">
                <a16:creationId xmlns:a16="http://schemas.microsoft.com/office/drawing/2014/main" xmlns="" id="{B99F1D04-D6F9-404C-9E06-5610A8C634C6}"/>
              </a:ext>
            </a:extLst>
          </p:cNvPr>
          <p:cNvSpPr txBox="1"/>
          <p:nvPr/>
        </p:nvSpPr>
        <p:spPr>
          <a:xfrm>
            <a:off x="4244674" y="843558"/>
            <a:ext cx="1665847" cy="230832"/>
          </a:xfrm>
          <a:prstGeom prst="rect">
            <a:avLst/>
          </a:prstGeom>
          <a:noFill/>
        </p:spPr>
        <p:txBody>
          <a:bodyPr wrap="square" rtlCol="0">
            <a:spAutoFit/>
          </a:bodyPr>
          <a:lstStyle/>
          <a:p>
            <a:pPr lvl="0" algn="ctr">
              <a:defRPr/>
            </a:pPr>
            <a:r>
              <a:rPr lang="hu-HU" sz="900" kern="0" cap="all" dirty="0" err="1">
                <a:solidFill>
                  <a:prstClr val="white">
                    <a:lumMod val="50000"/>
                  </a:prstClr>
                </a:solidFill>
              </a:rPr>
              <a:t>Couple</a:t>
            </a:r>
            <a:r>
              <a:rPr lang="hu-HU" sz="900" kern="0" cap="all" dirty="0">
                <a:solidFill>
                  <a:prstClr val="white">
                    <a:lumMod val="50000"/>
                  </a:prstClr>
                </a:solidFill>
              </a:rPr>
              <a:t> </a:t>
            </a:r>
            <a:r>
              <a:rPr lang="hu-HU" sz="900" kern="0" cap="all" dirty="0" err="1">
                <a:solidFill>
                  <a:prstClr val="white">
                    <a:lumMod val="50000"/>
                  </a:prstClr>
                </a:solidFill>
              </a:rPr>
              <a:t>without</a:t>
            </a:r>
            <a:r>
              <a:rPr lang="hu-HU" sz="900" kern="0" cap="all" dirty="0">
                <a:solidFill>
                  <a:prstClr val="white">
                    <a:lumMod val="50000"/>
                  </a:prstClr>
                </a:solidFill>
              </a:rPr>
              <a:t> </a:t>
            </a:r>
            <a:r>
              <a:rPr lang="hu-HU" sz="900" kern="0" cap="all" dirty="0" err="1">
                <a:solidFill>
                  <a:prstClr val="white">
                    <a:lumMod val="50000"/>
                  </a:prstClr>
                </a:solidFill>
              </a:rPr>
              <a:t>children</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sp>
        <p:nvSpPr>
          <p:cNvPr id="176" name="Szövegdoboz 30">
            <a:extLst>
              <a:ext uri="{FF2B5EF4-FFF2-40B4-BE49-F238E27FC236}">
                <a16:creationId xmlns:a16="http://schemas.microsoft.com/office/drawing/2014/main" xmlns="" id="{C257F044-B46D-4F47-8FED-6A348AE48BC3}"/>
              </a:ext>
            </a:extLst>
          </p:cNvPr>
          <p:cNvSpPr txBox="1"/>
          <p:nvPr/>
        </p:nvSpPr>
        <p:spPr>
          <a:xfrm>
            <a:off x="2644141" y="762258"/>
            <a:ext cx="1665847" cy="369332"/>
          </a:xfrm>
          <a:prstGeom prst="rect">
            <a:avLst/>
          </a:prstGeom>
          <a:noFill/>
        </p:spPr>
        <p:txBody>
          <a:bodyPr wrap="square" rtlCol="0">
            <a:spAutoFit/>
          </a:bodyPr>
          <a:lstStyle/>
          <a:p>
            <a:pPr lvl="0" algn="ctr">
              <a:defRPr/>
            </a:pPr>
            <a:r>
              <a:rPr lang="hu-HU" sz="900" kern="0" cap="all" dirty="0" err="1">
                <a:solidFill>
                  <a:prstClr val="white">
                    <a:lumMod val="50000"/>
                  </a:prstClr>
                </a:solidFill>
              </a:rPr>
              <a:t>Living</a:t>
            </a:r>
            <a:r>
              <a:rPr lang="hu-HU" sz="900" kern="0" cap="all" dirty="0">
                <a:solidFill>
                  <a:prstClr val="white">
                    <a:lumMod val="50000"/>
                  </a:prstClr>
                </a:solidFill>
              </a:rPr>
              <a:t> </a:t>
            </a:r>
            <a:r>
              <a:rPr lang="hu-HU" sz="900" kern="0" cap="all" dirty="0" err="1">
                <a:solidFill>
                  <a:prstClr val="white">
                    <a:lumMod val="50000"/>
                  </a:prstClr>
                </a:solidFill>
              </a:rPr>
              <a:t>with</a:t>
            </a:r>
            <a:r>
              <a:rPr lang="hu-HU" sz="900" kern="0" cap="all" dirty="0">
                <a:solidFill>
                  <a:prstClr val="white">
                    <a:lumMod val="50000"/>
                  </a:prstClr>
                </a:solidFill>
              </a:rPr>
              <a:t> </a:t>
            </a:r>
            <a:r>
              <a:rPr lang="hu-HU" sz="900" kern="0" cap="all" dirty="0" err="1">
                <a:solidFill>
                  <a:prstClr val="white">
                    <a:lumMod val="50000"/>
                  </a:prstClr>
                </a:solidFill>
              </a:rPr>
              <a:t>parents</a:t>
            </a:r>
            <a:r>
              <a:rPr lang="hu-HU" sz="900" kern="0" cap="all" dirty="0">
                <a:solidFill>
                  <a:prstClr val="white">
                    <a:lumMod val="50000"/>
                  </a:prstClr>
                </a:solidFill>
              </a:rPr>
              <a:t>/</a:t>
            </a:r>
            <a:r>
              <a:rPr lang="hu-HU" sz="900" kern="0" cap="all" dirty="0" err="1">
                <a:solidFill>
                  <a:prstClr val="white">
                    <a:lumMod val="50000"/>
                  </a:prstClr>
                </a:solidFill>
              </a:rPr>
              <a:t>flatmates</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sp>
        <p:nvSpPr>
          <p:cNvPr id="177" name="Szövegdoboz 30">
            <a:extLst>
              <a:ext uri="{FF2B5EF4-FFF2-40B4-BE49-F238E27FC236}">
                <a16:creationId xmlns:a16="http://schemas.microsoft.com/office/drawing/2014/main" xmlns="" id="{24E0BBAF-D201-4F84-AD6C-CF91DB7EAAF0}"/>
              </a:ext>
            </a:extLst>
          </p:cNvPr>
          <p:cNvSpPr txBox="1"/>
          <p:nvPr/>
        </p:nvSpPr>
        <p:spPr>
          <a:xfrm>
            <a:off x="5845207" y="851921"/>
            <a:ext cx="1665847" cy="230832"/>
          </a:xfrm>
          <a:prstGeom prst="rect">
            <a:avLst/>
          </a:prstGeom>
          <a:noFill/>
        </p:spPr>
        <p:txBody>
          <a:bodyPr wrap="square" rtlCol="0">
            <a:spAutoFit/>
          </a:bodyPr>
          <a:lstStyle/>
          <a:p>
            <a:pPr lvl="0" algn="ctr">
              <a:defRPr/>
            </a:pPr>
            <a:r>
              <a:rPr lang="hu-HU" sz="900" kern="0" cap="all" dirty="0" err="1">
                <a:solidFill>
                  <a:prstClr val="white">
                    <a:lumMod val="50000"/>
                  </a:prstClr>
                </a:solidFill>
              </a:rPr>
              <a:t>Living</a:t>
            </a:r>
            <a:r>
              <a:rPr lang="hu-HU" sz="900" kern="0" cap="all" dirty="0">
                <a:solidFill>
                  <a:prstClr val="white">
                    <a:lumMod val="50000"/>
                  </a:prstClr>
                </a:solidFill>
              </a:rPr>
              <a:t> </a:t>
            </a:r>
            <a:r>
              <a:rPr lang="hu-HU" sz="900" kern="0" cap="all" dirty="0" err="1">
                <a:solidFill>
                  <a:prstClr val="white">
                    <a:lumMod val="50000"/>
                  </a:prstClr>
                </a:solidFill>
              </a:rPr>
              <a:t>alone</a:t>
            </a:r>
            <a:endParaRPr kumimoji="0" lang="hu-HU" sz="900" b="0" i="0" u="none" strike="noStrike" kern="0" cap="all" spc="0" normalizeH="0" baseline="0" noProof="0" dirty="0">
              <a:ln>
                <a:noFill/>
              </a:ln>
              <a:solidFill>
                <a:prstClr val="white">
                  <a:lumMod val="50000"/>
                </a:prstClr>
              </a:solidFill>
              <a:effectLst/>
              <a:uLnTx/>
              <a:uFillTx/>
              <a:latin typeface="Calibri"/>
              <a:ea typeface="+mn-ea"/>
              <a:cs typeface="+mn-cs"/>
            </a:endParaRPr>
          </a:p>
        </p:txBody>
      </p:sp>
      <p:sp>
        <p:nvSpPr>
          <p:cNvPr id="69" name="Cím 30">
            <a:extLst>
              <a:ext uri="{FF2B5EF4-FFF2-40B4-BE49-F238E27FC236}">
                <a16:creationId xmlns:a16="http://schemas.microsoft.com/office/drawing/2014/main" xmlns="" id="{B151F0E2-3ECA-419E-A4AA-A074327F0B32}"/>
              </a:ext>
            </a:extLst>
          </p:cNvPr>
          <p:cNvSpPr txBox="1">
            <a:spLocks/>
          </p:cNvSpPr>
          <p:nvPr/>
        </p:nvSpPr>
        <p:spPr>
          <a:xfrm>
            <a:off x="434663" y="4566097"/>
            <a:ext cx="8346147" cy="309909"/>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Households with kids typically more likely to put TV as first (65-31% ratio on the base of multiple screen users).</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sp>
        <p:nvSpPr>
          <p:cNvPr id="71" name="TextBox 70">
            <a:extLst>
              <a:ext uri="{FF2B5EF4-FFF2-40B4-BE49-F238E27FC236}">
                <a16:creationId xmlns:a16="http://schemas.microsoft.com/office/drawing/2014/main" xmlns="" id="{36F9BC1D-DC59-4F20-A26B-8AC808E576E9}"/>
              </a:ext>
            </a:extLst>
          </p:cNvPr>
          <p:cNvSpPr txBox="1"/>
          <p:nvPr/>
        </p:nvSpPr>
        <p:spPr>
          <a:xfrm>
            <a:off x="6948264" y="2540916"/>
            <a:ext cx="2320114" cy="415498"/>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A1C46B"/>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lang="hu-HU" sz="1050" dirty="0">
                <a:solidFill>
                  <a:srgbClr val="404040"/>
                </a:solidFill>
                <a:latin typeface="Calibri" pitchFamily="34" charset="0"/>
                <a:cs typeface="Arial" pitchFamily="34" charset="0"/>
              </a:rPr>
              <a:t>TV is </a:t>
            </a:r>
            <a:r>
              <a:rPr lang="hu-HU" sz="1050" dirty="0" err="1">
                <a:solidFill>
                  <a:srgbClr val="404040"/>
                </a:solidFill>
                <a:latin typeface="Calibri" pitchFamily="34" charset="0"/>
                <a:cs typeface="Arial" pitchFamily="34" charset="0"/>
              </a:rPr>
              <a:t>the</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primary</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screen</a:t>
            </a:r>
            <a:endParaRPr kumimoji="0" lang="hu-HU" sz="1050" b="0" i="0" u="none" strike="noStrike" kern="0" cap="none" spc="0" normalizeH="0" baseline="0" noProof="0" dirty="0">
              <a:ln>
                <a:noFill/>
              </a:ln>
              <a:solidFill>
                <a:srgbClr val="404040"/>
              </a:solidFill>
              <a:effectLst/>
              <a:uLnTx/>
              <a:uFillTx/>
              <a:latin typeface="Calibri"/>
              <a:ea typeface="+mn-ea"/>
              <a:cs typeface="+mn-cs"/>
            </a:endParaRPr>
          </a:p>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008BCA"/>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Other</a:t>
            </a:r>
            <a:r>
              <a:rPr kumimoji="0" lang="hu-HU" sz="105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de</a:t>
            </a:r>
            <a:r>
              <a:rPr lang="hu-HU" sz="1050" kern="0" dirty="0">
                <a:solidFill>
                  <a:srgbClr val="404040"/>
                </a:solidFill>
                <a:latin typeface="Calibri" pitchFamily="34" charset="0"/>
                <a:cs typeface="Arial" pitchFamily="34" charset="0"/>
              </a:rPr>
              <a:t>vice is </a:t>
            </a:r>
            <a:r>
              <a:rPr lang="hu-HU" sz="1050" kern="0" dirty="0" err="1">
                <a:solidFill>
                  <a:srgbClr val="404040"/>
                </a:solidFill>
                <a:latin typeface="Calibri" pitchFamily="34" charset="0"/>
                <a:cs typeface="Arial" pitchFamily="34" charset="0"/>
              </a:rPr>
              <a:t>the</a:t>
            </a:r>
            <a:r>
              <a:rPr lang="hu-HU" sz="1050" kern="0" dirty="0">
                <a:solidFill>
                  <a:srgbClr val="404040"/>
                </a:solidFill>
                <a:latin typeface="Calibri" pitchFamily="34" charset="0"/>
                <a:cs typeface="Arial" pitchFamily="34" charset="0"/>
              </a:rPr>
              <a:t> </a:t>
            </a:r>
            <a:r>
              <a:rPr lang="hu-HU" sz="1050" kern="0" dirty="0" err="1">
                <a:solidFill>
                  <a:srgbClr val="404040"/>
                </a:solidFill>
                <a:latin typeface="Calibri" pitchFamily="34" charset="0"/>
                <a:cs typeface="Arial" pitchFamily="34" charset="0"/>
              </a:rPr>
              <a:t>primary</a:t>
            </a:r>
            <a:r>
              <a:rPr lang="hu-HU" sz="1050" kern="0" dirty="0">
                <a:solidFill>
                  <a:srgbClr val="404040"/>
                </a:solidFill>
                <a:latin typeface="Calibri" pitchFamily="34" charset="0"/>
                <a:cs typeface="Arial" pitchFamily="34" charset="0"/>
              </a:rPr>
              <a:t> </a:t>
            </a:r>
            <a:r>
              <a:rPr lang="hu-HU" sz="1050" kern="0" dirty="0" err="1">
                <a:solidFill>
                  <a:srgbClr val="404040"/>
                </a:solidFill>
                <a:latin typeface="Calibri" pitchFamily="34" charset="0"/>
                <a:cs typeface="Arial" pitchFamily="34" charset="0"/>
              </a:rPr>
              <a:t>screen</a:t>
            </a:r>
            <a:endParaRPr kumimoji="0" lang="hu-HU" sz="1050" b="0" i="0" u="none" strike="noStrike" kern="0" cap="none" spc="0" normalizeH="0" baseline="0" noProof="0" dirty="0">
              <a:ln>
                <a:noFill/>
              </a:ln>
              <a:solidFill>
                <a:srgbClr val="404040"/>
              </a:solidFill>
              <a:effectLst/>
              <a:uLnTx/>
              <a:uFillTx/>
              <a:latin typeface="Calibri"/>
              <a:ea typeface="+mn-ea"/>
              <a:cs typeface="+mn-cs"/>
            </a:endParaRPr>
          </a:p>
        </p:txBody>
      </p:sp>
      <p:pic>
        <p:nvPicPr>
          <p:cNvPr id="72" name="Picture 71">
            <a:extLst>
              <a:ext uri="{FF2B5EF4-FFF2-40B4-BE49-F238E27FC236}">
                <a16:creationId xmlns:a16="http://schemas.microsoft.com/office/drawing/2014/main" xmlns="" id="{567B4A83-91C5-4091-9613-37AD9A039AA5}"/>
              </a:ext>
            </a:extLst>
          </p:cNvPr>
          <p:cNvPicPr>
            <a:picLocks noChangeAspect="1"/>
          </p:cNvPicPr>
          <p:nvPr/>
        </p:nvPicPr>
        <p:blipFill>
          <a:blip r:embed="rId2"/>
          <a:stretch>
            <a:fillRect/>
          </a:stretch>
        </p:blipFill>
        <p:spPr>
          <a:xfrm>
            <a:off x="7564578" y="4840516"/>
            <a:ext cx="1034081" cy="242440"/>
          </a:xfrm>
          <a:prstGeom prst="rect">
            <a:avLst/>
          </a:prstGeom>
        </p:spPr>
      </p:pic>
      <p:pic>
        <p:nvPicPr>
          <p:cNvPr id="73" name="Picture 72">
            <a:extLst>
              <a:ext uri="{FF2B5EF4-FFF2-40B4-BE49-F238E27FC236}">
                <a16:creationId xmlns:a16="http://schemas.microsoft.com/office/drawing/2014/main" xmlns="" id="{1B61C56B-1058-4C8F-8FF3-EAFC31B28C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1076137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96" y="-19088"/>
            <a:ext cx="9648600" cy="469722"/>
          </a:xfrm>
        </p:spPr>
        <p:txBody>
          <a:bodyPr>
            <a:noAutofit/>
          </a:bodyPr>
          <a:lstStyle/>
          <a:p>
            <a:r>
              <a:rPr lang="hu-HU" sz="2500" dirty="0" err="1"/>
              <a:t>Relationship</a:t>
            </a:r>
            <a:r>
              <a:rPr lang="hu-HU" sz="2500" dirty="0"/>
              <a:t> </a:t>
            </a:r>
            <a:r>
              <a:rPr lang="hu-HU" sz="2500" dirty="0" err="1"/>
              <a:t>between</a:t>
            </a:r>
            <a:r>
              <a:rPr lang="hu-HU" sz="2500" dirty="0"/>
              <a:t> </a:t>
            </a:r>
            <a:r>
              <a:rPr lang="hu-HU" sz="2500" dirty="0" err="1"/>
              <a:t>the</a:t>
            </a:r>
            <a:r>
              <a:rPr lang="hu-HU" sz="2500" dirty="0"/>
              <a:t> </a:t>
            </a:r>
            <a:r>
              <a:rPr lang="hu-HU" sz="2500" dirty="0" err="1"/>
              <a:t>primary</a:t>
            </a:r>
            <a:r>
              <a:rPr lang="hu-HU" sz="2500" dirty="0"/>
              <a:t> </a:t>
            </a:r>
            <a:r>
              <a:rPr lang="hu-HU" sz="2500" dirty="0" err="1"/>
              <a:t>screen</a:t>
            </a:r>
            <a:r>
              <a:rPr lang="hu-HU" sz="2500" dirty="0"/>
              <a:t> and </a:t>
            </a:r>
            <a:r>
              <a:rPr lang="hu-HU" sz="2500" dirty="0" err="1"/>
              <a:t>the</a:t>
            </a:r>
            <a:r>
              <a:rPr lang="hu-HU" sz="2500" dirty="0"/>
              <a:t> </a:t>
            </a:r>
            <a:r>
              <a:rPr lang="hu-HU" sz="2500" dirty="0" err="1"/>
              <a:t>watching</a:t>
            </a:r>
            <a:r>
              <a:rPr lang="hu-HU" sz="2500" dirty="0"/>
              <a:t> </a:t>
            </a:r>
            <a:r>
              <a:rPr lang="hu-HU" sz="2500" dirty="0" err="1"/>
              <a:t>situation</a:t>
            </a:r>
            <a:endParaRPr lang="hu-HU" sz="2500" dirty="0"/>
          </a:p>
        </p:txBody>
      </p:sp>
      <p:sp>
        <p:nvSpPr>
          <p:cNvPr id="91" name="Text Placeholder 9"/>
          <p:cNvSpPr>
            <a:spLocks noGrp="1"/>
          </p:cNvSpPr>
          <p:nvPr>
            <p:ph type="body" sz="quarter" idx="4294967295"/>
          </p:nvPr>
        </p:nvSpPr>
        <p:spPr>
          <a:xfrm>
            <a:off x="107504" y="339503"/>
            <a:ext cx="8690248" cy="216024"/>
          </a:xfrm>
          <a:prstGeom prst="rect">
            <a:avLst/>
          </a:prstGeom>
        </p:spPr>
        <p:txBody>
          <a:bodyPr>
            <a:normAutofit lnSpcReduction="10000"/>
          </a:bodyPr>
          <a:lstStyle/>
          <a:p>
            <a:pPr marL="0" indent="0">
              <a:spcBef>
                <a:spcPts val="0"/>
              </a:spcBef>
            </a:pPr>
            <a:r>
              <a:rPr lang="hu-HU" sz="900" i="1" dirty="0" err="1">
                <a:solidFill>
                  <a:schemeClr val="bg1">
                    <a:lumMod val="50000"/>
                  </a:schemeClr>
                </a:solidFill>
              </a:rPr>
              <a:t>Whilst</a:t>
            </a:r>
            <a:r>
              <a:rPr lang="hu-HU" sz="900" i="1" dirty="0">
                <a:solidFill>
                  <a:schemeClr val="bg1">
                    <a:lumMod val="50000"/>
                  </a:schemeClr>
                </a:solidFill>
              </a:rPr>
              <a:t> </a:t>
            </a:r>
            <a:r>
              <a:rPr lang="hu-HU" sz="900" i="1" dirty="0" err="1">
                <a:solidFill>
                  <a:schemeClr val="bg1">
                    <a:lumMod val="50000"/>
                  </a:schemeClr>
                </a:solidFill>
              </a:rPr>
              <a:t>you</a:t>
            </a:r>
            <a:r>
              <a:rPr lang="hu-HU" sz="900" i="1" dirty="0">
                <a:solidFill>
                  <a:schemeClr val="bg1">
                    <a:lumMod val="50000"/>
                  </a:schemeClr>
                </a:solidFill>
              </a:rPr>
              <a:t> </a:t>
            </a:r>
            <a:r>
              <a:rPr lang="hu-HU" sz="900" i="1" dirty="0" err="1">
                <a:solidFill>
                  <a:schemeClr val="bg1">
                    <a:lumMod val="50000"/>
                  </a:schemeClr>
                </a:solidFill>
              </a:rPr>
              <a:t>were</a:t>
            </a:r>
            <a:r>
              <a:rPr lang="hu-HU" sz="900" i="1" dirty="0">
                <a:solidFill>
                  <a:schemeClr val="bg1">
                    <a:lumMod val="50000"/>
                  </a:schemeClr>
                </a:solidFill>
              </a:rPr>
              <a:t> </a:t>
            </a:r>
            <a:r>
              <a:rPr lang="hu-HU" sz="900" i="1" dirty="0" err="1">
                <a:solidFill>
                  <a:schemeClr val="bg1">
                    <a:lumMod val="50000"/>
                  </a:schemeClr>
                </a:solidFill>
              </a:rPr>
              <a:t>using</a:t>
            </a:r>
            <a:r>
              <a:rPr lang="hu-HU" sz="900" i="1" dirty="0">
                <a:solidFill>
                  <a:schemeClr val="bg1">
                    <a:lumMod val="50000"/>
                  </a:schemeClr>
                </a:solidFill>
              </a:rPr>
              <a:t> </a:t>
            </a:r>
            <a:r>
              <a:rPr lang="hu-HU" sz="900" i="1" dirty="0" err="1">
                <a:solidFill>
                  <a:schemeClr val="bg1">
                    <a:lumMod val="50000"/>
                  </a:schemeClr>
                </a:solidFill>
              </a:rPr>
              <a:t>the</a:t>
            </a:r>
            <a:r>
              <a:rPr lang="hu-HU" sz="900" i="1" dirty="0">
                <a:solidFill>
                  <a:schemeClr val="bg1">
                    <a:lumMod val="50000"/>
                  </a:schemeClr>
                </a:solidFill>
              </a:rPr>
              <a:t> </a:t>
            </a:r>
            <a:r>
              <a:rPr lang="hu-HU" sz="900" i="1" dirty="0" err="1">
                <a:solidFill>
                  <a:schemeClr val="bg1">
                    <a:lumMod val="50000"/>
                  </a:schemeClr>
                </a:solidFill>
              </a:rPr>
              <a:t>device</a:t>
            </a:r>
            <a:r>
              <a:rPr lang="hu-HU" sz="900" i="1" dirty="0">
                <a:solidFill>
                  <a:schemeClr val="bg1">
                    <a:lumMod val="50000"/>
                  </a:schemeClr>
                </a:solidFill>
              </a:rPr>
              <a:t>, </a:t>
            </a:r>
            <a:r>
              <a:rPr lang="hu-HU" sz="900" i="1" dirty="0" err="1">
                <a:solidFill>
                  <a:schemeClr val="bg1">
                    <a:lumMod val="50000"/>
                  </a:schemeClr>
                </a:solidFill>
              </a:rPr>
              <a:t>which</a:t>
            </a:r>
            <a:r>
              <a:rPr lang="hu-HU" sz="900" i="1" dirty="0">
                <a:solidFill>
                  <a:schemeClr val="bg1">
                    <a:lumMod val="50000"/>
                  </a:schemeClr>
                </a:solidFill>
              </a:rPr>
              <a:t> </a:t>
            </a:r>
            <a:r>
              <a:rPr lang="hu-HU" sz="900" i="1" dirty="0" err="1">
                <a:solidFill>
                  <a:schemeClr val="bg1">
                    <a:lumMod val="50000"/>
                  </a:schemeClr>
                </a:solidFill>
              </a:rPr>
              <a:t>screen</a:t>
            </a:r>
            <a:r>
              <a:rPr lang="hu-HU" sz="900" i="1" dirty="0">
                <a:solidFill>
                  <a:schemeClr val="bg1">
                    <a:lumMod val="50000"/>
                  </a:schemeClr>
                </a:solidFill>
              </a:rPr>
              <a:t> </a:t>
            </a:r>
            <a:r>
              <a:rPr lang="hu-HU" sz="900" i="1" dirty="0" err="1">
                <a:solidFill>
                  <a:schemeClr val="bg1">
                    <a:lumMod val="50000"/>
                  </a:schemeClr>
                </a:solidFill>
              </a:rPr>
              <a:t>did</a:t>
            </a:r>
            <a:r>
              <a:rPr lang="hu-HU" sz="900" i="1" dirty="0">
                <a:solidFill>
                  <a:schemeClr val="bg1">
                    <a:lumMod val="50000"/>
                  </a:schemeClr>
                </a:solidFill>
              </a:rPr>
              <a:t> </a:t>
            </a:r>
            <a:r>
              <a:rPr lang="hu-HU" sz="900" i="1" dirty="0" err="1">
                <a:solidFill>
                  <a:schemeClr val="bg1">
                    <a:lumMod val="50000"/>
                  </a:schemeClr>
                </a:solidFill>
              </a:rPr>
              <a:t>you</a:t>
            </a:r>
            <a:r>
              <a:rPr lang="hu-HU" sz="900" i="1" dirty="0">
                <a:solidFill>
                  <a:schemeClr val="bg1">
                    <a:lumMod val="50000"/>
                  </a:schemeClr>
                </a:solidFill>
              </a:rPr>
              <a:t> </a:t>
            </a:r>
            <a:r>
              <a:rPr lang="hu-HU" sz="900" i="1" dirty="0" err="1">
                <a:solidFill>
                  <a:schemeClr val="bg1">
                    <a:lumMod val="50000"/>
                  </a:schemeClr>
                </a:solidFill>
              </a:rPr>
              <a:t>concentrate</a:t>
            </a:r>
            <a:r>
              <a:rPr lang="hu-HU" sz="900" i="1" dirty="0">
                <a:solidFill>
                  <a:schemeClr val="bg1">
                    <a:lumMod val="50000"/>
                  </a:schemeClr>
                </a:solidFill>
              </a:rPr>
              <a:t> </a:t>
            </a:r>
            <a:r>
              <a:rPr lang="hu-HU" sz="900" i="1" dirty="0" err="1">
                <a:solidFill>
                  <a:schemeClr val="bg1">
                    <a:lumMod val="50000"/>
                  </a:schemeClr>
                </a:solidFill>
              </a:rPr>
              <a:t>on</a:t>
            </a:r>
            <a:r>
              <a:rPr lang="hu-HU" sz="900" i="1" dirty="0">
                <a:solidFill>
                  <a:schemeClr val="bg1">
                    <a:lumMod val="50000"/>
                  </a:schemeClr>
                </a:solidFill>
              </a:rPr>
              <a:t>?</a:t>
            </a:r>
          </a:p>
        </p:txBody>
      </p:sp>
      <p:sp>
        <p:nvSpPr>
          <p:cNvPr id="121" name="Szövegdoboz 135">
            <a:extLst>
              <a:ext uri="{FF2B5EF4-FFF2-40B4-BE49-F238E27FC236}">
                <a16:creationId xmlns:a16="http://schemas.microsoft.com/office/drawing/2014/main" xmlns="" id="{B27DDDBD-47CB-4EA0-9609-A002D7625725}"/>
              </a:ext>
            </a:extLst>
          </p:cNvPr>
          <p:cNvSpPr txBox="1"/>
          <p:nvPr/>
        </p:nvSpPr>
        <p:spPr>
          <a:xfrm>
            <a:off x="434662" y="4953148"/>
            <a:ext cx="8169786"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8074025"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a:t>
            </a:r>
            <a:r>
              <a:rPr lang="hu-HU" sz="900" kern="0" dirty="0">
                <a:solidFill>
                  <a:srgbClr val="222223"/>
                </a:solidFill>
                <a:latin typeface="Calibri"/>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varies</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by</a:t>
            </a:r>
            <a:r>
              <a:rPr kumimoji="0" lang="hu-HU" sz="900" b="0" i="0" u="none" strike="noStrike" kern="0" cap="none" spc="0" normalizeH="0" baseline="0" noProof="0" dirty="0">
                <a:ln>
                  <a:noFill/>
                </a:ln>
                <a:solidFill>
                  <a:srgbClr val="222223"/>
                </a:solidFill>
                <a:effectLst/>
                <a:uLnTx/>
                <a:uFillTx/>
                <a:latin typeface="Calibri"/>
                <a:ea typeface="+mn-ea"/>
                <a:cs typeface="+mn-cs"/>
              </a:rPr>
              <a:t> line| </a:t>
            </a:r>
            <a:r>
              <a:rPr kumimoji="0" lang="hu-HU" sz="900" b="0" i="0" u="none" strike="noStrike" kern="0" cap="none" spc="0" normalizeH="0" baseline="0" noProof="0" dirty="0" err="1">
                <a:ln>
                  <a:noFill/>
                </a:ln>
                <a:solidFill>
                  <a:srgbClr val="222223"/>
                </a:solidFill>
                <a:effectLst/>
                <a:uLnTx/>
                <a:uFillTx/>
                <a:latin typeface="Calibri"/>
                <a:ea typeface="+mn-ea"/>
                <a:cs typeface="+mn-cs"/>
              </a:rPr>
              <a:t>Base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using</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secondary</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device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p>
        </p:txBody>
      </p:sp>
      <p:graphicFrame>
        <p:nvGraphicFramePr>
          <p:cNvPr id="12" name="Chart 11">
            <a:extLst>
              <a:ext uri="{FF2B5EF4-FFF2-40B4-BE49-F238E27FC236}">
                <a16:creationId xmlns:a16="http://schemas.microsoft.com/office/drawing/2014/main" xmlns="" id="{B4E7D9E7-3D16-4EBC-92E4-46399F063533}"/>
              </a:ext>
            </a:extLst>
          </p:cNvPr>
          <p:cNvGraphicFramePr/>
          <p:nvPr>
            <p:extLst>
              <p:ext uri="{D42A27DB-BD31-4B8C-83A1-F6EECF244321}">
                <p14:modId xmlns:p14="http://schemas.microsoft.com/office/powerpoint/2010/main" val="715836240"/>
              </p:ext>
            </p:extLst>
          </p:nvPr>
        </p:nvGraphicFramePr>
        <p:xfrm>
          <a:off x="611560" y="1059582"/>
          <a:ext cx="3764324" cy="28189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xmlns="" id="{9C51A014-FEEF-42C8-9B13-B0C1D3E2F78A}"/>
              </a:ext>
            </a:extLst>
          </p:cNvPr>
          <p:cNvGraphicFramePr/>
          <p:nvPr>
            <p:extLst>
              <p:ext uri="{D42A27DB-BD31-4B8C-83A1-F6EECF244321}">
                <p14:modId xmlns:p14="http://schemas.microsoft.com/office/powerpoint/2010/main" val="351042687"/>
              </p:ext>
            </p:extLst>
          </p:nvPr>
        </p:nvGraphicFramePr>
        <p:xfrm>
          <a:off x="4644008" y="1059582"/>
          <a:ext cx="3764324" cy="2818984"/>
        </p:xfrm>
        <a:graphic>
          <a:graphicData uri="http://schemas.openxmlformats.org/drawingml/2006/chart">
            <c:chart xmlns:c="http://schemas.openxmlformats.org/drawingml/2006/chart" xmlns:r="http://schemas.openxmlformats.org/officeDocument/2006/relationships" r:id="rId3"/>
          </a:graphicData>
        </a:graphic>
      </p:graphicFrame>
      <p:sp>
        <p:nvSpPr>
          <p:cNvPr id="10" name="Szövegdoboz 81">
            <a:extLst>
              <a:ext uri="{FF2B5EF4-FFF2-40B4-BE49-F238E27FC236}">
                <a16:creationId xmlns:a16="http://schemas.microsoft.com/office/drawing/2014/main" xmlns="" id="{84481487-E71A-4FFA-964D-9DA44BBEF0D2}"/>
              </a:ext>
            </a:extLst>
          </p:cNvPr>
          <p:cNvSpPr txBox="1"/>
          <p:nvPr/>
        </p:nvSpPr>
        <p:spPr>
          <a:xfrm>
            <a:off x="1547664" y="750843"/>
            <a:ext cx="2359159" cy="246221"/>
          </a:xfrm>
          <a:prstGeom prst="rect">
            <a:avLst/>
          </a:prstGeom>
          <a:noFill/>
        </p:spPr>
        <p:txBody>
          <a:bodyPr wrap="square" rtlCol="0">
            <a:spAutoFit/>
          </a:bodyPr>
          <a:lstStyle/>
          <a:p>
            <a:pPr lvl="0" algn="ctr" defTabSz="685772">
              <a:defRPr/>
            </a:pPr>
            <a:r>
              <a:rPr lang="hu-HU" sz="1000" kern="0" cap="all" dirty="0" err="1">
                <a:solidFill>
                  <a:srgbClr val="404040"/>
                </a:solidFill>
                <a:latin typeface="Calibri" pitchFamily="34" charset="0"/>
                <a:cs typeface="Arial" pitchFamily="34" charset="0"/>
              </a:rPr>
              <a:t>On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basis</a:t>
            </a:r>
            <a:r>
              <a:rPr lang="hu-HU" sz="1000" kern="0" cap="all" dirty="0">
                <a:solidFill>
                  <a:srgbClr val="404040"/>
                </a:solidFill>
                <a:latin typeface="Calibri" pitchFamily="34" charset="0"/>
                <a:cs typeface="Arial" pitchFamily="34" charset="0"/>
              </a:rPr>
              <a:t> of tv </a:t>
            </a:r>
            <a:r>
              <a:rPr lang="hu-HU" sz="1000" kern="0" cap="all" dirty="0" err="1">
                <a:solidFill>
                  <a:srgbClr val="404040"/>
                </a:solidFill>
                <a:latin typeface="Calibri" pitchFamily="34" charset="0"/>
                <a:cs typeface="Arial" pitchFamily="34" charset="0"/>
              </a:rPr>
              <a:t>watchers</a:t>
            </a:r>
            <a:endParaRPr lang="hu-HU" sz="1000" kern="0" cap="all" dirty="0">
              <a:solidFill>
                <a:srgbClr val="404040"/>
              </a:solidFill>
              <a:latin typeface="Calibri" pitchFamily="34" charset="0"/>
              <a:cs typeface="Arial" pitchFamily="34" charset="0"/>
            </a:endParaRPr>
          </a:p>
        </p:txBody>
      </p:sp>
      <p:sp>
        <p:nvSpPr>
          <p:cNvPr id="13" name="Szövegdoboz 81">
            <a:extLst>
              <a:ext uri="{FF2B5EF4-FFF2-40B4-BE49-F238E27FC236}">
                <a16:creationId xmlns:a16="http://schemas.microsoft.com/office/drawing/2014/main" xmlns="" id="{EDA37FC9-E582-4A37-9D8A-2D05CDC36F72}"/>
              </a:ext>
            </a:extLst>
          </p:cNvPr>
          <p:cNvSpPr txBox="1"/>
          <p:nvPr/>
        </p:nvSpPr>
        <p:spPr>
          <a:xfrm>
            <a:off x="5436096" y="750842"/>
            <a:ext cx="2880320" cy="246221"/>
          </a:xfrm>
          <a:prstGeom prst="rect">
            <a:avLst/>
          </a:prstGeom>
          <a:noFill/>
        </p:spPr>
        <p:txBody>
          <a:bodyPr wrap="square" rtlCol="0">
            <a:spAutoFit/>
          </a:bodyPr>
          <a:lstStyle/>
          <a:p>
            <a:pPr lvl="0" algn="ctr" defTabSz="685772">
              <a:defRPr/>
            </a:pPr>
            <a:r>
              <a:rPr lang="hu-HU" sz="1000" kern="0" cap="all" dirty="0" err="1">
                <a:solidFill>
                  <a:srgbClr val="404040"/>
                </a:solidFill>
                <a:latin typeface="Calibri" pitchFamily="34" charset="0"/>
                <a:cs typeface="Arial" pitchFamily="34" charset="0"/>
              </a:rPr>
              <a:t>On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basis</a:t>
            </a:r>
            <a:r>
              <a:rPr lang="hu-HU" sz="1000" kern="0" cap="all" dirty="0">
                <a:solidFill>
                  <a:srgbClr val="404040"/>
                </a:solidFill>
                <a:latin typeface="Calibri" pitchFamily="34" charset="0"/>
                <a:cs typeface="Arial" pitchFamily="34" charset="0"/>
              </a:rPr>
              <a:t> of </a:t>
            </a:r>
            <a:r>
              <a:rPr lang="hu-HU" sz="1000" kern="0" cap="all" dirty="0" err="1">
                <a:solidFill>
                  <a:srgbClr val="404040"/>
                </a:solidFill>
                <a:latin typeface="Calibri" pitchFamily="34" charset="0"/>
                <a:cs typeface="Arial" pitchFamily="34" charset="0"/>
              </a:rPr>
              <a:t>multiple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screen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users</a:t>
            </a:r>
            <a:endParaRPr lang="hu-HU" sz="1000" kern="0" cap="all" dirty="0">
              <a:solidFill>
                <a:srgbClr val="404040"/>
              </a:solidFill>
              <a:latin typeface="Calibri" pitchFamily="34" charset="0"/>
              <a:cs typeface="Arial" pitchFamily="34" charset="0"/>
            </a:endParaRPr>
          </a:p>
        </p:txBody>
      </p:sp>
      <p:sp>
        <p:nvSpPr>
          <p:cNvPr id="14" name="Cím 30">
            <a:extLst>
              <a:ext uri="{FF2B5EF4-FFF2-40B4-BE49-F238E27FC236}">
                <a16:creationId xmlns:a16="http://schemas.microsoft.com/office/drawing/2014/main" xmlns="" id="{47BCA88E-02BC-4C0B-B5BB-8F2E5AB870A6}"/>
              </a:ext>
            </a:extLst>
          </p:cNvPr>
          <p:cNvSpPr txBox="1">
            <a:spLocks/>
          </p:cNvSpPr>
          <p:nvPr/>
        </p:nvSpPr>
        <p:spPr>
          <a:xfrm>
            <a:off x="434663" y="4443958"/>
            <a:ext cx="8346147" cy="309909"/>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Beyond the parts of the day, in connection with it, it can be concluded that with company the dominance of TV is stronger, while when watching TV alone the relative dominance of the alternative screen gets stronger (although the differences are not significant).</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sp>
        <p:nvSpPr>
          <p:cNvPr id="11" name="TextBox 10">
            <a:extLst>
              <a:ext uri="{FF2B5EF4-FFF2-40B4-BE49-F238E27FC236}">
                <a16:creationId xmlns:a16="http://schemas.microsoft.com/office/drawing/2014/main" xmlns="" id="{27BAC01E-8F6E-4376-BCDA-101FF39C52C3}"/>
              </a:ext>
            </a:extLst>
          </p:cNvPr>
          <p:cNvSpPr txBox="1"/>
          <p:nvPr/>
        </p:nvSpPr>
        <p:spPr>
          <a:xfrm>
            <a:off x="6948264" y="3884444"/>
            <a:ext cx="2320114" cy="415498"/>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A1C46B"/>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lang="hu-HU" sz="1050" dirty="0">
                <a:solidFill>
                  <a:srgbClr val="404040"/>
                </a:solidFill>
                <a:latin typeface="Calibri" pitchFamily="34" charset="0"/>
                <a:cs typeface="Arial" pitchFamily="34" charset="0"/>
              </a:rPr>
              <a:t>TV is </a:t>
            </a:r>
            <a:r>
              <a:rPr lang="hu-HU" sz="1050" dirty="0" err="1">
                <a:solidFill>
                  <a:srgbClr val="404040"/>
                </a:solidFill>
                <a:latin typeface="Calibri" pitchFamily="34" charset="0"/>
                <a:cs typeface="Arial" pitchFamily="34" charset="0"/>
              </a:rPr>
              <a:t>the</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primary</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screen</a:t>
            </a:r>
            <a:endParaRPr kumimoji="0" lang="hu-HU" sz="1050" b="0" i="0" u="none" strike="noStrike" kern="0" cap="none" spc="0" normalizeH="0" baseline="0" noProof="0" dirty="0">
              <a:ln>
                <a:noFill/>
              </a:ln>
              <a:solidFill>
                <a:srgbClr val="404040"/>
              </a:solidFill>
              <a:effectLst/>
              <a:uLnTx/>
              <a:uFillTx/>
              <a:latin typeface="Calibri"/>
              <a:ea typeface="+mn-ea"/>
              <a:cs typeface="+mn-cs"/>
            </a:endParaRPr>
          </a:p>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008BCA"/>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Other</a:t>
            </a:r>
            <a:r>
              <a:rPr kumimoji="0" lang="hu-HU" sz="105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de</a:t>
            </a:r>
            <a:r>
              <a:rPr lang="hu-HU" sz="1050" kern="0" dirty="0">
                <a:solidFill>
                  <a:srgbClr val="404040"/>
                </a:solidFill>
                <a:latin typeface="Calibri" pitchFamily="34" charset="0"/>
                <a:cs typeface="Arial" pitchFamily="34" charset="0"/>
              </a:rPr>
              <a:t>vice is </a:t>
            </a:r>
            <a:r>
              <a:rPr lang="hu-HU" sz="1050" kern="0" dirty="0" err="1">
                <a:solidFill>
                  <a:srgbClr val="404040"/>
                </a:solidFill>
                <a:latin typeface="Calibri" pitchFamily="34" charset="0"/>
                <a:cs typeface="Arial" pitchFamily="34" charset="0"/>
              </a:rPr>
              <a:t>the</a:t>
            </a:r>
            <a:r>
              <a:rPr lang="hu-HU" sz="1050" kern="0" dirty="0">
                <a:solidFill>
                  <a:srgbClr val="404040"/>
                </a:solidFill>
                <a:latin typeface="Calibri" pitchFamily="34" charset="0"/>
                <a:cs typeface="Arial" pitchFamily="34" charset="0"/>
              </a:rPr>
              <a:t> </a:t>
            </a:r>
            <a:r>
              <a:rPr lang="hu-HU" sz="1050" kern="0" dirty="0" err="1">
                <a:solidFill>
                  <a:srgbClr val="404040"/>
                </a:solidFill>
                <a:latin typeface="Calibri" pitchFamily="34" charset="0"/>
                <a:cs typeface="Arial" pitchFamily="34" charset="0"/>
              </a:rPr>
              <a:t>primary</a:t>
            </a:r>
            <a:r>
              <a:rPr lang="hu-HU" sz="1050" kern="0" dirty="0">
                <a:solidFill>
                  <a:srgbClr val="404040"/>
                </a:solidFill>
                <a:latin typeface="Calibri" pitchFamily="34" charset="0"/>
                <a:cs typeface="Arial" pitchFamily="34" charset="0"/>
              </a:rPr>
              <a:t> </a:t>
            </a:r>
            <a:r>
              <a:rPr lang="hu-HU" sz="1050" kern="0" dirty="0" err="1">
                <a:solidFill>
                  <a:srgbClr val="404040"/>
                </a:solidFill>
                <a:latin typeface="Calibri" pitchFamily="34" charset="0"/>
                <a:cs typeface="Arial" pitchFamily="34" charset="0"/>
              </a:rPr>
              <a:t>screen</a:t>
            </a:r>
            <a:endParaRPr kumimoji="0" lang="hu-HU" sz="1050" b="0" i="0" u="none" strike="noStrike" kern="0" cap="none" spc="0" normalizeH="0" baseline="0" noProof="0" dirty="0">
              <a:ln>
                <a:noFill/>
              </a:ln>
              <a:solidFill>
                <a:srgbClr val="404040"/>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xmlns="" id="{ABD0849C-65C5-43BC-8742-B27B3E10AAFF}"/>
              </a:ext>
            </a:extLst>
          </p:cNvPr>
          <p:cNvPicPr>
            <a:picLocks noChangeAspect="1"/>
          </p:cNvPicPr>
          <p:nvPr/>
        </p:nvPicPr>
        <p:blipFill>
          <a:blip r:embed="rId4"/>
          <a:stretch>
            <a:fillRect/>
          </a:stretch>
        </p:blipFill>
        <p:spPr>
          <a:xfrm>
            <a:off x="7564578" y="4840516"/>
            <a:ext cx="1034081" cy="242440"/>
          </a:xfrm>
          <a:prstGeom prst="rect">
            <a:avLst/>
          </a:prstGeom>
        </p:spPr>
      </p:pic>
      <p:pic>
        <p:nvPicPr>
          <p:cNvPr id="16" name="Picture 15">
            <a:extLst>
              <a:ext uri="{FF2B5EF4-FFF2-40B4-BE49-F238E27FC236}">
                <a16:creationId xmlns:a16="http://schemas.microsoft.com/office/drawing/2014/main" xmlns="" id="{50B636A4-5DFE-4A32-80DA-E9AFA8F3B8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3608777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xmlns="" id="{5B4E7FDB-7A18-4864-B295-884F1F23064A}"/>
              </a:ext>
            </a:extLst>
          </p:cNvPr>
          <p:cNvGraphicFramePr/>
          <p:nvPr>
            <p:extLst>
              <p:ext uri="{D42A27DB-BD31-4B8C-83A1-F6EECF244321}">
                <p14:modId xmlns:p14="http://schemas.microsoft.com/office/powerpoint/2010/main" val="3139104230"/>
              </p:ext>
            </p:extLst>
          </p:nvPr>
        </p:nvGraphicFramePr>
        <p:xfrm>
          <a:off x="3635896" y="1058830"/>
          <a:ext cx="4468597" cy="2818984"/>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179984" y="-19088"/>
            <a:ext cx="8680422" cy="469722"/>
          </a:xfrm>
        </p:spPr>
        <p:txBody>
          <a:bodyPr>
            <a:noAutofit/>
          </a:bodyPr>
          <a:lstStyle/>
          <a:p>
            <a:r>
              <a:rPr lang="hu-HU" sz="2500" dirty="0" err="1"/>
              <a:t>Relationship</a:t>
            </a:r>
            <a:r>
              <a:rPr lang="hu-HU" sz="2500" dirty="0"/>
              <a:t> </a:t>
            </a:r>
            <a:r>
              <a:rPr lang="hu-HU" sz="2500" dirty="0" err="1"/>
              <a:t>between</a:t>
            </a:r>
            <a:r>
              <a:rPr lang="hu-HU" sz="2500" dirty="0"/>
              <a:t> </a:t>
            </a:r>
            <a:r>
              <a:rPr lang="hu-HU" sz="2500" dirty="0" err="1"/>
              <a:t>the</a:t>
            </a:r>
            <a:r>
              <a:rPr lang="hu-HU" sz="2500" dirty="0"/>
              <a:t> </a:t>
            </a:r>
            <a:r>
              <a:rPr lang="hu-HU" sz="2500" dirty="0" err="1"/>
              <a:t>primary</a:t>
            </a:r>
            <a:r>
              <a:rPr lang="hu-HU" sz="2500" dirty="0"/>
              <a:t> </a:t>
            </a:r>
            <a:r>
              <a:rPr lang="hu-HU" sz="2500" dirty="0" err="1"/>
              <a:t>screen</a:t>
            </a:r>
            <a:r>
              <a:rPr lang="hu-HU" sz="2500" dirty="0"/>
              <a:t> and </a:t>
            </a:r>
            <a:r>
              <a:rPr lang="hu-HU" sz="2500" dirty="0" err="1"/>
              <a:t>the</a:t>
            </a:r>
            <a:r>
              <a:rPr lang="hu-HU" sz="2500" dirty="0"/>
              <a:t> </a:t>
            </a:r>
            <a:r>
              <a:rPr lang="hu-HU" sz="2500" dirty="0" err="1"/>
              <a:t>content</a:t>
            </a:r>
            <a:endParaRPr lang="hu-HU" sz="2500" dirty="0"/>
          </a:p>
        </p:txBody>
      </p:sp>
      <p:sp>
        <p:nvSpPr>
          <p:cNvPr id="91" name="Text Placeholder 9"/>
          <p:cNvSpPr>
            <a:spLocks noGrp="1"/>
          </p:cNvSpPr>
          <p:nvPr>
            <p:ph type="body" sz="quarter" idx="4294967295"/>
          </p:nvPr>
        </p:nvSpPr>
        <p:spPr>
          <a:xfrm>
            <a:off x="107504" y="339503"/>
            <a:ext cx="8690248" cy="216024"/>
          </a:xfrm>
          <a:prstGeom prst="rect">
            <a:avLst/>
          </a:prstGeom>
        </p:spPr>
        <p:txBody>
          <a:bodyPr>
            <a:normAutofit lnSpcReduction="10000"/>
          </a:bodyPr>
          <a:lstStyle/>
          <a:p>
            <a:pPr marL="0" indent="0">
              <a:spcBef>
                <a:spcPts val="0"/>
              </a:spcBef>
            </a:pPr>
            <a:r>
              <a:rPr lang="hu-HU" sz="900" i="1" dirty="0" err="1">
                <a:solidFill>
                  <a:schemeClr val="bg1">
                    <a:lumMod val="50000"/>
                  </a:schemeClr>
                </a:solidFill>
              </a:rPr>
              <a:t>Whilst</a:t>
            </a:r>
            <a:r>
              <a:rPr lang="hu-HU" sz="900" i="1" dirty="0">
                <a:solidFill>
                  <a:schemeClr val="bg1">
                    <a:lumMod val="50000"/>
                  </a:schemeClr>
                </a:solidFill>
              </a:rPr>
              <a:t> </a:t>
            </a:r>
            <a:r>
              <a:rPr lang="hu-HU" sz="900" i="1" dirty="0" err="1">
                <a:solidFill>
                  <a:schemeClr val="bg1">
                    <a:lumMod val="50000"/>
                  </a:schemeClr>
                </a:solidFill>
              </a:rPr>
              <a:t>you</a:t>
            </a:r>
            <a:r>
              <a:rPr lang="hu-HU" sz="900" i="1" dirty="0">
                <a:solidFill>
                  <a:schemeClr val="bg1">
                    <a:lumMod val="50000"/>
                  </a:schemeClr>
                </a:solidFill>
              </a:rPr>
              <a:t> </a:t>
            </a:r>
            <a:r>
              <a:rPr lang="hu-HU" sz="900" i="1" dirty="0" err="1">
                <a:solidFill>
                  <a:schemeClr val="bg1">
                    <a:lumMod val="50000"/>
                  </a:schemeClr>
                </a:solidFill>
              </a:rPr>
              <a:t>were</a:t>
            </a:r>
            <a:r>
              <a:rPr lang="hu-HU" sz="900" i="1" dirty="0">
                <a:solidFill>
                  <a:schemeClr val="bg1">
                    <a:lumMod val="50000"/>
                  </a:schemeClr>
                </a:solidFill>
              </a:rPr>
              <a:t> </a:t>
            </a:r>
            <a:r>
              <a:rPr lang="hu-HU" sz="900" i="1" dirty="0" err="1">
                <a:solidFill>
                  <a:schemeClr val="bg1">
                    <a:lumMod val="50000"/>
                  </a:schemeClr>
                </a:solidFill>
              </a:rPr>
              <a:t>using</a:t>
            </a:r>
            <a:r>
              <a:rPr lang="hu-HU" sz="900" i="1" dirty="0">
                <a:solidFill>
                  <a:schemeClr val="bg1">
                    <a:lumMod val="50000"/>
                  </a:schemeClr>
                </a:solidFill>
              </a:rPr>
              <a:t> </a:t>
            </a:r>
            <a:r>
              <a:rPr lang="hu-HU" sz="900" i="1" dirty="0" err="1">
                <a:solidFill>
                  <a:schemeClr val="bg1">
                    <a:lumMod val="50000"/>
                  </a:schemeClr>
                </a:solidFill>
              </a:rPr>
              <a:t>the</a:t>
            </a:r>
            <a:r>
              <a:rPr lang="hu-HU" sz="900" i="1" dirty="0">
                <a:solidFill>
                  <a:schemeClr val="bg1">
                    <a:lumMod val="50000"/>
                  </a:schemeClr>
                </a:solidFill>
              </a:rPr>
              <a:t> </a:t>
            </a:r>
            <a:r>
              <a:rPr lang="hu-HU" sz="900" i="1" dirty="0" err="1">
                <a:solidFill>
                  <a:schemeClr val="bg1">
                    <a:lumMod val="50000"/>
                  </a:schemeClr>
                </a:solidFill>
              </a:rPr>
              <a:t>device</a:t>
            </a:r>
            <a:r>
              <a:rPr lang="hu-HU" sz="900" i="1" dirty="0">
                <a:solidFill>
                  <a:schemeClr val="bg1">
                    <a:lumMod val="50000"/>
                  </a:schemeClr>
                </a:solidFill>
              </a:rPr>
              <a:t>, </a:t>
            </a:r>
            <a:r>
              <a:rPr lang="hu-HU" sz="900" i="1" dirty="0" err="1">
                <a:solidFill>
                  <a:schemeClr val="bg1">
                    <a:lumMod val="50000"/>
                  </a:schemeClr>
                </a:solidFill>
              </a:rPr>
              <a:t>which</a:t>
            </a:r>
            <a:r>
              <a:rPr lang="hu-HU" sz="900" i="1" dirty="0">
                <a:solidFill>
                  <a:schemeClr val="bg1">
                    <a:lumMod val="50000"/>
                  </a:schemeClr>
                </a:solidFill>
              </a:rPr>
              <a:t> </a:t>
            </a:r>
            <a:r>
              <a:rPr lang="hu-HU" sz="900" i="1" dirty="0" err="1">
                <a:solidFill>
                  <a:schemeClr val="bg1">
                    <a:lumMod val="50000"/>
                  </a:schemeClr>
                </a:solidFill>
              </a:rPr>
              <a:t>screen</a:t>
            </a:r>
            <a:r>
              <a:rPr lang="hu-HU" sz="900" i="1" dirty="0">
                <a:solidFill>
                  <a:schemeClr val="bg1">
                    <a:lumMod val="50000"/>
                  </a:schemeClr>
                </a:solidFill>
              </a:rPr>
              <a:t> </a:t>
            </a:r>
            <a:r>
              <a:rPr lang="hu-HU" sz="900" i="1" dirty="0" err="1">
                <a:solidFill>
                  <a:schemeClr val="bg1">
                    <a:lumMod val="50000"/>
                  </a:schemeClr>
                </a:solidFill>
              </a:rPr>
              <a:t>did</a:t>
            </a:r>
            <a:r>
              <a:rPr lang="hu-HU" sz="900" i="1" dirty="0">
                <a:solidFill>
                  <a:schemeClr val="bg1">
                    <a:lumMod val="50000"/>
                  </a:schemeClr>
                </a:solidFill>
              </a:rPr>
              <a:t> </a:t>
            </a:r>
            <a:r>
              <a:rPr lang="hu-HU" sz="900" i="1" dirty="0" err="1">
                <a:solidFill>
                  <a:schemeClr val="bg1">
                    <a:lumMod val="50000"/>
                  </a:schemeClr>
                </a:solidFill>
              </a:rPr>
              <a:t>you</a:t>
            </a:r>
            <a:r>
              <a:rPr lang="hu-HU" sz="900" i="1" dirty="0">
                <a:solidFill>
                  <a:schemeClr val="bg1">
                    <a:lumMod val="50000"/>
                  </a:schemeClr>
                </a:solidFill>
              </a:rPr>
              <a:t> </a:t>
            </a:r>
            <a:r>
              <a:rPr lang="hu-HU" sz="900" i="1" dirty="0" err="1">
                <a:solidFill>
                  <a:schemeClr val="bg1">
                    <a:lumMod val="50000"/>
                  </a:schemeClr>
                </a:solidFill>
              </a:rPr>
              <a:t>concentrate</a:t>
            </a:r>
            <a:r>
              <a:rPr lang="hu-HU" sz="900" i="1" dirty="0">
                <a:solidFill>
                  <a:schemeClr val="bg1">
                    <a:lumMod val="50000"/>
                  </a:schemeClr>
                </a:solidFill>
              </a:rPr>
              <a:t> </a:t>
            </a:r>
            <a:r>
              <a:rPr lang="hu-HU" sz="900" i="1" dirty="0" err="1">
                <a:solidFill>
                  <a:schemeClr val="bg1">
                    <a:lumMod val="50000"/>
                  </a:schemeClr>
                </a:solidFill>
              </a:rPr>
              <a:t>on</a:t>
            </a:r>
            <a:r>
              <a:rPr lang="hu-HU" sz="900" i="1" dirty="0">
                <a:solidFill>
                  <a:schemeClr val="bg1">
                    <a:lumMod val="50000"/>
                  </a:schemeClr>
                </a:solidFill>
              </a:rPr>
              <a:t>?</a:t>
            </a:r>
          </a:p>
        </p:txBody>
      </p:sp>
      <p:sp>
        <p:nvSpPr>
          <p:cNvPr id="121" name="Szövegdoboz 135">
            <a:extLst>
              <a:ext uri="{FF2B5EF4-FFF2-40B4-BE49-F238E27FC236}">
                <a16:creationId xmlns:a16="http://schemas.microsoft.com/office/drawing/2014/main" xmlns="" id="{B27DDDBD-47CB-4EA0-9609-A002D7625725}"/>
              </a:ext>
            </a:extLst>
          </p:cNvPr>
          <p:cNvSpPr txBox="1"/>
          <p:nvPr/>
        </p:nvSpPr>
        <p:spPr>
          <a:xfrm>
            <a:off x="434662" y="4953148"/>
            <a:ext cx="8169786" cy="138499"/>
          </a:xfrm>
          <a:prstGeom prst="rect">
            <a:avLst/>
          </a:prstGeom>
        </p:spPr>
        <p:txBody>
          <a:bodyPr vert="horz" wrap="square" lIns="0" tIns="0" rIns="0" bIns="0" rtlCol="0">
            <a:spAutoFit/>
          </a:bodyPr>
          <a:lstStyle/>
          <a:p>
            <a:pPr marL="4763" lvl="0" defTabSz="914400">
              <a:tabLst>
                <a:tab pos="8074025" algn="r"/>
              </a:tabLst>
              <a:defRPr/>
            </a:pPr>
            <a:r>
              <a:rPr lang="hu-HU" sz="900" kern="0" dirty="0">
                <a:solidFill>
                  <a:srgbClr val="222223"/>
                </a:solidFill>
              </a:rPr>
              <a:t>N= </a:t>
            </a:r>
            <a:r>
              <a:rPr lang="hu-HU" sz="900" kern="0" dirty="0" err="1">
                <a:solidFill>
                  <a:srgbClr val="222223"/>
                </a:solidFill>
              </a:rPr>
              <a:t>varies</a:t>
            </a:r>
            <a:r>
              <a:rPr lang="hu-HU" sz="900" kern="0" dirty="0">
                <a:solidFill>
                  <a:srgbClr val="222223"/>
                </a:solidFill>
              </a:rPr>
              <a:t> </a:t>
            </a:r>
            <a:r>
              <a:rPr lang="hu-HU" sz="900" kern="0" dirty="0" err="1">
                <a:solidFill>
                  <a:srgbClr val="222223"/>
                </a:solidFill>
              </a:rPr>
              <a:t>by</a:t>
            </a:r>
            <a:r>
              <a:rPr lang="hu-HU" sz="900" kern="0" dirty="0">
                <a:solidFill>
                  <a:srgbClr val="222223"/>
                </a:solidFill>
              </a:rPr>
              <a:t> line|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using</a:t>
            </a:r>
            <a:r>
              <a:rPr lang="hu-HU" sz="900" kern="0" dirty="0">
                <a:solidFill>
                  <a:srgbClr val="222223"/>
                </a:solidFill>
              </a:rPr>
              <a:t> </a:t>
            </a:r>
            <a:r>
              <a:rPr lang="hu-HU" sz="900" kern="0" dirty="0" err="1">
                <a:solidFill>
                  <a:srgbClr val="222223"/>
                </a:solidFill>
              </a:rPr>
              <a:t>secondary</a:t>
            </a:r>
            <a:r>
              <a:rPr lang="hu-HU" sz="900" kern="0" dirty="0">
                <a:solidFill>
                  <a:srgbClr val="222223"/>
                </a:solidFill>
              </a:rPr>
              <a:t> </a:t>
            </a:r>
            <a:r>
              <a:rPr lang="hu-HU" sz="900" kern="0" dirty="0" err="1">
                <a:solidFill>
                  <a:srgbClr val="222223"/>
                </a:solidFill>
              </a:rPr>
              <a:t>device</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graphicFrame>
        <p:nvGraphicFramePr>
          <p:cNvPr id="9" name="Chart 8">
            <a:extLst>
              <a:ext uri="{FF2B5EF4-FFF2-40B4-BE49-F238E27FC236}">
                <a16:creationId xmlns:a16="http://schemas.microsoft.com/office/drawing/2014/main" xmlns="" id="{A8E06090-CA7C-4CA9-8538-69567AD26B6D}"/>
              </a:ext>
            </a:extLst>
          </p:cNvPr>
          <p:cNvGraphicFramePr/>
          <p:nvPr>
            <p:extLst>
              <p:ext uri="{D42A27DB-BD31-4B8C-83A1-F6EECF244321}">
                <p14:modId xmlns:p14="http://schemas.microsoft.com/office/powerpoint/2010/main" val="4031898557"/>
              </p:ext>
            </p:extLst>
          </p:nvPr>
        </p:nvGraphicFramePr>
        <p:xfrm>
          <a:off x="395536" y="1059582"/>
          <a:ext cx="4468597" cy="2818984"/>
        </p:xfrm>
        <a:graphic>
          <a:graphicData uri="http://schemas.openxmlformats.org/drawingml/2006/chart">
            <c:chart xmlns:c="http://schemas.openxmlformats.org/drawingml/2006/chart" xmlns:r="http://schemas.openxmlformats.org/officeDocument/2006/relationships" r:id="rId3"/>
          </a:graphicData>
        </a:graphic>
      </p:graphicFrame>
      <p:sp>
        <p:nvSpPr>
          <p:cNvPr id="14" name="Szövegdoboz 81">
            <a:extLst>
              <a:ext uri="{FF2B5EF4-FFF2-40B4-BE49-F238E27FC236}">
                <a16:creationId xmlns:a16="http://schemas.microsoft.com/office/drawing/2014/main" xmlns="" id="{31E1B45E-13B8-4AB0-9C8C-27F80EC41480}"/>
              </a:ext>
            </a:extLst>
          </p:cNvPr>
          <p:cNvSpPr txBox="1"/>
          <p:nvPr/>
        </p:nvSpPr>
        <p:spPr>
          <a:xfrm>
            <a:off x="1547664" y="750843"/>
            <a:ext cx="2359159" cy="246221"/>
          </a:xfrm>
          <a:prstGeom prst="rect">
            <a:avLst/>
          </a:prstGeom>
          <a:noFill/>
        </p:spPr>
        <p:txBody>
          <a:bodyPr wrap="square" rtlCol="0">
            <a:spAutoFit/>
          </a:bodyPr>
          <a:lstStyle/>
          <a:p>
            <a:pPr lvl="0" algn="ctr" defTabSz="685772">
              <a:defRPr/>
            </a:pPr>
            <a:r>
              <a:rPr lang="hu-HU" sz="1000" kern="0" cap="all" dirty="0" err="1">
                <a:solidFill>
                  <a:srgbClr val="404040"/>
                </a:solidFill>
                <a:latin typeface="Calibri" pitchFamily="34" charset="0"/>
                <a:cs typeface="Arial" pitchFamily="34" charset="0"/>
              </a:rPr>
              <a:t>On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basis</a:t>
            </a:r>
            <a:r>
              <a:rPr lang="hu-HU" sz="1000" kern="0" cap="all" dirty="0">
                <a:solidFill>
                  <a:srgbClr val="404040"/>
                </a:solidFill>
                <a:latin typeface="Calibri" pitchFamily="34" charset="0"/>
                <a:cs typeface="Arial" pitchFamily="34" charset="0"/>
              </a:rPr>
              <a:t> of tv </a:t>
            </a:r>
            <a:r>
              <a:rPr lang="hu-HU" sz="1000" kern="0" cap="all" dirty="0" err="1">
                <a:solidFill>
                  <a:srgbClr val="404040"/>
                </a:solidFill>
                <a:latin typeface="Calibri" pitchFamily="34" charset="0"/>
                <a:cs typeface="Arial" pitchFamily="34" charset="0"/>
              </a:rPr>
              <a:t>watchers</a:t>
            </a:r>
            <a:endParaRPr lang="hu-HU" sz="1000" kern="0" cap="all" dirty="0">
              <a:solidFill>
                <a:srgbClr val="404040"/>
              </a:solidFill>
              <a:latin typeface="Calibri" pitchFamily="34" charset="0"/>
              <a:cs typeface="Arial" pitchFamily="34" charset="0"/>
            </a:endParaRPr>
          </a:p>
        </p:txBody>
      </p:sp>
      <p:sp>
        <p:nvSpPr>
          <p:cNvPr id="15" name="Szövegdoboz 81">
            <a:extLst>
              <a:ext uri="{FF2B5EF4-FFF2-40B4-BE49-F238E27FC236}">
                <a16:creationId xmlns:a16="http://schemas.microsoft.com/office/drawing/2014/main" xmlns="" id="{5CD9B837-E237-45AE-BD19-30738A1B046A}"/>
              </a:ext>
            </a:extLst>
          </p:cNvPr>
          <p:cNvSpPr txBox="1"/>
          <p:nvPr/>
        </p:nvSpPr>
        <p:spPr>
          <a:xfrm>
            <a:off x="5436096" y="750842"/>
            <a:ext cx="2880320" cy="246221"/>
          </a:xfrm>
          <a:prstGeom prst="rect">
            <a:avLst/>
          </a:prstGeom>
          <a:noFill/>
        </p:spPr>
        <p:txBody>
          <a:bodyPr wrap="square" rtlCol="0">
            <a:spAutoFit/>
          </a:bodyPr>
          <a:lstStyle/>
          <a:p>
            <a:pPr lvl="0" algn="ctr" defTabSz="685772">
              <a:defRPr/>
            </a:pPr>
            <a:r>
              <a:rPr lang="hu-HU" sz="1000" kern="0" cap="all" dirty="0" err="1">
                <a:solidFill>
                  <a:srgbClr val="404040"/>
                </a:solidFill>
                <a:latin typeface="Calibri" pitchFamily="34" charset="0"/>
                <a:cs typeface="Arial" pitchFamily="34" charset="0"/>
              </a:rPr>
              <a:t>On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basis</a:t>
            </a:r>
            <a:r>
              <a:rPr lang="hu-HU" sz="1000" kern="0" cap="all" dirty="0">
                <a:solidFill>
                  <a:srgbClr val="404040"/>
                </a:solidFill>
                <a:latin typeface="Calibri" pitchFamily="34" charset="0"/>
                <a:cs typeface="Arial" pitchFamily="34" charset="0"/>
              </a:rPr>
              <a:t> of </a:t>
            </a:r>
            <a:r>
              <a:rPr lang="hu-HU" sz="1000" kern="0" cap="all" dirty="0" err="1">
                <a:solidFill>
                  <a:srgbClr val="404040"/>
                </a:solidFill>
                <a:latin typeface="Calibri" pitchFamily="34" charset="0"/>
                <a:cs typeface="Arial" pitchFamily="34" charset="0"/>
              </a:rPr>
              <a:t>multiple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screen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users</a:t>
            </a:r>
            <a:endParaRPr lang="hu-HU" sz="1000" kern="0" cap="all" dirty="0">
              <a:solidFill>
                <a:srgbClr val="404040"/>
              </a:solidFill>
              <a:latin typeface="Calibri" pitchFamily="34" charset="0"/>
              <a:cs typeface="Arial" pitchFamily="34" charset="0"/>
            </a:endParaRPr>
          </a:p>
        </p:txBody>
      </p:sp>
      <p:sp>
        <p:nvSpPr>
          <p:cNvPr id="10" name="Cím 30">
            <a:extLst>
              <a:ext uri="{FF2B5EF4-FFF2-40B4-BE49-F238E27FC236}">
                <a16:creationId xmlns:a16="http://schemas.microsoft.com/office/drawing/2014/main" xmlns="" id="{F66245C6-F956-4DC5-ADC8-100EBAB48807}"/>
              </a:ext>
            </a:extLst>
          </p:cNvPr>
          <p:cNvSpPr txBox="1">
            <a:spLocks/>
          </p:cNvSpPr>
          <p:nvPr/>
        </p:nvSpPr>
        <p:spPr>
          <a:xfrm>
            <a:off x="434663" y="4443958"/>
            <a:ext cx="8346147" cy="309909"/>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TV screen losing its primary position is most common during animations but also considerable during quiz and reality shows as well as the news.</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sp>
        <p:nvSpPr>
          <p:cNvPr id="11" name="TextBox 10">
            <a:extLst>
              <a:ext uri="{FF2B5EF4-FFF2-40B4-BE49-F238E27FC236}">
                <a16:creationId xmlns:a16="http://schemas.microsoft.com/office/drawing/2014/main" xmlns="" id="{741A0C3B-0125-4EC4-804F-E5A579C4FE4C}"/>
              </a:ext>
            </a:extLst>
          </p:cNvPr>
          <p:cNvSpPr txBox="1"/>
          <p:nvPr/>
        </p:nvSpPr>
        <p:spPr>
          <a:xfrm>
            <a:off x="6948264" y="3884444"/>
            <a:ext cx="2320114" cy="415498"/>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A1C46B"/>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lang="hu-HU" sz="1050" dirty="0">
                <a:solidFill>
                  <a:srgbClr val="404040"/>
                </a:solidFill>
                <a:latin typeface="Calibri" pitchFamily="34" charset="0"/>
                <a:cs typeface="Arial" pitchFamily="34" charset="0"/>
              </a:rPr>
              <a:t>TV is </a:t>
            </a:r>
            <a:r>
              <a:rPr lang="hu-HU" sz="1050" dirty="0" err="1">
                <a:solidFill>
                  <a:srgbClr val="404040"/>
                </a:solidFill>
                <a:latin typeface="Calibri" pitchFamily="34" charset="0"/>
                <a:cs typeface="Arial" pitchFamily="34" charset="0"/>
              </a:rPr>
              <a:t>the</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primary</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screen</a:t>
            </a:r>
            <a:endParaRPr kumimoji="0" lang="hu-HU" sz="1050" b="0" i="0" u="none" strike="noStrike" kern="0" cap="none" spc="0" normalizeH="0" baseline="0" noProof="0" dirty="0">
              <a:ln>
                <a:noFill/>
              </a:ln>
              <a:solidFill>
                <a:srgbClr val="404040"/>
              </a:solidFill>
              <a:effectLst/>
              <a:uLnTx/>
              <a:uFillTx/>
              <a:latin typeface="Calibri"/>
              <a:ea typeface="+mn-ea"/>
              <a:cs typeface="+mn-cs"/>
            </a:endParaRPr>
          </a:p>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008BCA"/>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Other</a:t>
            </a:r>
            <a:r>
              <a:rPr kumimoji="0" lang="hu-HU" sz="105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de</a:t>
            </a:r>
            <a:r>
              <a:rPr lang="hu-HU" sz="1050" kern="0" dirty="0">
                <a:solidFill>
                  <a:srgbClr val="404040"/>
                </a:solidFill>
                <a:latin typeface="Calibri" pitchFamily="34" charset="0"/>
                <a:cs typeface="Arial" pitchFamily="34" charset="0"/>
              </a:rPr>
              <a:t>vice is </a:t>
            </a:r>
            <a:r>
              <a:rPr lang="hu-HU" sz="1050" kern="0" dirty="0" err="1">
                <a:solidFill>
                  <a:srgbClr val="404040"/>
                </a:solidFill>
                <a:latin typeface="Calibri" pitchFamily="34" charset="0"/>
                <a:cs typeface="Arial" pitchFamily="34" charset="0"/>
              </a:rPr>
              <a:t>the</a:t>
            </a:r>
            <a:r>
              <a:rPr lang="hu-HU" sz="1050" kern="0" dirty="0">
                <a:solidFill>
                  <a:srgbClr val="404040"/>
                </a:solidFill>
                <a:latin typeface="Calibri" pitchFamily="34" charset="0"/>
                <a:cs typeface="Arial" pitchFamily="34" charset="0"/>
              </a:rPr>
              <a:t> </a:t>
            </a:r>
            <a:r>
              <a:rPr lang="hu-HU" sz="1050" kern="0" dirty="0" err="1">
                <a:solidFill>
                  <a:srgbClr val="404040"/>
                </a:solidFill>
                <a:latin typeface="Calibri" pitchFamily="34" charset="0"/>
                <a:cs typeface="Arial" pitchFamily="34" charset="0"/>
              </a:rPr>
              <a:t>primary</a:t>
            </a:r>
            <a:r>
              <a:rPr lang="hu-HU" sz="1050" kern="0" dirty="0">
                <a:solidFill>
                  <a:srgbClr val="404040"/>
                </a:solidFill>
                <a:latin typeface="Calibri" pitchFamily="34" charset="0"/>
                <a:cs typeface="Arial" pitchFamily="34" charset="0"/>
              </a:rPr>
              <a:t> </a:t>
            </a:r>
            <a:r>
              <a:rPr lang="hu-HU" sz="1050" kern="0" dirty="0" err="1">
                <a:solidFill>
                  <a:srgbClr val="404040"/>
                </a:solidFill>
                <a:latin typeface="Calibri" pitchFamily="34" charset="0"/>
                <a:cs typeface="Arial" pitchFamily="34" charset="0"/>
              </a:rPr>
              <a:t>screen</a:t>
            </a:r>
            <a:endParaRPr kumimoji="0" lang="hu-HU" sz="1050" b="0" i="0" u="none" strike="noStrike" kern="0" cap="none" spc="0" normalizeH="0" baseline="0" noProof="0" dirty="0">
              <a:ln>
                <a:noFill/>
              </a:ln>
              <a:solidFill>
                <a:srgbClr val="404040"/>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xmlns="" id="{07B05DAF-44E3-4484-BAAF-14C8BA945B05}"/>
              </a:ext>
            </a:extLst>
          </p:cNvPr>
          <p:cNvPicPr>
            <a:picLocks noChangeAspect="1"/>
          </p:cNvPicPr>
          <p:nvPr/>
        </p:nvPicPr>
        <p:blipFill>
          <a:blip r:embed="rId4"/>
          <a:stretch>
            <a:fillRect/>
          </a:stretch>
        </p:blipFill>
        <p:spPr>
          <a:xfrm>
            <a:off x="7564578" y="4840516"/>
            <a:ext cx="1034081" cy="242440"/>
          </a:xfrm>
          <a:prstGeom prst="rect">
            <a:avLst/>
          </a:prstGeom>
        </p:spPr>
      </p:pic>
      <p:pic>
        <p:nvPicPr>
          <p:cNvPr id="16" name="Picture 15">
            <a:extLst>
              <a:ext uri="{FF2B5EF4-FFF2-40B4-BE49-F238E27FC236}">
                <a16:creationId xmlns:a16="http://schemas.microsoft.com/office/drawing/2014/main" xmlns="" id="{C9EF4D55-77F7-4C83-93EE-2CC23162D9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2063207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84" y="-19088"/>
            <a:ext cx="8680422" cy="469722"/>
          </a:xfrm>
        </p:spPr>
        <p:txBody>
          <a:bodyPr>
            <a:noAutofit/>
          </a:bodyPr>
          <a:lstStyle/>
          <a:p>
            <a:r>
              <a:rPr lang="hu-HU" sz="2500" dirty="0" err="1"/>
              <a:t>Relationship</a:t>
            </a:r>
            <a:r>
              <a:rPr lang="hu-HU" sz="2500" dirty="0"/>
              <a:t> </a:t>
            </a:r>
            <a:r>
              <a:rPr lang="hu-HU" sz="2500" dirty="0" err="1"/>
              <a:t>between</a:t>
            </a:r>
            <a:r>
              <a:rPr lang="hu-HU" sz="2500" dirty="0"/>
              <a:t> </a:t>
            </a:r>
            <a:r>
              <a:rPr lang="hu-HU" sz="2500" dirty="0" err="1"/>
              <a:t>the</a:t>
            </a:r>
            <a:r>
              <a:rPr lang="hu-HU" sz="2500" dirty="0"/>
              <a:t> </a:t>
            </a:r>
            <a:r>
              <a:rPr lang="hu-HU" sz="2500" dirty="0" err="1"/>
              <a:t>primary</a:t>
            </a:r>
            <a:r>
              <a:rPr lang="hu-HU" sz="2500" dirty="0"/>
              <a:t> </a:t>
            </a:r>
            <a:r>
              <a:rPr lang="hu-HU" sz="2500" dirty="0" err="1"/>
              <a:t>screen</a:t>
            </a:r>
            <a:r>
              <a:rPr lang="hu-HU" sz="2500" dirty="0"/>
              <a:t> and </a:t>
            </a:r>
            <a:r>
              <a:rPr lang="hu-HU" sz="2500" dirty="0" err="1"/>
              <a:t>the</a:t>
            </a:r>
            <a:r>
              <a:rPr lang="hu-HU" sz="2500" dirty="0"/>
              <a:t> </a:t>
            </a:r>
            <a:r>
              <a:rPr lang="hu-HU" sz="2500" dirty="0" err="1"/>
              <a:t>content</a:t>
            </a:r>
            <a:endParaRPr lang="hu-HU" sz="2500" dirty="0"/>
          </a:p>
        </p:txBody>
      </p:sp>
      <p:sp>
        <p:nvSpPr>
          <p:cNvPr id="121" name="Szövegdoboz 135">
            <a:extLst>
              <a:ext uri="{FF2B5EF4-FFF2-40B4-BE49-F238E27FC236}">
                <a16:creationId xmlns:a16="http://schemas.microsoft.com/office/drawing/2014/main" xmlns="" id="{B27DDDBD-47CB-4EA0-9609-A002D7625725}"/>
              </a:ext>
            </a:extLst>
          </p:cNvPr>
          <p:cNvSpPr txBox="1"/>
          <p:nvPr/>
        </p:nvSpPr>
        <p:spPr>
          <a:xfrm>
            <a:off x="434662" y="4953148"/>
            <a:ext cx="8169786" cy="138499"/>
          </a:xfrm>
          <a:prstGeom prst="rect">
            <a:avLst/>
          </a:prstGeom>
        </p:spPr>
        <p:txBody>
          <a:bodyPr vert="horz" wrap="square" lIns="0" tIns="0" rIns="0" bIns="0" rtlCol="0">
            <a:spAutoFit/>
          </a:bodyPr>
          <a:lstStyle/>
          <a:p>
            <a:pPr marL="4763" lvl="0" defTabSz="914400">
              <a:tabLst>
                <a:tab pos="8074025" algn="r"/>
              </a:tabLst>
              <a:defRPr/>
            </a:pPr>
            <a:r>
              <a:rPr lang="hu-HU" sz="900" kern="0" dirty="0">
                <a:solidFill>
                  <a:srgbClr val="222223"/>
                </a:solidFill>
              </a:rPr>
              <a:t>N= </a:t>
            </a:r>
            <a:r>
              <a:rPr lang="hu-HU" sz="900" kern="0" dirty="0" err="1">
                <a:solidFill>
                  <a:srgbClr val="222223"/>
                </a:solidFill>
              </a:rPr>
              <a:t>varies</a:t>
            </a:r>
            <a:r>
              <a:rPr lang="hu-HU" sz="900" kern="0" dirty="0">
                <a:solidFill>
                  <a:srgbClr val="222223"/>
                </a:solidFill>
              </a:rPr>
              <a:t> </a:t>
            </a:r>
            <a:r>
              <a:rPr lang="hu-HU" sz="900" kern="0" dirty="0" err="1">
                <a:solidFill>
                  <a:srgbClr val="222223"/>
                </a:solidFill>
              </a:rPr>
              <a:t>by</a:t>
            </a:r>
            <a:r>
              <a:rPr lang="hu-HU" sz="900" kern="0" dirty="0">
                <a:solidFill>
                  <a:srgbClr val="222223"/>
                </a:solidFill>
              </a:rPr>
              <a:t> line|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using</a:t>
            </a:r>
            <a:r>
              <a:rPr lang="hu-HU" sz="900" kern="0" dirty="0">
                <a:solidFill>
                  <a:srgbClr val="222223"/>
                </a:solidFill>
              </a:rPr>
              <a:t> </a:t>
            </a:r>
            <a:r>
              <a:rPr lang="hu-HU" sz="900" kern="0" dirty="0" err="1">
                <a:solidFill>
                  <a:srgbClr val="222223"/>
                </a:solidFill>
              </a:rPr>
              <a:t>secondary</a:t>
            </a:r>
            <a:r>
              <a:rPr lang="hu-HU" sz="900" kern="0" dirty="0">
                <a:solidFill>
                  <a:srgbClr val="222223"/>
                </a:solidFill>
              </a:rPr>
              <a:t> </a:t>
            </a:r>
            <a:r>
              <a:rPr lang="hu-HU" sz="900" kern="0" dirty="0" err="1">
                <a:solidFill>
                  <a:srgbClr val="222223"/>
                </a:solidFill>
              </a:rPr>
              <a:t>device</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graphicFrame>
        <p:nvGraphicFramePr>
          <p:cNvPr id="15" name="Chart 14">
            <a:extLst>
              <a:ext uri="{FF2B5EF4-FFF2-40B4-BE49-F238E27FC236}">
                <a16:creationId xmlns:a16="http://schemas.microsoft.com/office/drawing/2014/main" xmlns="" id="{B3E6B22C-D80A-489C-8343-E1D4AB8F4760}"/>
              </a:ext>
            </a:extLst>
          </p:cNvPr>
          <p:cNvGraphicFramePr/>
          <p:nvPr>
            <p:extLst>
              <p:ext uri="{D42A27DB-BD31-4B8C-83A1-F6EECF244321}">
                <p14:modId xmlns:p14="http://schemas.microsoft.com/office/powerpoint/2010/main" val="1561788141"/>
              </p:ext>
            </p:extLst>
          </p:nvPr>
        </p:nvGraphicFramePr>
        <p:xfrm>
          <a:off x="611560" y="1059582"/>
          <a:ext cx="3964541" cy="28189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xmlns="" id="{DAE89705-F694-4B16-B7C1-87E10D5FC50B}"/>
              </a:ext>
            </a:extLst>
          </p:cNvPr>
          <p:cNvGraphicFramePr/>
          <p:nvPr>
            <p:extLst>
              <p:ext uri="{D42A27DB-BD31-4B8C-83A1-F6EECF244321}">
                <p14:modId xmlns:p14="http://schemas.microsoft.com/office/powerpoint/2010/main" val="3389562735"/>
              </p:ext>
            </p:extLst>
          </p:nvPr>
        </p:nvGraphicFramePr>
        <p:xfrm>
          <a:off x="4355976" y="1059582"/>
          <a:ext cx="3964541" cy="2818984"/>
        </p:xfrm>
        <a:graphic>
          <a:graphicData uri="http://schemas.openxmlformats.org/drawingml/2006/chart">
            <c:chart xmlns:c="http://schemas.openxmlformats.org/drawingml/2006/chart" xmlns:r="http://schemas.openxmlformats.org/officeDocument/2006/relationships" r:id="rId3"/>
          </a:graphicData>
        </a:graphic>
      </p:graphicFrame>
      <p:sp>
        <p:nvSpPr>
          <p:cNvPr id="9" name="Szövegdoboz 81">
            <a:extLst>
              <a:ext uri="{FF2B5EF4-FFF2-40B4-BE49-F238E27FC236}">
                <a16:creationId xmlns:a16="http://schemas.microsoft.com/office/drawing/2014/main" xmlns="" id="{C5C6A7C1-A0C3-49F2-A54F-05DDD11EEBFE}"/>
              </a:ext>
            </a:extLst>
          </p:cNvPr>
          <p:cNvSpPr txBox="1"/>
          <p:nvPr/>
        </p:nvSpPr>
        <p:spPr>
          <a:xfrm>
            <a:off x="1547664" y="750843"/>
            <a:ext cx="2359159" cy="246221"/>
          </a:xfrm>
          <a:prstGeom prst="rect">
            <a:avLst/>
          </a:prstGeom>
          <a:noFill/>
        </p:spPr>
        <p:txBody>
          <a:bodyPr wrap="square" rtlCol="0">
            <a:spAutoFit/>
          </a:bodyPr>
          <a:lstStyle/>
          <a:p>
            <a:pPr lvl="0" algn="ctr" defTabSz="685772">
              <a:defRPr/>
            </a:pPr>
            <a:r>
              <a:rPr lang="hu-HU" sz="1000" kern="0" cap="all" dirty="0" err="1">
                <a:solidFill>
                  <a:srgbClr val="404040"/>
                </a:solidFill>
                <a:latin typeface="Calibri" pitchFamily="34" charset="0"/>
                <a:cs typeface="Arial" pitchFamily="34" charset="0"/>
              </a:rPr>
              <a:t>On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basis</a:t>
            </a:r>
            <a:r>
              <a:rPr lang="hu-HU" sz="1000" kern="0" cap="all" dirty="0">
                <a:solidFill>
                  <a:srgbClr val="404040"/>
                </a:solidFill>
                <a:latin typeface="Calibri" pitchFamily="34" charset="0"/>
                <a:cs typeface="Arial" pitchFamily="34" charset="0"/>
              </a:rPr>
              <a:t> of tv </a:t>
            </a:r>
            <a:r>
              <a:rPr lang="hu-HU" sz="1000" kern="0" cap="all" dirty="0" err="1">
                <a:solidFill>
                  <a:srgbClr val="404040"/>
                </a:solidFill>
                <a:latin typeface="Calibri" pitchFamily="34" charset="0"/>
                <a:cs typeface="Arial" pitchFamily="34" charset="0"/>
              </a:rPr>
              <a:t>watchers</a:t>
            </a:r>
            <a:endParaRPr lang="hu-HU" sz="1000" kern="0" cap="all" dirty="0">
              <a:solidFill>
                <a:srgbClr val="404040"/>
              </a:solidFill>
              <a:latin typeface="Calibri" pitchFamily="34" charset="0"/>
              <a:cs typeface="Arial" pitchFamily="34" charset="0"/>
            </a:endParaRPr>
          </a:p>
        </p:txBody>
      </p:sp>
      <p:sp>
        <p:nvSpPr>
          <p:cNvPr id="10" name="Szövegdoboz 81">
            <a:extLst>
              <a:ext uri="{FF2B5EF4-FFF2-40B4-BE49-F238E27FC236}">
                <a16:creationId xmlns:a16="http://schemas.microsoft.com/office/drawing/2014/main" xmlns="" id="{D362034F-C924-4D6E-9742-BF61E68D6B68}"/>
              </a:ext>
            </a:extLst>
          </p:cNvPr>
          <p:cNvSpPr txBox="1"/>
          <p:nvPr/>
        </p:nvSpPr>
        <p:spPr>
          <a:xfrm>
            <a:off x="5436096" y="750842"/>
            <a:ext cx="2880320" cy="246221"/>
          </a:xfrm>
          <a:prstGeom prst="rect">
            <a:avLst/>
          </a:prstGeom>
          <a:noFill/>
        </p:spPr>
        <p:txBody>
          <a:bodyPr wrap="square" rtlCol="0">
            <a:spAutoFit/>
          </a:bodyPr>
          <a:lstStyle/>
          <a:p>
            <a:pPr lvl="0" algn="ctr" defTabSz="685772">
              <a:defRPr/>
            </a:pPr>
            <a:r>
              <a:rPr lang="hu-HU" sz="1000" kern="0" cap="all" dirty="0" err="1">
                <a:solidFill>
                  <a:srgbClr val="404040"/>
                </a:solidFill>
                <a:latin typeface="Calibri" pitchFamily="34" charset="0"/>
                <a:cs typeface="Arial" pitchFamily="34" charset="0"/>
              </a:rPr>
              <a:t>On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basis</a:t>
            </a:r>
            <a:r>
              <a:rPr lang="hu-HU" sz="1000" kern="0" cap="all" dirty="0">
                <a:solidFill>
                  <a:srgbClr val="404040"/>
                </a:solidFill>
                <a:latin typeface="Calibri" pitchFamily="34" charset="0"/>
                <a:cs typeface="Arial" pitchFamily="34" charset="0"/>
              </a:rPr>
              <a:t> of </a:t>
            </a:r>
            <a:r>
              <a:rPr lang="hu-HU" sz="1000" kern="0" cap="all" dirty="0" err="1">
                <a:solidFill>
                  <a:srgbClr val="404040"/>
                </a:solidFill>
                <a:latin typeface="Calibri" pitchFamily="34" charset="0"/>
                <a:cs typeface="Arial" pitchFamily="34" charset="0"/>
              </a:rPr>
              <a:t>multiple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screen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users</a:t>
            </a:r>
            <a:endParaRPr lang="hu-HU" sz="1000" kern="0" cap="all" dirty="0">
              <a:solidFill>
                <a:srgbClr val="404040"/>
              </a:solidFill>
              <a:latin typeface="Calibri" pitchFamily="34" charset="0"/>
              <a:cs typeface="Arial" pitchFamily="34" charset="0"/>
            </a:endParaRPr>
          </a:p>
        </p:txBody>
      </p:sp>
      <p:sp>
        <p:nvSpPr>
          <p:cNvPr id="11" name="Cím 30">
            <a:extLst>
              <a:ext uri="{FF2B5EF4-FFF2-40B4-BE49-F238E27FC236}">
                <a16:creationId xmlns:a16="http://schemas.microsoft.com/office/drawing/2014/main" xmlns="" id="{5B22E5A2-152F-4A11-89A4-2C02F133FAB4}"/>
              </a:ext>
            </a:extLst>
          </p:cNvPr>
          <p:cNvSpPr txBox="1">
            <a:spLocks/>
          </p:cNvSpPr>
          <p:nvPr/>
        </p:nvSpPr>
        <p:spPr>
          <a:xfrm>
            <a:off x="434663" y="4443958"/>
            <a:ext cx="8346147" cy="309909"/>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In connection with the genre, amongst the affected channels the three channels of “national tv” are in the bottom three of the list.</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sp>
        <p:nvSpPr>
          <p:cNvPr id="12" name="TextBox 11">
            <a:extLst>
              <a:ext uri="{FF2B5EF4-FFF2-40B4-BE49-F238E27FC236}">
                <a16:creationId xmlns:a16="http://schemas.microsoft.com/office/drawing/2014/main" xmlns="" id="{BA908E84-E9D0-42EC-B094-847176D20602}"/>
              </a:ext>
            </a:extLst>
          </p:cNvPr>
          <p:cNvSpPr txBox="1"/>
          <p:nvPr/>
        </p:nvSpPr>
        <p:spPr>
          <a:xfrm>
            <a:off x="6948264" y="3884444"/>
            <a:ext cx="2320114" cy="415498"/>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A1C46B"/>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lang="hu-HU" sz="1050" dirty="0">
                <a:solidFill>
                  <a:srgbClr val="404040"/>
                </a:solidFill>
                <a:latin typeface="Calibri" pitchFamily="34" charset="0"/>
                <a:cs typeface="Arial" pitchFamily="34" charset="0"/>
              </a:rPr>
              <a:t>TV is </a:t>
            </a:r>
            <a:r>
              <a:rPr lang="hu-HU" sz="1050" dirty="0" err="1">
                <a:solidFill>
                  <a:srgbClr val="404040"/>
                </a:solidFill>
                <a:latin typeface="Calibri" pitchFamily="34" charset="0"/>
                <a:cs typeface="Arial" pitchFamily="34" charset="0"/>
              </a:rPr>
              <a:t>the</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primary</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screen</a:t>
            </a:r>
            <a:endParaRPr kumimoji="0" lang="hu-HU" sz="1050" b="0" i="0" u="none" strike="noStrike" kern="0" cap="none" spc="0" normalizeH="0" baseline="0" noProof="0" dirty="0">
              <a:ln>
                <a:noFill/>
              </a:ln>
              <a:solidFill>
                <a:srgbClr val="404040"/>
              </a:solidFill>
              <a:effectLst/>
              <a:uLnTx/>
              <a:uFillTx/>
              <a:latin typeface="Calibri"/>
              <a:ea typeface="+mn-ea"/>
              <a:cs typeface="+mn-cs"/>
            </a:endParaRPr>
          </a:p>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008BCA"/>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Other</a:t>
            </a:r>
            <a:r>
              <a:rPr kumimoji="0" lang="hu-HU" sz="105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de</a:t>
            </a:r>
            <a:r>
              <a:rPr lang="hu-HU" sz="1050" kern="0" dirty="0">
                <a:solidFill>
                  <a:srgbClr val="404040"/>
                </a:solidFill>
                <a:latin typeface="Calibri" pitchFamily="34" charset="0"/>
                <a:cs typeface="Arial" pitchFamily="34" charset="0"/>
              </a:rPr>
              <a:t>vice is </a:t>
            </a:r>
            <a:r>
              <a:rPr lang="hu-HU" sz="1050" kern="0" dirty="0" err="1">
                <a:solidFill>
                  <a:srgbClr val="404040"/>
                </a:solidFill>
                <a:latin typeface="Calibri" pitchFamily="34" charset="0"/>
                <a:cs typeface="Arial" pitchFamily="34" charset="0"/>
              </a:rPr>
              <a:t>the</a:t>
            </a:r>
            <a:r>
              <a:rPr lang="hu-HU" sz="1050" kern="0" dirty="0">
                <a:solidFill>
                  <a:srgbClr val="404040"/>
                </a:solidFill>
                <a:latin typeface="Calibri" pitchFamily="34" charset="0"/>
                <a:cs typeface="Arial" pitchFamily="34" charset="0"/>
              </a:rPr>
              <a:t> </a:t>
            </a:r>
            <a:r>
              <a:rPr lang="hu-HU" sz="1050" kern="0" dirty="0" err="1">
                <a:solidFill>
                  <a:srgbClr val="404040"/>
                </a:solidFill>
                <a:latin typeface="Calibri" pitchFamily="34" charset="0"/>
                <a:cs typeface="Arial" pitchFamily="34" charset="0"/>
              </a:rPr>
              <a:t>primary</a:t>
            </a:r>
            <a:r>
              <a:rPr lang="hu-HU" sz="1050" kern="0" dirty="0">
                <a:solidFill>
                  <a:srgbClr val="404040"/>
                </a:solidFill>
                <a:latin typeface="Calibri" pitchFamily="34" charset="0"/>
                <a:cs typeface="Arial" pitchFamily="34" charset="0"/>
              </a:rPr>
              <a:t> </a:t>
            </a:r>
            <a:r>
              <a:rPr lang="hu-HU" sz="1050" kern="0" dirty="0" err="1">
                <a:solidFill>
                  <a:srgbClr val="404040"/>
                </a:solidFill>
                <a:latin typeface="Calibri" pitchFamily="34" charset="0"/>
                <a:cs typeface="Arial" pitchFamily="34" charset="0"/>
              </a:rPr>
              <a:t>screen</a:t>
            </a:r>
            <a:endParaRPr kumimoji="0" lang="hu-HU" sz="1050" b="0" i="0" u="none" strike="noStrike" kern="0" cap="none" spc="0" normalizeH="0" baseline="0" noProof="0" dirty="0">
              <a:ln>
                <a:noFill/>
              </a:ln>
              <a:solidFill>
                <a:srgbClr val="404040"/>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xmlns="" id="{DF55C755-74D4-4B30-9EE6-4C5DC1A2BAF7}"/>
              </a:ext>
            </a:extLst>
          </p:cNvPr>
          <p:cNvPicPr>
            <a:picLocks noChangeAspect="1"/>
          </p:cNvPicPr>
          <p:nvPr/>
        </p:nvPicPr>
        <p:blipFill>
          <a:blip r:embed="rId4"/>
          <a:stretch>
            <a:fillRect/>
          </a:stretch>
        </p:blipFill>
        <p:spPr>
          <a:xfrm>
            <a:off x="7564578" y="4840516"/>
            <a:ext cx="1034081" cy="242440"/>
          </a:xfrm>
          <a:prstGeom prst="rect">
            <a:avLst/>
          </a:prstGeom>
        </p:spPr>
      </p:pic>
      <p:pic>
        <p:nvPicPr>
          <p:cNvPr id="14" name="Picture 13">
            <a:extLst>
              <a:ext uri="{FF2B5EF4-FFF2-40B4-BE49-F238E27FC236}">
                <a16:creationId xmlns:a16="http://schemas.microsoft.com/office/drawing/2014/main" xmlns="" id="{A3711C2D-C6B6-4074-9C2E-DE678C3B5F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7340145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xmlns="" id="{75469252-DD54-4199-9C85-390D494CBAF1}"/>
              </a:ext>
            </a:extLst>
          </p:cNvPr>
          <p:cNvGraphicFramePr/>
          <p:nvPr>
            <p:extLst>
              <p:ext uri="{D42A27DB-BD31-4B8C-83A1-F6EECF244321}">
                <p14:modId xmlns:p14="http://schemas.microsoft.com/office/powerpoint/2010/main" val="1339404434"/>
              </p:ext>
            </p:extLst>
          </p:nvPr>
        </p:nvGraphicFramePr>
        <p:xfrm>
          <a:off x="3779912" y="1059582"/>
          <a:ext cx="4284155" cy="2818984"/>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179984" y="-19088"/>
            <a:ext cx="8680422" cy="469722"/>
          </a:xfrm>
        </p:spPr>
        <p:txBody>
          <a:bodyPr>
            <a:noAutofit/>
          </a:bodyPr>
          <a:lstStyle/>
          <a:p>
            <a:r>
              <a:rPr lang="hu-HU" sz="2500" dirty="0" err="1"/>
              <a:t>Relationship</a:t>
            </a:r>
            <a:r>
              <a:rPr lang="hu-HU" sz="2500" dirty="0"/>
              <a:t> </a:t>
            </a:r>
            <a:r>
              <a:rPr lang="hu-HU" sz="2500" dirty="0" err="1"/>
              <a:t>between</a:t>
            </a:r>
            <a:r>
              <a:rPr lang="hu-HU" sz="2500" dirty="0"/>
              <a:t> </a:t>
            </a:r>
            <a:r>
              <a:rPr lang="hu-HU" sz="2500" dirty="0" err="1"/>
              <a:t>the</a:t>
            </a:r>
            <a:r>
              <a:rPr lang="hu-HU" sz="2500" dirty="0"/>
              <a:t> </a:t>
            </a:r>
            <a:r>
              <a:rPr lang="hu-HU" sz="2500" dirty="0" err="1"/>
              <a:t>primary</a:t>
            </a:r>
            <a:r>
              <a:rPr lang="hu-HU" sz="2500" dirty="0"/>
              <a:t> </a:t>
            </a:r>
            <a:r>
              <a:rPr lang="hu-HU" sz="2500" dirty="0" err="1"/>
              <a:t>screen</a:t>
            </a:r>
            <a:r>
              <a:rPr lang="hu-HU" sz="2500" dirty="0"/>
              <a:t> and </a:t>
            </a:r>
            <a:r>
              <a:rPr lang="hu-HU" sz="2500" dirty="0" err="1"/>
              <a:t>the</a:t>
            </a:r>
            <a:r>
              <a:rPr lang="hu-HU" sz="2500" dirty="0"/>
              <a:t> </a:t>
            </a:r>
            <a:r>
              <a:rPr lang="hu-HU" sz="2500" dirty="0" err="1"/>
              <a:t>content</a:t>
            </a:r>
            <a:endParaRPr lang="hu-HU" sz="2500" dirty="0"/>
          </a:p>
        </p:txBody>
      </p:sp>
      <p:sp>
        <p:nvSpPr>
          <p:cNvPr id="91" name="Text Placeholder 9"/>
          <p:cNvSpPr>
            <a:spLocks noGrp="1"/>
          </p:cNvSpPr>
          <p:nvPr>
            <p:ph type="body" sz="quarter" idx="4294967295"/>
          </p:nvPr>
        </p:nvSpPr>
        <p:spPr>
          <a:xfrm>
            <a:off x="107504" y="339503"/>
            <a:ext cx="8690248" cy="216024"/>
          </a:xfrm>
          <a:prstGeom prst="rect">
            <a:avLst/>
          </a:prstGeom>
        </p:spPr>
        <p:txBody>
          <a:bodyPr>
            <a:normAutofit lnSpcReduction="10000"/>
          </a:bodyPr>
          <a:lstStyle/>
          <a:p>
            <a:pPr marL="0" indent="0">
              <a:spcBef>
                <a:spcPts val="0"/>
              </a:spcBef>
            </a:pPr>
            <a:r>
              <a:rPr lang="hu-HU" sz="900" i="1" dirty="0" err="1">
                <a:solidFill>
                  <a:schemeClr val="bg1">
                    <a:lumMod val="50000"/>
                  </a:schemeClr>
                </a:solidFill>
              </a:rPr>
              <a:t>Whilst</a:t>
            </a:r>
            <a:r>
              <a:rPr lang="hu-HU" sz="900" i="1" dirty="0">
                <a:solidFill>
                  <a:schemeClr val="bg1">
                    <a:lumMod val="50000"/>
                  </a:schemeClr>
                </a:solidFill>
              </a:rPr>
              <a:t> </a:t>
            </a:r>
            <a:r>
              <a:rPr lang="hu-HU" sz="900" i="1" dirty="0" err="1">
                <a:solidFill>
                  <a:schemeClr val="bg1">
                    <a:lumMod val="50000"/>
                  </a:schemeClr>
                </a:solidFill>
              </a:rPr>
              <a:t>you</a:t>
            </a:r>
            <a:r>
              <a:rPr lang="hu-HU" sz="900" i="1" dirty="0">
                <a:solidFill>
                  <a:schemeClr val="bg1">
                    <a:lumMod val="50000"/>
                  </a:schemeClr>
                </a:solidFill>
              </a:rPr>
              <a:t> </a:t>
            </a:r>
            <a:r>
              <a:rPr lang="hu-HU" sz="900" i="1" dirty="0" err="1">
                <a:solidFill>
                  <a:schemeClr val="bg1">
                    <a:lumMod val="50000"/>
                  </a:schemeClr>
                </a:solidFill>
              </a:rPr>
              <a:t>were</a:t>
            </a:r>
            <a:r>
              <a:rPr lang="hu-HU" sz="900" i="1" dirty="0">
                <a:solidFill>
                  <a:schemeClr val="bg1">
                    <a:lumMod val="50000"/>
                  </a:schemeClr>
                </a:solidFill>
              </a:rPr>
              <a:t> </a:t>
            </a:r>
            <a:r>
              <a:rPr lang="hu-HU" sz="900" i="1" dirty="0" err="1">
                <a:solidFill>
                  <a:schemeClr val="bg1">
                    <a:lumMod val="50000"/>
                  </a:schemeClr>
                </a:solidFill>
              </a:rPr>
              <a:t>using</a:t>
            </a:r>
            <a:r>
              <a:rPr lang="hu-HU" sz="900" i="1" dirty="0">
                <a:solidFill>
                  <a:schemeClr val="bg1">
                    <a:lumMod val="50000"/>
                  </a:schemeClr>
                </a:solidFill>
              </a:rPr>
              <a:t> </a:t>
            </a:r>
            <a:r>
              <a:rPr lang="hu-HU" sz="900" i="1" dirty="0" err="1">
                <a:solidFill>
                  <a:schemeClr val="bg1">
                    <a:lumMod val="50000"/>
                  </a:schemeClr>
                </a:solidFill>
              </a:rPr>
              <a:t>the</a:t>
            </a:r>
            <a:r>
              <a:rPr lang="hu-HU" sz="900" i="1" dirty="0">
                <a:solidFill>
                  <a:schemeClr val="bg1">
                    <a:lumMod val="50000"/>
                  </a:schemeClr>
                </a:solidFill>
              </a:rPr>
              <a:t> </a:t>
            </a:r>
            <a:r>
              <a:rPr lang="hu-HU" sz="900" i="1" dirty="0" err="1">
                <a:solidFill>
                  <a:schemeClr val="bg1">
                    <a:lumMod val="50000"/>
                  </a:schemeClr>
                </a:solidFill>
              </a:rPr>
              <a:t>device</a:t>
            </a:r>
            <a:r>
              <a:rPr lang="hu-HU" sz="900" i="1" dirty="0">
                <a:solidFill>
                  <a:schemeClr val="bg1">
                    <a:lumMod val="50000"/>
                  </a:schemeClr>
                </a:solidFill>
              </a:rPr>
              <a:t>, </a:t>
            </a:r>
            <a:r>
              <a:rPr lang="hu-HU" sz="900" i="1" dirty="0" err="1">
                <a:solidFill>
                  <a:schemeClr val="bg1">
                    <a:lumMod val="50000"/>
                  </a:schemeClr>
                </a:solidFill>
              </a:rPr>
              <a:t>which</a:t>
            </a:r>
            <a:r>
              <a:rPr lang="hu-HU" sz="900" i="1" dirty="0">
                <a:solidFill>
                  <a:schemeClr val="bg1">
                    <a:lumMod val="50000"/>
                  </a:schemeClr>
                </a:solidFill>
              </a:rPr>
              <a:t> </a:t>
            </a:r>
            <a:r>
              <a:rPr lang="hu-HU" sz="900" i="1" dirty="0" err="1">
                <a:solidFill>
                  <a:schemeClr val="bg1">
                    <a:lumMod val="50000"/>
                  </a:schemeClr>
                </a:solidFill>
              </a:rPr>
              <a:t>screen</a:t>
            </a:r>
            <a:r>
              <a:rPr lang="hu-HU" sz="900" i="1" dirty="0">
                <a:solidFill>
                  <a:schemeClr val="bg1">
                    <a:lumMod val="50000"/>
                  </a:schemeClr>
                </a:solidFill>
              </a:rPr>
              <a:t> </a:t>
            </a:r>
            <a:r>
              <a:rPr lang="hu-HU" sz="900" i="1" dirty="0" err="1">
                <a:solidFill>
                  <a:schemeClr val="bg1">
                    <a:lumMod val="50000"/>
                  </a:schemeClr>
                </a:solidFill>
              </a:rPr>
              <a:t>did</a:t>
            </a:r>
            <a:r>
              <a:rPr lang="hu-HU" sz="900" i="1" dirty="0">
                <a:solidFill>
                  <a:schemeClr val="bg1">
                    <a:lumMod val="50000"/>
                  </a:schemeClr>
                </a:solidFill>
              </a:rPr>
              <a:t> </a:t>
            </a:r>
            <a:r>
              <a:rPr lang="hu-HU" sz="900" i="1" dirty="0" err="1">
                <a:solidFill>
                  <a:schemeClr val="bg1">
                    <a:lumMod val="50000"/>
                  </a:schemeClr>
                </a:solidFill>
              </a:rPr>
              <a:t>you</a:t>
            </a:r>
            <a:r>
              <a:rPr lang="hu-HU" sz="900" i="1" dirty="0">
                <a:solidFill>
                  <a:schemeClr val="bg1">
                    <a:lumMod val="50000"/>
                  </a:schemeClr>
                </a:solidFill>
              </a:rPr>
              <a:t> </a:t>
            </a:r>
            <a:r>
              <a:rPr lang="hu-HU" sz="900" i="1" dirty="0" err="1">
                <a:solidFill>
                  <a:schemeClr val="bg1">
                    <a:lumMod val="50000"/>
                  </a:schemeClr>
                </a:solidFill>
              </a:rPr>
              <a:t>concentrate</a:t>
            </a:r>
            <a:r>
              <a:rPr lang="hu-HU" sz="900" i="1" dirty="0">
                <a:solidFill>
                  <a:schemeClr val="bg1">
                    <a:lumMod val="50000"/>
                  </a:schemeClr>
                </a:solidFill>
              </a:rPr>
              <a:t> </a:t>
            </a:r>
            <a:r>
              <a:rPr lang="hu-HU" sz="900" i="1" dirty="0" err="1">
                <a:solidFill>
                  <a:schemeClr val="bg1">
                    <a:lumMod val="50000"/>
                  </a:schemeClr>
                </a:solidFill>
              </a:rPr>
              <a:t>on</a:t>
            </a:r>
            <a:r>
              <a:rPr lang="hu-HU" sz="900" i="1" dirty="0">
                <a:solidFill>
                  <a:schemeClr val="bg1">
                    <a:lumMod val="50000"/>
                  </a:schemeClr>
                </a:solidFill>
              </a:rPr>
              <a:t>?</a:t>
            </a:r>
          </a:p>
        </p:txBody>
      </p:sp>
      <p:sp>
        <p:nvSpPr>
          <p:cNvPr id="121" name="Szövegdoboz 135">
            <a:extLst>
              <a:ext uri="{FF2B5EF4-FFF2-40B4-BE49-F238E27FC236}">
                <a16:creationId xmlns:a16="http://schemas.microsoft.com/office/drawing/2014/main" xmlns="" id="{B27DDDBD-47CB-4EA0-9609-A002D7625725}"/>
              </a:ext>
            </a:extLst>
          </p:cNvPr>
          <p:cNvSpPr txBox="1"/>
          <p:nvPr/>
        </p:nvSpPr>
        <p:spPr>
          <a:xfrm>
            <a:off x="434662" y="4953148"/>
            <a:ext cx="8169786" cy="138499"/>
          </a:xfrm>
          <a:prstGeom prst="rect">
            <a:avLst/>
          </a:prstGeom>
        </p:spPr>
        <p:txBody>
          <a:bodyPr vert="horz" wrap="square" lIns="0" tIns="0" rIns="0" bIns="0" rtlCol="0">
            <a:spAutoFit/>
          </a:bodyPr>
          <a:lstStyle/>
          <a:p>
            <a:pPr marL="4763" lvl="0" defTabSz="914400">
              <a:tabLst>
                <a:tab pos="8074025" algn="r"/>
              </a:tabLst>
              <a:defRPr/>
            </a:pPr>
            <a:r>
              <a:rPr lang="hu-HU" sz="900" kern="0" dirty="0">
                <a:solidFill>
                  <a:srgbClr val="222223"/>
                </a:solidFill>
              </a:rPr>
              <a:t>N= </a:t>
            </a:r>
            <a:r>
              <a:rPr lang="hu-HU" sz="900" kern="0" dirty="0" err="1">
                <a:solidFill>
                  <a:srgbClr val="222223"/>
                </a:solidFill>
              </a:rPr>
              <a:t>varies</a:t>
            </a:r>
            <a:r>
              <a:rPr lang="hu-HU" sz="900" kern="0" dirty="0">
                <a:solidFill>
                  <a:srgbClr val="222223"/>
                </a:solidFill>
              </a:rPr>
              <a:t> </a:t>
            </a:r>
            <a:r>
              <a:rPr lang="hu-HU" sz="900" kern="0" dirty="0" err="1">
                <a:solidFill>
                  <a:srgbClr val="222223"/>
                </a:solidFill>
              </a:rPr>
              <a:t>by</a:t>
            </a:r>
            <a:r>
              <a:rPr lang="hu-HU" sz="900" kern="0" dirty="0">
                <a:solidFill>
                  <a:srgbClr val="222223"/>
                </a:solidFill>
              </a:rPr>
              <a:t> line|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using</a:t>
            </a:r>
            <a:r>
              <a:rPr lang="hu-HU" sz="900" kern="0" dirty="0">
                <a:solidFill>
                  <a:srgbClr val="222223"/>
                </a:solidFill>
              </a:rPr>
              <a:t> </a:t>
            </a:r>
            <a:r>
              <a:rPr lang="hu-HU" sz="900" kern="0" dirty="0" err="1">
                <a:solidFill>
                  <a:srgbClr val="222223"/>
                </a:solidFill>
              </a:rPr>
              <a:t>secondary</a:t>
            </a:r>
            <a:r>
              <a:rPr lang="hu-HU" sz="900" kern="0" dirty="0">
                <a:solidFill>
                  <a:srgbClr val="222223"/>
                </a:solidFill>
              </a:rPr>
              <a:t> </a:t>
            </a:r>
            <a:r>
              <a:rPr lang="hu-HU" sz="900" kern="0" dirty="0" err="1">
                <a:solidFill>
                  <a:srgbClr val="222223"/>
                </a:solidFill>
              </a:rPr>
              <a:t>device</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graphicFrame>
        <p:nvGraphicFramePr>
          <p:cNvPr id="16" name="Chart 15">
            <a:extLst>
              <a:ext uri="{FF2B5EF4-FFF2-40B4-BE49-F238E27FC236}">
                <a16:creationId xmlns:a16="http://schemas.microsoft.com/office/drawing/2014/main" xmlns="" id="{C07975EF-2565-45B3-8CE1-585AA671FEC5}"/>
              </a:ext>
            </a:extLst>
          </p:cNvPr>
          <p:cNvGraphicFramePr/>
          <p:nvPr>
            <p:extLst>
              <p:ext uri="{D42A27DB-BD31-4B8C-83A1-F6EECF244321}">
                <p14:modId xmlns:p14="http://schemas.microsoft.com/office/powerpoint/2010/main" val="3981961745"/>
              </p:ext>
            </p:extLst>
          </p:nvPr>
        </p:nvGraphicFramePr>
        <p:xfrm>
          <a:off x="323528" y="1059582"/>
          <a:ext cx="4284155" cy="2818984"/>
        </p:xfrm>
        <a:graphic>
          <a:graphicData uri="http://schemas.openxmlformats.org/drawingml/2006/chart">
            <c:chart xmlns:c="http://schemas.openxmlformats.org/drawingml/2006/chart" xmlns:r="http://schemas.openxmlformats.org/officeDocument/2006/relationships" r:id="rId3"/>
          </a:graphicData>
        </a:graphic>
      </p:graphicFrame>
      <p:sp>
        <p:nvSpPr>
          <p:cNvPr id="10" name="Szövegdoboz 81">
            <a:extLst>
              <a:ext uri="{FF2B5EF4-FFF2-40B4-BE49-F238E27FC236}">
                <a16:creationId xmlns:a16="http://schemas.microsoft.com/office/drawing/2014/main" xmlns="" id="{B0E36B64-A803-4F3F-BB77-8C7B876226C2}"/>
              </a:ext>
            </a:extLst>
          </p:cNvPr>
          <p:cNvSpPr txBox="1"/>
          <p:nvPr/>
        </p:nvSpPr>
        <p:spPr>
          <a:xfrm>
            <a:off x="1547664" y="750843"/>
            <a:ext cx="2359159" cy="246221"/>
          </a:xfrm>
          <a:prstGeom prst="rect">
            <a:avLst/>
          </a:prstGeom>
          <a:noFill/>
        </p:spPr>
        <p:txBody>
          <a:bodyPr wrap="square" rtlCol="0">
            <a:spAutoFit/>
          </a:bodyPr>
          <a:lstStyle/>
          <a:p>
            <a:pPr lvl="0" algn="ctr" defTabSz="685772">
              <a:defRPr/>
            </a:pPr>
            <a:r>
              <a:rPr lang="hu-HU" sz="1000" kern="0" cap="all" dirty="0" err="1">
                <a:solidFill>
                  <a:srgbClr val="404040"/>
                </a:solidFill>
                <a:latin typeface="Calibri" pitchFamily="34" charset="0"/>
                <a:cs typeface="Arial" pitchFamily="34" charset="0"/>
              </a:rPr>
              <a:t>On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basis</a:t>
            </a:r>
            <a:r>
              <a:rPr lang="hu-HU" sz="1000" kern="0" cap="all" dirty="0">
                <a:solidFill>
                  <a:srgbClr val="404040"/>
                </a:solidFill>
                <a:latin typeface="Calibri" pitchFamily="34" charset="0"/>
                <a:cs typeface="Arial" pitchFamily="34" charset="0"/>
              </a:rPr>
              <a:t> of tv </a:t>
            </a:r>
            <a:r>
              <a:rPr lang="hu-HU" sz="1000" kern="0" cap="all" dirty="0" err="1">
                <a:solidFill>
                  <a:srgbClr val="404040"/>
                </a:solidFill>
                <a:latin typeface="Calibri" pitchFamily="34" charset="0"/>
                <a:cs typeface="Arial" pitchFamily="34" charset="0"/>
              </a:rPr>
              <a:t>watchers</a:t>
            </a:r>
            <a:endParaRPr lang="hu-HU" sz="1000" kern="0" cap="all" dirty="0">
              <a:solidFill>
                <a:srgbClr val="404040"/>
              </a:solidFill>
              <a:latin typeface="Calibri" pitchFamily="34" charset="0"/>
              <a:cs typeface="Arial" pitchFamily="34" charset="0"/>
            </a:endParaRPr>
          </a:p>
        </p:txBody>
      </p:sp>
      <p:sp>
        <p:nvSpPr>
          <p:cNvPr id="13" name="Szövegdoboz 81">
            <a:extLst>
              <a:ext uri="{FF2B5EF4-FFF2-40B4-BE49-F238E27FC236}">
                <a16:creationId xmlns:a16="http://schemas.microsoft.com/office/drawing/2014/main" xmlns="" id="{6CB18E3C-0C71-401D-9529-A6735AC6B1E8}"/>
              </a:ext>
            </a:extLst>
          </p:cNvPr>
          <p:cNvSpPr txBox="1"/>
          <p:nvPr/>
        </p:nvSpPr>
        <p:spPr>
          <a:xfrm>
            <a:off x="5436096" y="750842"/>
            <a:ext cx="2880320" cy="246221"/>
          </a:xfrm>
          <a:prstGeom prst="rect">
            <a:avLst/>
          </a:prstGeom>
          <a:noFill/>
        </p:spPr>
        <p:txBody>
          <a:bodyPr wrap="square" rtlCol="0">
            <a:spAutoFit/>
          </a:bodyPr>
          <a:lstStyle/>
          <a:p>
            <a:pPr lvl="0" algn="ctr" defTabSz="685772">
              <a:defRPr/>
            </a:pPr>
            <a:r>
              <a:rPr lang="hu-HU" sz="1000" kern="0" cap="all" dirty="0" err="1">
                <a:solidFill>
                  <a:srgbClr val="404040"/>
                </a:solidFill>
                <a:latin typeface="Calibri" pitchFamily="34" charset="0"/>
                <a:cs typeface="Arial" pitchFamily="34" charset="0"/>
              </a:rPr>
              <a:t>On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basis</a:t>
            </a:r>
            <a:r>
              <a:rPr lang="hu-HU" sz="1000" kern="0" cap="all" dirty="0">
                <a:solidFill>
                  <a:srgbClr val="404040"/>
                </a:solidFill>
                <a:latin typeface="Calibri" pitchFamily="34" charset="0"/>
                <a:cs typeface="Arial" pitchFamily="34" charset="0"/>
              </a:rPr>
              <a:t> of </a:t>
            </a:r>
            <a:r>
              <a:rPr lang="hu-HU" sz="1000" kern="0" cap="all" dirty="0" err="1">
                <a:solidFill>
                  <a:srgbClr val="404040"/>
                </a:solidFill>
                <a:latin typeface="Calibri" pitchFamily="34" charset="0"/>
                <a:cs typeface="Arial" pitchFamily="34" charset="0"/>
              </a:rPr>
              <a:t>multiple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screen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users</a:t>
            </a:r>
            <a:endParaRPr lang="hu-HU" sz="1000" kern="0" cap="all" dirty="0">
              <a:solidFill>
                <a:srgbClr val="404040"/>
              </a:solidFill>
              <a:latin typeface="Calibri" pitchFamily="34" charset="0"/>
              <a:cs typeface="Arial" pitchFamily="34" charset="0"/>
            </a:endParaRPr>
          </a:p>
        </p:txBody>
      </p:sp>
      <p:sp>
        <p:nvSpPr>
          <p:cNvPr id="11" name="Cím 30">
            <a:extLst>
              <a:ext uri="{FF2B5EF4-FFF2-40B4-BE49-F238E27FC236}">
                <a16:creationId xmlns:a16="http://schemas.microsoft.com/office/drawing/2014/main" xmlns="" id="{02117808-FBFA-46E7-9079-B87601FF3EA9}"/>
              </a:ext>
            </a:extLst>
          </p:cNvPr>
          <p:cNvSpPr txBox="1">
            <a:spLocks/>
          </p:cNvSpPr>
          <p:nvPr/>
        </p:nvSpPr>
        <p:spPr>
          <a:xfrm>
            <a:off x="434663" y="4443958"/>
            <a:ext cx="8346147" cy="309909"/>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Sorting into channel categories also proves that movie channels require focused attention more, as well as that that the screen has the primary attention in their case.</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sp>
        <p:nvSpPr>
          <p:cNvPr id="12" name="TextBox 11">
            <a:extLst>
              <a:ext uri="{FF2B5EF4-FFF2-40B4-BE49-F238E27FC236}">
                <a16:creationId xmlns:a16="http://schemas.microsoft.com/office/drawing/2014/main" xmlns="" id="{9110FB75-36E1-449C-9EFD-0406F1D4FCB2}"/>
              </a:ext>
            </a:extLst>
          </p:cNvPr>
          <p:cNvSpPr txBox="1"/>
          <p:nvPr/>
        </p:nvSpPr>
        <p:spPr>
          <a:xfrm>
            <a:off x="6948264" y="3884444"/>
            <a:ext cx="2320114" cy="415498"/>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A1C46B"/>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lang="hu-HU" sz="1050" dirty="0">
                <a:solidFill>
                  <a:srgbClr val="404040"/>
                </a:solidFill>
                <a:latin typeface="Calibri" pitchFamily="34" charset="0"/>
                <a:cs typeface="Arial" pitchFamily="34" charset="0"/>
              </a:rPr>
              <a:t>TV is </a:t>
            </a:r>
            <a:r>
              <a:rPr lang="hu-HU" sz="1050" dirty="0" err="1">
                <a:solidFill>
                  <a:srgbClr val="404040"/>
                </a:solidFill>
                <a:latin typeface="Calibri" pitchFamily="34" charset="0"/>
                <a:cs typeface="Arial" pitchFamily="34" charset="0"/>
              </a:rPr>
              <a:t>the</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primary</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screen</a:t>
            </a:r>
            <a:endParaRPr kumimoji="0" lang="hu-HU" sz="1050" b="0" i="0" u="none" strike="noStrike" kern="0" cap="none" spc="0" normalizeH="0" baseline="0" noProof="0" dirty="0">
              <a:ln>
                <a:noFill/>
              </a:ln>
              <a:solidFill>
                <a:srgbClr val="404040"/>
              </a:solidFill>
              <a:effectLst/>
              <a:uLnTx/>
              <a:uFillTx/>
              <a:latin typeface="Calibri"/>
              <a:ea typeface="+mn-ea"/>
              <a:cs typeface="+mn-cs"/>
            </a:endParaRPr>
          </a:p>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008BCA"/>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Other</a:t>
            </a:r>
            <a:r>
              <a:rPr kumimoji="0" lang="hu-HU" sz="105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de</a:t>
            </a:r>
            <a:r>
              <a:rPr lang="hu-HU" sz="1050" kern="0" dirty="0">
                <a:solidFill>
                  <a:srgbClr val="404040"/>
                </a:solidFill>
                <a:latin typeface="Calibri" pitchFamily="34" charset="0"/>
                <a:cs typeface="Arial" pitchFamily="34" charset="0"/>
              </a:rPr>
              <a:t>vice is </a:t>
            </a:r>
            <a:r>
              <a:rPr lang="hu-HU" sz="1050" kern="0" dirty="0" err="1">
                <a:solidFill>
                  <a:srgbClr val="404040"/>
                </a:solidFill>
                <a:latin typeface="Calibri" pitchFamily="34" charset="0"/>
                <a:cs typeface="Arial" pitchFamily="34" charset="0"/>
              </a:rPr>
              <a:t>the</a:t>
            </a:r>
            <a:r>
              <a:rPr lang="hu-HU" sz="1050" kern="0" dirty="0">
                <a:solidFill>
                  <a:srgbClr val="404040"/>
                </a:solidFill>
                <a:latin typeface="Calibri" pitchFamily="34" charset="0"/>
                <a:cs typeface="Arial" pitchFamily="34" charset="0"/>
              </a:rPr>
              <a:t> </a:t>
            </a:r>
            <a:r>
              <a:rPr lang="hu-HU" sz="1050" kern="0" dirty="0" err="1">
                <a:solidFill>
                  <a:srgbClr val="404040"/>
                </a:solidFill>
                <a:latin typeface="Calibri" pitchFamily="34" charset="0"/>
                <a:cs typeface="Arial" pitchFamily="34" charset="0"/>
              </a:rPr>
              <a:t>primary</a:t>
            </a:r>
            <a:r>
              <a:rPr lang="hu-HU" sz="1050" kern="0" dirty="0">
                <a:solidFill>
                  <a:srgbClr val="404040"/>
                </a:solidFill>
                <a:latin typeface="Calibri" pitchFamily="34" charset="0"/>
                <a:cs typeface="Arial" pitchFamily="34" charset="0"/>
              </a:rPr>
              <a:t> </a:t>
            </a:r>
            <a:r>
              <a:rPr lang="hu-HU" sz="1050" kern="0" dirty="0" err="1">
                <a:solidFill>
                  <a:srgbClr val="404040"/>
                </a:solidFill>
                <a:latin typeface="Calibri" pitchFamily="34" charset="0"/>
                <a:cs typeface="Arial" pitchFamily="34" charset="0"/>
              </a:rPr>
              <a:t>screen</a:t>
            </a:r>
            <a:endParaRPr kumimoji="0" lang="hu-HU" sz="1050" b="0" i="0" u="none" strike="noStrike" kern="0" cap="none" spc="0" normalizeH="0" baseline="0" noProof="0" dirty="0">
              <a:ln>
                <a:noFill/>
              </a:ln>
              <a:solidFill>
                <a:srgbClr val="404040"/>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xmlns="" id="{73DBC8ED-2DC7-47C1-9292-01733BB848A2}"/>
              </a:ext>
            </a:extLst>
          </p:cNvPr>
          <p:cNvPicPr>
            <a:picLocks noChangeAspect="1"/>
          </p:cNvPicPr>
          <p:nvPr/>
        </p:nvPicPr>
        <p:blipFill>
          <a:blip r:embed="rId4"/>
          <a:stretch>
            <a:fillRect/>
          </a:stretch>
        </p:blipFill>
        <p:spPr>
          <a:xfrm>
            <a:off x="7564578" y="4840516"/>
            <a:ext cx="1034081" cy="242440"/>
          </a:xfrm>
          <a:prstGeom prst="rect">
            <a:avLst/>
          </a:prstGeom>
        </p:spPr>
      </p:pic>
      <p:pic>
        <p:nvPicPr>
          <p:cNvPr id="15" name="Picture 14">
            <a:extLst>
              <a:ext uri="{FF2B5EF4-FFF2-40B4-BE49-F238E27FC236}">
                <a16:creationId xmlns:a16="http://schemas.microsoft.com/office/drawing/2014/main" xmlns="" id="{D0DD3B7D-DED2-43DE-AE60-AACF182C44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382486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xmlns="" id="{0005E808-E9BE-45FA-AF96-F930C4FD5AEB}"/>
              </a:ext>
            </a:extLst>
          </p:cNvPr>
          <p:cNvGraphicFramePr/>
          <p:nvPr>
            <p:extLst>
              <p:ext uri="{D42A27DB-BD31-4B8C-83A1-F6EECF244321}">
                <p14:modId xmlns:p14="http://schemas.microsoft.com/office/powerpoint/2010/main" val="1866268412"/>
              </p:ext>
            </p:extLst>
          </p:nvPr>
        </p:nvGraphicFramePr>
        <p:xfrm>
          <a:off x="3707904" y="1059582"/>
          <a:ext cx="4536504" cy="2818984"/>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179984" y="-19088"/>
            <a:ext cx="8680422" cy="469722"/>
          </a:xfrm>
        </p:spPr>
        <p:txBody>
          <a:bodyPr>
            <a:noAutofit/>
          </a:bodyPr>
          <a:lstStyle/>
          <a:p>
            <a:r>
              <a:rPr lang="hu-HU" sz="2500" dirty="0" err="1"/>
              <a:t>Relationship</a:t>
            </a:r>
            <a:r>
              <a:rPr lang="hu-HU" sz="2500" dirty="0"/>
              <a:t> </a:t>
            </a:r>
            <a:r>
              <a:rPr lang="hu-HU" sz="2500" dirty="0" err="1"/>
              <a:t>between</a:t>
            </a:r>
            <a:r>
              <a:rPr lang="hu-HU" sz="2500" dirty="0"/>
              <a:t> </a:t>
            </a:r>
            <a:r>
              <a:rPr lang="hu-HU" sz="2500" dirty="0" err="1"/>
              <a:t>the</a:t>
            </a:r>
            <a:r>
              <a:rPr lang="hu-HU" sz="2500" dirty="0"/>
              <a:t> </a:t>
            </a:r>
            <a:r>
              <a:rPr lang="hu-HU" sz="2500" dirty="0" err="1"/>
              <a:t>primary</a:t>
            </a:r>
            <a:r>
              <a:rPr lang="hu-HU" sz="2500" dirty="0"/>
              <a:t> </a:t>
            </a:r>
            <a:r>
              <a:rPr lang="hu-HU" sz="2500" dirty="0" err="1"/>
              <a:t>screen</a:t>
            </a:r>
            <a:r>
              <a:rPr lang="hu-HU" sz="2500" dirty="0"/>
              <a:t> and </a:t>
            </a:r>
            <a:r>
              <a:rPr lang="hu-HU" sz="2500" dirty="0" err="1"/>
              <a:t>the</a:t>
            </a:r>
            <a:r>
              <a:rPr lang="hu-HU" sz="2500" dirty="0"/>
              <a:t> </a:t>
            </a:r>
            <a:r>
              <a:rPr lang="hu-HU" sz="2500" dirty="0" err="1"/>
              <a:t>motivation</a:t>
            </a:r>
            <a:endParaRPr lang="hu-HU" sz="2500" dirty="0"/>
          </a:p>
        </p:txBody>
      </p:sp>
      <p:sp>
        <p:nvSpPr>
          <p:cNvPr id="91" name="Text Placeholder 9"/>
          <p:cNvSpPr>
            <a:spLocks noGrp="1"/>
          </p:cNvSpPr>
          <p:nvPr>
            <p:ph type="body" sz="quarter" idx="4294967295"/>
          </p:nvPr>
        </p:nvSpPr>
        <p:spPr>
          <a:xfrm>
            <a:off x="107504" y="339503"/>
            <a:ext cx="8690248" cy="216024"/>
          </a:xfrm>
          <a:prstGeom prst="rect">
            <a:avLst/>
          </a:prstGeom>
        </p:spPr>
        <p:txBody>
          <a:bodyPr>
            <a:normAutofit lnSpcReduction="10000"/>
          </a:bodyPr>
          <a:lstStyle/>
          <a:p>
            <a:pPr marL="0" indent="0">
              <a:spcBef>
                <a:spcPts val="0"/>
              </a:spcBef>
            </a:pPr>
            <a:r>
              <a:rPr lang="hu-HU" sz="900" i="1" dirty="0" err="1">
                <a:solidFill>
                  <a:schemeClr val="bg1">
                    <a:lumMod val="50000"/>
                  </a:schemeClr>
                </a:solidFill>
              </a:rPr>
              <a:t>Whilst</a:t>
            </a:r>
            <a:r>
              <a:rPr lang="hu-HU" sz="900" i="1" dirty="0">
                <a:solidFill>
                  <a:schemeClr val="bg1">
                    <a:lumMod val="50000"/>
                  </a:schemeClr>
                </a:solidFill>
              </a:rPr>
              <a:t> </a:t>
            </a:r>
            <a:r>
              <a:rPr lang="hu-HU" sz="900" i="1" dirty="0" err="1">
                <a:solidFill>
                  <a:schemeClr val="bg1">
                    <a:lumMod val="50000"/>
                  </a:schemeClr>
                </a:solidFill>
              </a:rPr>
              <a:t>you</a:t>
            </a:r>
            <a:r>
              <a:rPr lang="hu-HU" sz="900" i="1" dirty="0">
                <a:solidFill>
                  <a:schemeClr val="bg1">
                    <a:lumMod val="50000"/>
                  </a:schemeClr>
                </a:solidFill>
              </a:rPr>
              <a:t> </a:t>
            </a:r>
            <a:r>
              <a:rPr lang="hu-HU" sz="900" i="1" dirty="0" err="1">
                <a:solidFill>
                  <a:schemeClr val="bg1">
                    <a:lumMod val="50000"/>
                  </a:schemeClr>
                </a:solidFill>
              </a:rPr>
              <a:t>were</a:t>
            </a:r>
            <a:r>
              <a:rPr lang="hu-HU" sz="900" i="1" dirty="0">
                <a:solidFill>
                  <a:schemeClr val="bg1">
                    <a:lumMod val="50000"/>
                  </a:schemeClr>
                </a:solidFill>
              </a:rPr>
              <a:t> </a:t>
            </a:r>
            <a:r>
              <a:rPr lang="hu-HU" sz="900" i="1" dirty="0" err="1">
                <a:solidFill>
                  <a:schemeClr val="bg1">
                    <a:lumMod val="50000"/>
                  </a:schemeClr>
                </a:solidFill>
              </a:rPr>
              <a:t>using</a:t>
            </a:r>
            <a:r>
              <a:rPr lang="hu-HU" sz="900" i="1" dirty="0">
                <a:solidFill>
                  <a:schemeClr val="bg1">
                    <a:lumMod val="50000"/>
                  </a:schemeClr>
                </a:solidFill>
              </a:rPr>
              <a:t> </a:t>
            </a:r>
            <a:r>
              <a:rPr lang="hu-HU" sz="900" i="1" dirty="0" err="1">
                <a:solidFill>
                  <a:schemeClr val="bg1">
                    <a:lumMod val="50000"/>
                  </a:schemeClr>
                </a:solidFill>
              </a:rPr>
              <a:t>the</a:t>
            </a:r>
            <a:r>
              <a:rPr lang="hu-HU" sz="900" i="1" dirty="0">
                <a:solidFill>
                  <a:schemeClr val="bg1">
                    <a:lumMod val="50000"/>
                  </a:schemeClr>
                </a:solidFill>
              </a:rPr>
              <a:t> </a:t>
            </a:r>
            <a:r>
              <a:rPr lang="hu-HU" sz="900" i="1" dirty="0" err="1">
                <a:solidFill>
                  <a:schemeClr val="bg1">
                    <a:lumMod val="50000"/>
                  </a:schemeClr>
                </a:solidFill>
              </a:rPr>
              <a:t>device</a:t>
            </a:r>
            <a:r>
              <a:rPr lang="hu-HU" sz="900" i="1" dirty="0">
                <a:solidFill>
                  <a:schemeClr val="bg1">
                    <a:lumMod val="50000"/>
                  </a:schemeClr>
                </a:solidFill>
              </a:rPr>
              <a:t>, </a:t>
            </a:r>
            <a:r>
              <a:rPr lang="hu-HU" sz="900" i="1" dirty="0" err="1">
                <a:solidFill>
                  <a:schemeClr val="bg1">
                    <a:lumMod val="50000"/>
                  </a:schemeClr>
                </a:solidFill>
              </a:rPr>
              <a:t>which</a:t>
            </a:r>
            <a:r>
              <a:rPr lang="hu-HU" sz="900" i="1" dirty="0">
                <a:solidFill>
                  <a:schemeClr val="bg1">
                    <a:lumMod val="50000"/>
                  </a:schemeClr>
                </a:solidFill>
              </a:rPr>
              <a:t> </a:t>
            </a:r>
            <a:r>
              <a:rPr lang="hu-HU" sz="900" i="1" dirty="0" err="1">
                <a:solidFill>
                  <a:schemeClr val="bg1">
                    <a:lumMod val="50000"/>
                  </a:schemeClr>
                </a:solidFill>
              </a:rPr>
              <a:t>screen</a:t>
            </a:r>
            <a:r>
              <a:rPr lang="hu-HU" sz="900" i="1" dirty="0">
                <a:solidFill>
                  <a:schemeClr val="bg1">
                    <a:lumMod val="50000"/>
                  </a:schemeClr>
                </a:solidFill>
              </a:rPr>
              <a:t> </a:t>
            </a:r>
            <a:r>
              <a:rPr lang="hu-HU" sz="900" i="1" dirty="0" err="1">
                <a:solidFill>
                  <a:schemeClr val="bg1">
                    <a:lumMod val="50000"/>
                  </a:schemeClr>
                </a:solidFill>
              </a:rPr>
              <a:t>did</a:t>
            </a:r>
            <a:r>
              <a:rPr lang="hu-HU" sz="900" i="1" dirty="0">
                <a:solidFill>
                  <a:schemeClr val="bg1">
                    <a:lumMod val="50000"/>
                  </a:schemeClr>
                </a:solidFill>
              </a:rPr>
              <a:t> </a:t>
            </a:r>
            <a:r>
              <a:rPr lang="hu-HU" sz="900" i="1" dirty="0" err="1">
                <a:solidFill>
                  <a:schemeClr val="bg1">
                    <a:lumMod val="50000"/>
                  </a:schemeClr>
                </a:solidFill>
              </a:rPr>
              <a:t>you</a:t>
            </a:r>
            <a:r>
              <a:rPr lang="hu-HU" sz="900" i="1" dirty="0">
                <a:solidFill>
                  <a:schemeClr val="bg1">
                    <a:lumMod val="50000"/>
                  </a:schemeClr>
                </a:solidFill>
              </a:rPr>
              <a:t> </a:t>
            </a:r>
            <a:r>
              <a:rPr lang="hu-HU" sz="900" i="1" dirty="0" err="1">
                <a:solidFill>
                  <a:schemeClr val="bg1">
                    <a:lumMod val="50000"/>
                  </a:schemeClr>
                </a:solidFill>
              </a:rPr>
              <a:t>concentrate</a:t>
            </a:r>
            <a:r>
              <a:rPr lang="hu-HU" sz="900" i="1" dirty="0">
                <a:solidFill>
                  <a:schemeClr val="bg1">
                    <a:lumMod val="50000"/>
                  </a:schemeClr>
                </a:solidFill>
              </a:rPr>
              <a:t> </a:t>
            </a:r>
            <a:r>
              <a:rPr lang="hu-HU" sz="900" i="1" dirty="0" err="1">
                <a:solidFill>
                  <a:schemeClr val="bg1">
                    <a:lumMod val="50000"/>
                  </a:schemeClr>
                </a:solidFill>
              </a:rPr>
              <a:t>on</a:t>
            </a:r>
            <a:r>
              <a:rPr lang="hu-HU" sz="900" i="1" dirty="0">
                <a:solidFill>
                  <a:schemeClr val="bg1">
                    <a:lumMod val="50000"/>
                  </a:schemeClr>
                </a:solidFill>
              </a:rPr>
              <a:t>?</a:t>
            </a:r>
          </a:p>
        </p:txBody>
      </p:sp>
      <p:sp>
        <p:nvSpPr>
          <p:cNvPr id="121" name="Szövegdoboz 135">
            <a:extLst>
              <a:ext uri="{FF2B5EF4-FFF2-40B4-BE49-F238E27FC236}">
                <a16:creationId xmlns:a16="http://schemas.microsoft.com/office/drawing/2014/main" xmlns="" id="{B27DDDBD-47CB-4EA0-9609-A002D7625725}"/>
              </a:ext>
            </a:extLst>
          </p:cNvPr>
          <p:cNvSpPr txBox="1"/>
          <p:nvPr/>
        </p:nvSpPr>
        <p:spPr>
          <a:xfrm>
            <a:off x="434662" y="4953148"/>
            <a:ext cx="8169786" cy="138499"/>
          </a:xfrm>
          <a:prstGeom prst="rect">
            <a:avLst/>
          </a:prstGeom>
        </p:spPr>
        <p:txBody>
          <a:bodyPr vert="horz" wrap="square" lIns="0" tIns="0" rIns="0" bIns="0" rtlCol="0">
            <a:spAutoFit/>
          </a:bodyPr>
          <a:lstStyle/>
          <a:p>
            <a:pPr marL="4763" lvl="0" defTabSz="914400">
              <a:tabLst>
                <a:tab pos="8074025" algn="r"/>
              </a:tabLst>
              <a:defRPr/>
            </a:pPr>
            <a:r>
              <a:rPr lang="hu-HU" sz="900" kern="0" dirty="0">
                <a:solidFill>
                  <a:srgbClr val="222223"/>
                </a:solidFill>
              </a:rPr>
              <a:t>N= </a:t>
            </a:r>
            <a:r>
              <a:rPr lang="hu-HU" sz="900" kern="0" dirty="0" err="1">
                <a:solidFill>
                  <a:srgbClr val="222223"/>
                </a:solidFill>
              </a:rPr>
              <a:t>varies</a:t>
            </a:r>
            <a:r>
              <a:rPr lang="hu-HU" sz="900" kern="0" dirty="0">
                <a:solidFill>
                  <a:srgbClr val="222223"/>
                </a:solidFill>
              </a:rPr>
              <a:t> </a:t>
            </a:r>
            <a:r>
              <a:rPr lang="hu-HU" sz="900" kern="0" dirty="0" err="1">
                <a:solidFill>
                  <a:srgbClr val="222223"/>
                </a:solidFill>
              </a:rPr>
              <a:t>by</a:t>
            </a:r>
            <a:r>
              <a:rPr lang="hu-HU" sz="900" kern="0" dirty="0">
                <a:solidFill>
                  <a:srgbClr val="222223"/>
                </a:solidFill>
              </a:rPr>
              <a:t> line|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using</a:t>
            </a:r>
            <a:r>
              <a:rPr lang="hu-HU" sz="900" kern="0" dirty="0">
                <a:solidFill>
                  <a:srgbClr val="222223"/>
                </a:solidFill>
              </a:rPr>
              <a:t> </a:t>
            </a:r>
            <a:r>
              <a:rPr lang="hu-HU" sz="900" kern="0" dirty="0" err="1">
                <a:solidFill>
                  <a:srgbClr val="222223"/>
                </a:solidFill>
              </a:rPr>
              <a:t>secondary</a:t>
            </a:r>
            <a:r>
              <a:rPr lang="hu-HU" sz="900" kern="0" dirty="0">
                <a:solidFill>
                  <a:srgbClr val="222223"/>
                </a:solidFill>
              </a:rPr>
              <a:t> </a:t>
            </a:r>
            <a:r>
              <a:rPr lang="hu-HU" sz="900" kern="0" dirty="0" err="1">
                <a:solidFill>
                  <a:srgbClr val="222223"/>
                </a:solidFill>
              </a:rPr>
              <a:t>device</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graphicFrame>
        <p:nvGraphicFramePr>
          <p:cNvPr id="12" name="Chart 11">
            <a:extLst>
              <a:ext uri="{FF2B5EF4-FFF2-40B4-BE49-F238E27FC236}">
                <a16:creationId xmlns:a16="http://schemas.microsoft.com/office/drawing/2014/main" xmlns="" id="{B4E7D9E7-3D16-4EBC-92E4-46399F063533}"/>
              </a:ext>
            </a:extLst>
          </p:cNvPr>
          <p:cNvGraphicFramePr/>
          <p:nvPr>
            <p:extLst>
              <p:ext uri="{D42A27DB-BD31-4B8C-83A1-F6EECF244321}">
                <p14:modId xmlns:p14="http://schemas.microsoft.com/office/powerpoint/2010/main" val="3968838149"/>
              </p:ext>
            </p:extLst>
          </p:nvPr>
        </p:nvGraphicFramePr>
        <p:xfrm>
          <a:off x="179512" y="1059582"/>
          <a:ext cx="4536504" cy="2818984"/>
        </p:xfrm>
        <a:graphic>
          <a:graphicData uri="http://schemas.openxmlformats.org/drawingml/2006/chart">
            <c:chart xmlns:c="http://schemas.openxmlformats.org/drawingml/2006/chart" xmlns:r="http://schemas.openxmlformats.org/officeDocument/2006/relationships" r:id="rId3"/>
          </a:graphicData>
        </a:graphic>
      </p:graphicFrame>
      <p:sp>
        <p:nvSpPr>
          <p:cNvPr id="10" name="Szövegdoboz 81">
            <a:extLst>
              <a:ext uri="{FF2B5EF4-FFF2-40B4-BE49-F238E27FC236}">
                <a16:creationId xmlns:a16="http://schemas.microsoft.com/office/drawing/2014/main" xmlns="" id="{84481487-E71A-4FFA-964D-9DA44BBEF0D2}"/>
              </a:ext>
            </a:extLst>
          </p:cNvPr>
          <p:cNvSpPr txBox="1"/>
          <p:nvPr/>
        </p:nvSpPr>
        <p:spPr>
          <a:xfrm>
            <a:off x="1547664" y="750843"/>
            <a:ext cx="2359159" cy="246221"/>
          </a:xfrm>
          <a:prstGeom prst="rect">
            <a:avLst/>
          </a:prstGeom>
          <a:noFill/>
        </p:spPr>
        <p:txBody>
          <a:bodyPr wrap="square" rtlCol="0">
            <a:spAutoFit/>
          </a:bodyPr>
          <a:lstStyle/>
          <a:p>
            <a:pPr lvl="0" algn="ctr" defTabSz="685772">
              <a:defRPr/>
            </a:pPr>
            <a:r>
              <a:rPr lang="hu-HU" sz="1000" kern="0" cap="all" dirty="0" err="1">
                <a:solidFill>
                  <a:srgbClr val="404040"/>
                </a:solidFill>
                <a:latin typeface="Calibri" pitchFamily="34" charset="0"/>
                <a:cs typeface="Arial" pitchFamily="34" charset="0"/>
              </a:rPr>
              <a:t>On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basis</a:t>
            </a:r>
            <a:r>
              <a:rPr lang="hu-HU" sz="1000" kern="0" cap="all" dirty="0">
                <a:solidFill>
                  <a:srgbClr val="404040"/>
                </a:solidFill>
                <a:latin typeface="Calibri" pitchFamily="34" charset="0"/>
                <a:cs typeface="Arial" pitchFamily="34" charset="0"/>
              </a:rPr>
              <a:t> of tv </a:t>
            </a:r>
            <a:r>
              <a:rPr lang="hu-HU" sz="1000" kern="0" cap="all" dirty="0" err="1">
                <a:solidFill>
                  <a:srgbClr val="404040"/>
                </a:solidFill>
                <a:latin typeface="Calibri" pitchFamily="34" charset="0"/>
                <a:cs typeface="Arial" pitchFamily="34" charset="0"/>
              </a:rPr>
              <a:t>watchers</a:t>
            </a:r>
            <a:endParaRPr lang="hu-HU" sz="1000" kern="0" cap="all" dirty="0">
              <a:solidFill>
                <a:srgbClr val="404040"/>
              </a:solidFill>
              <a:latin typeface="Calibri" pitchFamily="34" charset="0"/>
              <a:cs typeface="Arial" pitchFamily="34" charset="0"/>
            </a:endParaRPr>
          </a:p>
        </p:txBody>
      </p:sp>
      <p:sp>
        <p:nvSpPr>
          <p:cNvPr id="13" name="Szövegdoboz 81">
            <a:extLst>
              <a:ext uri="{FF2B5EF4-FFF2-40B4-BE49-F238E27FC236}">
                <a16:creationId xmlns:a16="http://schemas.microsoft.com/office/drawing/2014/main" xmlns="" id="{EDA37FC9-E582-4A37-9D8A-2D05CDC36F72}"/>
              </a:ext>
            </a:extLst>
          </p:cNvPr>
          <p:cNvSpPr txBox="1"/>
          <p:nvPr/>
        </p:nvSpPr>
        <p:spPr>
          <a:xfrm>
            <a:off x="5436096" y="750842"/>
            <a:ext cx="2880320" cy="246221"/>
          </a:xfrm>
          <a:prstGeom prst="rect">
            <a:avLst/>
          </a:prstGeom>
          <a:noFill/>
        </p:spPr>
        <p:txBody>
          <a:bodyPr wrap="square" rtlCol="0">
            <a:spAutoFit/>
          </a:bodyPr>
          <a:lstStyle/>
          <a:p>
            <a:pPr lvl="0" algn="ctr" defTabSz="685772">
              <a:defRPr/>
            </a:pPr>
            <a:r>
              <a:rPr lang="hu-HU" sz="1000" kern="0" cap="all" dirty="0" err="1">
                <a:solidFill>
                  <a:srgbClr val="404040"/>
                </a:solidFill>
                <a:latin typeface="Calibri" pitchFamily="34" charset="0"/>
                <a:cs typeface="Arial" pitchFamily="34" charset="0"/>
              </a:rPr>
              <a:t>On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basis</a:t>
            </a:r>
            <a:r>
              <a:rPr lang="hu-HU" sz="1000" kern="0" cap="all" dirty="0">
                <a:solidFill>
                  <a:srgbClr val="404040"/>
                </a:solidFill>
                <a:latin typeface="Calibri" pitchFamily="34" charset="0"/>
                <a:cs typeface="Arial" pitchFamily="34" charset="0"/>
              </a:rPr>
              <a:t> of </a:t>
            </a:r>
            <a:r>
              <a:rPr lang="hu-HU" sz="1000" kern="0" cap="all" dirty="0" err="1">
                <a:solidFill>
                  <a:srgbClr val="404040"/>
                </a:solidFill>
                <a:latin typeface="Calibri" pitchFamily="34" charset="0"/>
                <a:cs typeface="Arial" pitchFamily="34" charset="0"/>
              </a:rPr>
              <a:t>multiple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screen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users</a:t>
            </a:r>
            <a:endParaRPr lang="hu-HU" sz="1000" kern="0" cap="all" dirty="0">
              <a:solidFill>
                <a:srgbClr val="404040"/>
              </a:solidFill>
              <a:latin typeface="Calibri" pitchFamily="34" charset="0"/>
              <a:cs typeface="Arial" pitchFamily="34" charset="0"/>
            </a:endParaRPr>
          </a:p>
        </p:txBody>
      </p:sp>
      <p:sp>
        <p:nvSpPr>
          <p:cNvPr id="14" name="Cím 30">
            <a:extLst>
              <a:ext uri="{FF2B5EF4-FFF2-40B4-BE49-F238E27FC236}">
                <a16:creationId xmlns:a16="http://schemas.microsoft.com/office/drawing/2014/main" xmlns="" id="{7790FDBD-EC5F-4CEE-AA81-BB669B55E77B}"/>
              </a:ext>
            </a:extLst>
          </p:cNvPr>
          <p:cNvSpPr txBox="1">
            <a:spLocks/>
          </p:cNvSpPr>
          <p:nvPr/>
        </p:nvSpPr>
        <p:spPr>
          <a:xfrm>
            <a:off x="434663" y="4443958"/>
            <a:ext cx="8346147" cy="309909"/>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Concentration of attention, frequency of parallel screen usage and the relative weight of TV show high covariance.</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sp>
        <p:nvSpPr>
          <p:cNvPr id="15" name="TextBox 14">
            <a:extLst>
              <a:ext uri="{FF2B5EF4-FFF2-40B4-BE49-F238E27FC236}">
                <a16:creationId xmlns:a16="http://schemas.microsoft.com/office/drawing/2014/main" xmlns="" id="{F9B560A0-AC74-4105-998C-6FDEBDD7C827}"/>
              </a:ext>
            </a:extLst>
          </p:cNvPr>
          <p:cNvSpPr txBox="1"/>
          <p:nvPr/>
        </p:nvSpPr>
        <p:spPr>
          <a:xfrm>
            <a:off x="6948264" y="3884444"/>
            <a:ext cx="2320114" cy="415498"/>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A1C46B"/>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lang="hu-HU" sz="1050" dirty="0">
                <a:solidFill>
                  <a:srgbClr val="404040"/>
                </a:solidFill>
                <a:latin typeface="Calibri" pitchFamily="34" charset="0"/>
                <a:cs typeface="Arial" pitchFamily="34" charset="0"/>
              </a:rPr>
              <a:t>TV is </a:t>
            </a:r>
            <a:r>
              <a:rPr lang="hu-HU" sz="1050" dirty="0" err="1">
                <a:solidFill>
                  <a:srgbClr val="404040"/>
                </a:solidFill>
                <a:latin typeface="Calibri" pitchFamily="34" charset="0"/>
                <a:cs typeface="Arial" pitchFamily="34" charset="0"/>
              </a:rPr>
              <a:t>the</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primary</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screen</a:t>
            </a:r>
            <a:endParaRPr kumimoji="0" lang="hu-HU" sz="1050" b="0" i="0" u="none" strike="noStrike" kern="0" cap="none" spc="0" normalizeH="0" baseline="0" noProof="0" dirty="0">
              <a:ln>
                <a:noFill/>
              </a:ln>
              <a:solidFill>
                <a:srgbClr val="404040"/>
              </a:solidFill>
              <a:effectLst/>
              <a:uLnTx/>
              <a:uFillTx/>
              <a:latin typeface="Calibri"/>
              <a:ea typeface="+mn-ea"/>
              <a:cs typeface="+mn-cs"/>
            </a:endParaRPr>
          </a:p>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008BCA"/>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Other</a:t>
            </a:r>
            <a:r>
              <a:rPr kumimoji="0" lang="hu-HU" sz="105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de</a:t>
            </a:r>
            <a:r>
              <a:rPr lang="hu-HU" sz="1050" kern="0" dirty="0">
                <a:solidFill>
                  <a:srgbClr val="404040"/>
                </a:solidFill>
                <a:latin typeface="Calibri" pitchFamily="34" charset="0"/>
                <a:cs typeface="Arial" pitchFamily="34" charset="0"/>
              </a:rPr>
              <a:t>vice is </a:t>
            </a:r>
            <a:r>
              <a:rPr lang="hu-HU" sz="1050" kern="0" dirty="0" err="1">
                <a:solidFill>
                  <a:srgbClr val="404040"/>
                </a:solidFill>
                <a:latin typeface="Calibri" pitchFamily="34" charset="0"/>
                <a:cs typeface="Arial" pitchFamily="34" charset="0"/>
              </a:rPr>
              <a:t>the</a:t>
            </a:r>
            <a:r>
              <a:rPr lang="hu-HU" sz="1050" kern="0" dirty="0">
                <a:solidFill>
                  <a:srgbClr val="404040"/>
                </a:solidFill>
                <a:latin typeface="Calibri" pitchFamily="34" charset="0"/>
                <a:cs typeface="Arial" pitchFamily="34" charset="0"/>
              </a:rPr>
              <a:t> </a:t>
            </a:r>
            <a:r>
              <a:rPr lang="hu-HU" sz="1050" kern="0" dirty="0" err="1">
                <a:solidFill>
                  <a:srgbClr val="404040"/>
                </a:solidFill>
                <a:latin typeface="Calibri" pitchFamily="34" charset="0"/>
                <a:cs typeface="Arial" pitchFamily="34" charset="0"/>
              </a:rPr>
              <a:t>primary</a:t>
            </a:r>
            <a:r>
              <a:rPr lang="hu-HU" sz="1050" kern="0" dirty="0">
                <a:solidFill>
                  <a:srgbClr val="404040"/>
                </a:solidFill>
                <a:latin typeface="Calibri" pitchFamily="34" charset="0"/>
                <a:cs typeface="Arial" pitchFamily="34" charset="0"/>
              </a:rPr>
              <a:t> </a:t>
            </a:r>
            <a:r>
              <a:rPr lang="hu-HU" sz="1050" kern="0" dirty="0" err="1">
                <a:solidFill>
                  <a:srgbClr val="404040"/>
                </a:solidFill>
                <a:latin typeface="Calibri" pitchFamily="34" charset="0"/>
                <a:cs typeface="Arial" pitchFamily="34" charset="0"/>
              </a:rPr>
              <a:t>screen</a:t>
            </a:r>
            <a:endParaRPr kumimoji="0" lang="hu-HU" sz="1050" b="0" i="0" u="none" strike="noStrike" kern="0" cap="none" spc="0" normalizeH="0" baseline="0" noProof="0" dirty="0">
              <a:ln>
                <a:noFill/>
              </a:ln>
              <a:solidFill>
                <a:srgbClr val="404040"/>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xmlns="" id="{DD52B5DC-F2DA-4863-931F-98AF0DE973E7}"/>
              </a:ext>
            </a:extLst>
          </p:cNvPr>
          <p:cNvPicPr>
            <a:picLocks noChangeAspect="1"/>
          </p:cNvPicPr>
          <p:nvPr/>
        </p:nvPicPr>
        <p:blipFill>
          <a:blip r:embed="rId4"/>
          <a:stretch>
            <a:fillRect/>
          </a:stretch>
        </p:blipFill>
        <p:spPr>
          <a:xfrm>
            <a:off x="7564578" y="4840516"/>
            <a:ext cx="1034081" cy="242440"/>
          </a:xfrm>
          <a:prstGeom prst="rect">
            <a:avLst/>
          </a:prstGeom>
        </p:spPr>
      </p:pic>
      <p:pic>
        <p:nvPicPr>
          <p:cNvPr id="17" name="Picture 16">
            <a:extLst>
              <a:ext uri="{FF2B5EF4-FFF2-40B4-BE49-F238E27FC236}">
                <a16:creationId xmlns:a16="http://schemas.microsoft.com/office/drawing/2014/main" xmlns="" id="{C9127B9B-083B-4090-87D2-4734567E10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2338673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8"/>
          <p:cNvSpPr>
            <a:spLocks noGrp="1"/>
          </p:cNvSpPr>
          <p:nvPr>
            <p:ph type="title"/>
          </p:nvPr>
        </p:nvSpPr>
        <p:spPr>
          <a:xfrm>
            <a:off x="212058" y="6357"/>
            <a:ext cx="8680422" cy="469722"/>
          </a:xfrm>
        </p:spPr>
        <p:txBody>
          <a:bodyPr>
            <a:normAutofit fontScale="90000"/>
          </a:bodyPr>
          <a:lstStyle/>
          <a:p>
            <a:r>
              <a:rPr lang="en-GB" dirty="0"/>
              <a:t>5Ws methodological approach</a:t>
            </a:r>
          </a:p>
        </p:txBody>
      </p:sp>
      <p:sp>
        <p:nvSpPr>
          <p:cNvPr id="40" name="Text Placeholder 3">
            <a:extLst>
              <a:ext uri="{FF2B5EF4-FFF2-40B4-BE49-F238E27FC236}">
                <a16:creationId xmlns:a16="http://schemas.microsoft.com/office/drawing/2014/main" xmlns="" id="{CF6BEBDC-76AE-4638-8907-3F866879FDC0}"/>
              </a:ext>
            </a:extLst>
          </p:cNvPr>
          <p:cNvSpPr txBox="1">
            <a:spLocks/>
          </p:cNvSpPr>
          <p:nvPr/>
        </p:nvSpPr>
        <p:spPr bwMode="gray">
          <a:xfrm>
            <a:off x="395536" y="1047963"/>
            <a:ext cx="4392488" cy="3323987"/>
          </a:xfrm>
          <a:prstGeom prst="rect">
            <a:avLst/>
          </a:prstGeom>
        </p:spPr>
        <p:txBody>
          <a:bodyPr wrap="square">
            <a:spAutoFit/>
          </a:bodyPr>
          <a:lstStyle>
            <a:defPPr>
              <a:defRPr lang="cs-CZ"/>
            </a:defPPr>
            <a:lvl1pPr>
              <a:defRPr sz="1400">
                <a:solidFill>
                  <a:srgbClr val="000000">
                    <a:lumMod val="75000"/>
                    <a:lumOff val="25000"/>
                  </a:srgbClr>
                </a:solidFill>
                <a:latin typeface="Calibri"/>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a:t>Given the complexity of the goal, the comparability along different dimensions of the results to be guaranteed, Ipsos proposes an event-based approach instead of building an audience based database.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04040"/>
              </a:solidFill>
              <a:effectLst/>
              <a:uLnTx/>
              <a:uFillTx/>
              <a:latin typeface="Calibri"/>
              <a:ea typeface="+mn-ea"/>
              <a:cs typeface="+mn-cs"/>
            </a:endParaRPr>
          </a:p>
          <a:p>
            <a:pPr algn="just" defTabSz="914400"/>
            <a:r>
              <a:rPr lang="en-GB" dirty="0"/>
              <a:t>The respondent recalls the last three occasions of watching TV with the help of the standardised 5Ws question block. From 1.642 respondents</a:t>
            </a:r>
            <a:r>
              <a:rPr lang="hu-HU" dirty="0"/>
              <a:t>,</a:t>
            </a:r>
            <a:r>
              <a:rPr lang="en-GB" dirty="0"/>
              <a:t> we acquired in-depth data about 4.733 watching situations, that is suitable for evaluation according to content, demographics and type of screen, as well as testing occasional correlations. Almost two third of respondents mentioned three different situations within one day, hence the risk of forgetting was minimized. </a:t>
            </a:r>
          </a:p>
          <a:p>
            <a:pPr lvl="0" algn="just" defTabSz="914400"/>
            <a:r>
              <a:rPr kumimoji="0" lang="en-GB" sz="1400" b="0" i="0" u="none" strike="noStrike" kern="1200" cap="none" spc="0" normalizeH="0" baseline="0" noProof="0" dirty="0">
                <a:ln>
                  <a:noFill/>
                </a:ln>
                <a:solidFill>
                  <a:srgbClr val="404040"/>
                </a:solidFill>
                <a:effectLst/>
                <a:uLnTx/>
                <a:uFillTx/>
                <a:latin typeface="Calibri"/>
                <a:ea typeface="+mn-ea"/>
                <a:cs typeface="+mn-cs"/>
              </a:rPr>
              <a:t>.</a:t>
            </a:r>
          </a:p>
        </p:txBody>
      </p:sp>
      <p:grpSp>
        <p:nvGrpSpPr>
          <p:cNvPr id="14" name="Group 13">
            <a:extLst>
              <a:ext uri="{FF2B5EF4-FFF2-40B4-BE49-F238E27FC236}">
                <a16:creationId xmlns:a16="http://schemas.microsoft.com/office/drawing/2014/main" xmlns="" id="{CD22FEE5-1A24-4B15-AD2E-922180026ABC}"/>
              </a:ext>
            </a:extLst>
          </p:cNvPr>
          <p:cNvGrpSpPr/>
          <p:nvPr/>
        </p:nvGrpSpPr>
        <p:grpSpPr>
          <a:xfrm>
            <a:off x="4836368" y="771550"/>
            <a:ext cx="4056112" cy="3691148"/>
            <a:chOff x="4788024" y="699542"/>
            <a:chExt cx="4056112" cy="3691148"/>
          </a:xfrm>
        </p:grpSpPr>
        <p:graphicFrame>
          <p:nvGraphicFramePr>
            <p:cNvPr id="10" name="Chart 9">
              <a:extLst>
                <a:ext uri="{FF2B5EF4-FFF2-40B4-BE49-F238E27FC236}">
                  <a16:creationId xmlns:a16="http://schemas.microsoft.com/office/drawing/2014/main" xmlns="" id="{46327F6D-4FEE-4CDF-ABA8-1F9D8AA0A5F0}"/>
                </a:ext>
              </a:extLst>
            </p:cNvPr>
            <p:cNvGraphicFramePr/>
            <p:nvPr>
              <p:extLst/>
            </p:nvPr>
          </p:nvGraphicFramePr>
          <p:xfrm>
            <a:off x="4788024" y="699542"/>
            <a:ext cx="4056112" cy="3691148"/>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phic 3" descr="Television">
              <a:extLst>
                <a:ext uri="{FF2B5EF4-FFF2-40B4-BE49-F238E27FC236}">
                  <a16:creationId xmlns:a16="http://schemas.microsoft.com/office/drawing/2014/main" xmlns="" id="{50259E98-923D-4C7C-A8EC-A8D53BB8D16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876256" y="2643758"/>
              <a:ext cx="797906" cy="797906"/>
            </a:xfrm>
            <a:prstGeom prst="rect">
              <a:avLst/>
            </a:prstGeom>
          </p:spPr>
        </p:pic>
        <p:pic>
          <p:nvPicPr>
            <p:cNvPr id="6" name="Graphic 5" descr="User">
              <a:extLst>
                <a:ext uri="{FF2B5EF4-FFF2-40B4-BE49-F238E27FC236}">
                  <a16:creationId xmlns:a16="http://schemas.microsoft.com/office/drawing/2014/main" xmlns="" id="{EBC55C68-A35D-4D8A-9C24-8FFAF6BB24B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889848" y="1477124"/>
              <a:ext cx="986408" cy="986408"/>
            </a:xfrm>
            <a:prstGeom prst="rect">
              <a:avLst/>
            </a:prstGeom>
          </p:spPr>
        </p:pic>
        <p:sp>
          <p:nvSpPr>
            <p:cNvPr id="7" name="Arrow: Left-Up 6">
              <a:extLst>
                <a:ext uri="{FF2B5EF4-FFF2-40B4-BE49-F238E27FC236}">
                  <a16:creationId xmlns:a16="http://schemas.microsoft.com/office/drawing/2014/main" xmlns="" id="{FC882B28-A662-44D6-AF01-79B71030A5A2}"/>
                </a:ext>
              </a:extLst>
            </p:cNvPr>
            <p:cNvSpPr/>
            <p:nvPr/>
          </p:nvSpPr>
          <p:spPr>
            <a:xfrm rot="5400000">
              <a:off x="5990327" y="2560208"/>
              <a:ext cx="784872" cy="695034"/>
            </a:xfrm>
            <a:prstGeom prst="leftUp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8" name="TextBox 7">
              <a:extLst>
                <a:ext uri="{FF2B5EF4-FFF2-40B4-BE49-F238E27FC236}">
                  <a16:creationId xmlns:a16="http://schemas.microsoft.com/office/drawing/2014/main" xmlns="" id="{BB52B7DD-72F8-4CD2-AFD0-10A9FFEE75E3}"/>
                </a:ext>
              </a:extLst>
            </p:cNvPr>
            <p:cNvSpPr txBox="1"/>
            <p:nvPr/>
          </p:nvSpPr>
          <p:spPr>
            <a:xfrm>
              <a:off x="7143819" y="2745401"/>
              <a:ext cx="251336" cy="523220"/>
            </a:xfrm>
            <a:prstGeom prst="rect">
              <a:avLst/>
            </a:prstGeom>
          </p:spPr>
          <p:txBody>
            <a:bodyPr wrap="square" rtlCol="0">
              <a:spAutoFit/>
            </a:bodyPr>
            <a:lstStyle/>
            <a:p>
              <a:pPr marL="173038" marR="0" lvl="0" indent="-173038"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BABABA"/>
                  </a:solidFill>
                  <a:effectLst/>
                  <a:uLnTx/>
                  <a:uFillTx/>
                  <a:latin typeface="Calibri" pitchFamily="34" charset="0"/>
                  <a:ea typeface="+mn-ea"/>
                  <a:cs typeface="Arial" pitchFamily="34" charset="0"/>
                </a:rPr>
                <a:t>E</a:t>
              </a:r>
              <a:endParaRPr kumimoji="0" lang="en-GB" sz="2800" b="1" i="0" u="none" strike="noStrike" kern="1200" cap="none" spc="0" normalizeH="0" baseline="0" noProof="0" dirty="0">
                <a:ln>
                  <a:noFill/>
                </a:ln>
                <a:solidFill>
                  <a:srgbClr val="BABABA"/>
                </a:solidFill>
                <a:effectLst/>
                <a:uLnTx/>
                <a:uFillTx/>
                <a:latin typeface="Calibri" pitchFamily="34" charset="0"/>
                <a:ea typeface="+mn-ea"/>
                <a:cs typeface="Arial" pitchFamily="34" charset="0"/>
              </a:endParaRPr>
            </a:p>
          </p:txBody>
        </p:sp>
        <p:sp>
          <p:nvSpPr>
            <p:cNvPr id="39" name="TextBox 38">
              <a:extLst>
                <a:ext uri="{FF2B5EF4-FFF2-40B4-BE49-F238E27FC236}">
                  <a16:creationId xmlns:a16="http://schemas.microsoft.com/office/drawing/2014/main" xmlns="" id="{75F6EDB8-C03B-422B-A349-7BB879A2B264}"/>
                </a:ext>
              </a:extLst>
            </p:cNvPr>
            <p:cNvSpPr txBox="1"/>
            <p:nvPr/>
          </p:nvSpPr>
          <p:spPr>
            <a:xfrm>
              <a:off x="6257384" y="1900461"/>
              <a:ext cx="251336" cy="523220"/>
            </a:xfrm>
            <a:prstGeom prst="rect">
              <a:avLst/>
            </a:prstGeom>
          </p:spPr>
          <p:txBody>
            <a:bodyPr wrap="square" rtlCol="0">
              <a:spAutoFit/>
            </a:bodyPr>
            <a:lstStyle/>
            <a:p>
              <a:pPr marL="173038" marR="0" lvl="0" indent="-173038"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Calibri" pitchFamily="34" charset="0"/>
                  <a:ea typeface="+mn-ea"/>
                  <a:cs typeface="Arial" pitchFamily="34" charset="0"/>
                </a:rPr>
                <a:t>P</a:t>
              </a:r>
              <a:endParaRPr kumimoji="0" lang="en-GB" sz="2800" b="0" i="0" u="none" strike="noStrike" kern="1200" cap="none" spc="0" normalizeH="0" baseline="0" noProof="0" dirty="0">
                <a:ln>
                  <a:noFill/>
                </a:ln>
                <a:solidFill>
                  <a:srgbClr val="FFFFFF"/>
                </a:solidFill>
                <a:effectLst/>
                <a:uLnTx/>
                <a:uFillTx/>
                <a:latin typeface="Calibri" pitchFamily="34" charset="0"/>
                <a:ea typeface="+mn-ea"/>
                <a:cs typeface="Arial" pitchFamily="34" charset="0"/>
              </a:endParaRPr>
            </a:p>
          </p:txBody>
        </p:sp>
        <p:sp>
          <p:nvSpPr>
            <p:cNvPr id="12" name="Rectangle 11">
              <a:extLst>
                <a:ext uri="{FF2B5EF4-FFF2-40B4-BE49-F238E27FC236}">
                  <a16:creationId xmlns:a16="http://schemas.microsoft.com/office/drawing/2014/main" xmlns="" id="{E2039E32-518E-42BF-B87A-F03790BF76EE}"/>
                </a:ext>
              </a:extLst>
            </p:cNvPr>
            <p:cNvSpPr/>
            <p:nvPr/>
          </p:nvSpPr>
          <p:spPr>
            <a:xfrm rot="19502615">
              <a:off x="5371224" y="1271200"/>
              <a:ext cx="1670650" cy="802322"/>
            </a:xfrm>
            <a:prstGeom prst="rect">
              <a:avLst/>
            </a:prstGeom>
          </p:spPr>
          <p:txBody>
            <a:bodyPr wrap="none">
              <a:prstTxWarp prst="textArchUp">
                <a:avLst>
                  <a:gd name="adj" fmla="val 1107717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Who</a:t>
              </a: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and whom with?</a:t>
              </a: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xmlns="" id="{AD8FE338-F764-40EB-B6BC-E29A2A4B8AEB}"/>
                </a:ext>
              </a:extLst>
            </p:cNvPr>
            <p:cNvSpPr/>
            <p:nvPr/>
          </p:nvSpPr>
          <p:spPr>
            <a:xfrm rot="2237662">
              <a:off x="6597456" y="1297937"/>
              <a:ext cx="1670650" cy="802322"/>
            </a:xfrm>
            <a:prstGeom prst="rect">
              <a:avLst/>
            </a:prstGeom>
          </p:spPr>
          <p:txBody>
            <a:bodyPr wrap="none">
              <a:prstTxWarp prst="textArchUp">
                <a:avLst>
                  <a:gd name="adj" fmla="val 1107717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When </a:t>
              </a: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and how long?</a:t>
              </a: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 name="Rectangle 17">
              <a:extLst>
                <a:ext uri="{FF2B5EF4-FFF2-40B4-BE49-F238E27FC236}">
                  <a16:creationId xmlns:a16="http://schemas.microsoft.com/office/drawing/2014/main" xmlns="" id="{A98385F6-0EE9-4FA1-B071-D9C69D7C17E4}"/>
                </a:ext>
              </a:extLst>
            </p:cNvPr>
            <p:cNvSpPr/>
            <p:nvPr/>
          </p:nvSpPr>
          <p:spPr>
            <a:xfrm rot="6405072">
              <a:off x="6784771" y="2184953"/>
              <a:ext cx="1670650" cy="1242336"/>
            </a:xfrm>
            <a:prstGeom prst="rect">
              <a:avLst/>
            </a:prstGeom>
          </p:spPr>
          <p:txBody>
            <a:bodyPr wrap="none">
              <a:prstTxWarp prst="textArchUp">
                <a:avLst>
                  <a:gd name="adj" fmla="val 1107717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What </a:t>
              </a: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content?</a:t>
              </a: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a16="http://schemas.microsoft.com/office/drawing/2014/main" xmlns="" id="{BB1D12BE-49F6-45AF-9FB8-BC1A8CACBEBF}"/>
                </a:ext>
              </a:extLst>
            </p:cNvPr>
            <p:cNvSpPr/>
            <p:nvPr/>
          </p:nvSpPr>
          <p:spPr>
            <a:xfrm>
              <a:off x="5868144" y="3075806"/>
              <a:ext cx="1922511" cy="988546"/>
            </a:xfrm>
            <a:prstGeom prst="rect">
              <a:avLst/>
            </a:prstGeom>
          </p:spPr>
          <p:txBody>
            <a:bodyPr wrap="none">
              <a:prstTxWarp prst="textArchDown">
                <a:avLst>
                  <a:gd name="adj" fmla="val 1508819"/>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Where </a:t>
              </a: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and which screens?</a:t>
              </a: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0" name="Rectangle 19">
              <a:extLst>
                <a:ext uri="{FF2B5EF4-FFF2-40B4-BE49-F238E27FC236}">
                  <a16:creationId xmlns:a16="http://schemas.microsoft.com/office/drawing/2014/main" xmlns="" id="{6E808566-84ED-4E7A-8342-B612B1F42A11}"/>
                </a:ext>
              </a:extLst>
            </p:cNvPr>
            <p:cNvSpPr/>
            <p:nvPr/>
          </p:nvSpPr>
          <p:spPr>
            <a:xfrm rot="15230053">
              <a:off x="4954272" y="2436504"/>
              <a:ext cx="1670650" cy="802322"/>
            </a:xfrm>
            <a:prstGeom prst="rect">
              <a:avLst/>
            </a:prstGeom>
          </p:spPr>
          <p:txBody>
            <a:bodyPr wrap="none">
              <a:prstTxWarp prst="textArchUp">
                <a:avLst>
                  <a:gd name="adj" fmla="val 1107717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Which </a:t>
              </a: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screen first?</a:t>
              </a: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pic>
        <p:nvPicPr>
          <p:cNvPr id="17" name="Picture 16">
            <a:extLst>
              <a:ext uri="{FF2B5EF4-FFF2-40B4-BE49-F238E27FC236}">
                <a16:creationId xmlns:a16="http://schemas.microsoft.com/office/drawing/2014/main" xmlns="" id="{AE4FA406-A60D-4F41-9CC3-BA72A1E983B8}"/>
              </a:ext>
            </a:extLst>
          </p:cNvPr>
          <p:cNvPicPr>
            <a:picLocks noChangeAspect="1"/>
          </p:cNvPicPr>
          <p:nvPr/>
        </p:nvPicPr>
        <p:blipFill>
          <a:blip r:embed="rId8"/>
          <a:stretch>
            <a:fillRect/>
          </a:stretch>
        </p:blipFill>
        <p:spPr>
          <a:xfrm>
            <a:off x="7564578" y="4840516"/>
            <a:ext cx="1034081" cy="242440"/>
          </a:xfrm>
          <a:prstGeom prst="rect">
            <a:avLst/>
          </a:prstGeom>
        </p:spPr>
      </p:pic>
      <p:pic>
        <p:nvPicPr>
          <p:cNvPr id="21" name="Picture 20">
            <a:extLst>
              <a:ext uri="{FF2B5EF4-FFF2-40B4-BE49-F238E27FC236}">
                <a16:creationId xmlns:a16="http://schemas.microsoft.com/office/drawing/2014/main" xmlns="" id="{268517E6-CDF0-435C-BF8C-A68B1DD351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6972488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84" y="-19088"/>
            <a:ext cx="8680422" cy="469722"/>
          </a:xfrm>
        </p:spPr>
        <p:txBody>
          <a:bodyPr>
            <a:noAutofit/>
          </a:bodyPr>
          <a:lstStyle/>
          <a:p>
            <a:r>
              <a:rPr lang="hu-HU" sz="2500" dirty="0" err="1"/>
              <a:t>Relationship</a:t>
            </a:r>
            <a:r>
              <a:rPr lang="hu-HU" sz="2500" dirty="0"/>
              <a:t> </a:t>
            </a:r>
            <a:r>
              <a:rPr lang="hu-HU" sz="2500" dirty="0" err="1"/>
              <a:t>between</a:t>
            </a:r>
            <a:r>
              <a:rPr lang="hu-HU" sz="2500" dirty="0"/>
              <a:t> </a:t>
            </a:r>
            <a:r>
              <a:rPr lang="hu-HU" sz="2500" dirty="0" err="1"/>
              <a:t>the</a:t>
            </a:r>
            <a:r>
              <a:rPr lang="hu-HU" sz="2500" dirty="0"/>
              <a:t> </a:t>
            </a:r>
            <a:r>
              <a:rPr lang="hu-HU" sz="2500" dirty="0" err="1"/>
              <a:t>primary</a:t>
            </a:r>
            <a:r>
              <a:rPr lang="hu-HU" sz="2500" dirty="0"/>
              <a:t> </a:t>
            </a:r>
            <a:r>
              <a:rPr lang="hu-HU" sz="2500" dirty="0" err="1"/>
              <a:t>screen</a:t>
            </a:r>
            <a:r>
              <a:rPr lang="hu-HU" sz="2500" dirty="0"/>
              <a:t> and </a:t>
            </a:r>
            <a:r>
              <a:rPr lang="hu-HU" sz="2500" dirty="0" err="1"/>
              <a:t>the</a:t>
            </a:r>
            <a:r>
              <a:rPr lang="hu-HU" sz="2500" dirty="0"/>
              <a:t> </a:t>
            </a:r>
            <a:r>
              <a:rPr lang="hu-HU" sz="2500" dirty="0" err="1"/>
              <a:t>motivation</a:t>
            </a:r>
            <a:endParaRPr lang="hu-HU" sz="2500" dirty="0"/>
          </a:p>
        </p:txBody>
      </p:sp>
      <p:sp>
        <p:nvSpPr>
          <p:cNvPr id="91" name="Text Placeholder 9"/>
          <p:cNvSpPr>
            <a:spLocks noGrp="1"/>
          </p:cNvSpPr>
          <p:nvPr>
            <p:ph type="body" sz="quarter" idx="4294967295"/>
          </p:nvPr>
        </p:nvSpPr>
        <p:spPr>
          <a:xfrm>
            <a:off x="107504" y="339503"/>
            <a:ext cx="8690248" cy="216024"/>
          </a:xfrm>
          <a:prstGeom prst="rect">
            <a:avLst/>
          </a:prstGeom>
        </p:spPr>
        <p:txBody>
          <a:bodyPr>
            <a:normAutofit lnSpcReduction="10000"/>
          </a:bodyPr>
          <a:lstStyle/>
          <a:p>
            <a:pPr marL="0" indent="0">
              <a:spcBef>
                <a:spcPts val="0"/>
              </a:spcBef>
            </a:pPr>
            <a:r>
              <a:rPr lang="hu-HU" sz="900" i="1" dirty="0" err="1">
                <a:solidFill>
                  <a:schemeClr val="bg1">
                    <a:lumMod val="50000"/>
                  </a:schemeClr>
                </a:solidFill>
              </a:rPr>
              <a:t>Whilst</a:t>
            </a:r>
            <a:r>
              <a:rPr lang="hu-HU" sz="900" i="1" dirty="0">
                <a:solidFill>
                  <a:schemeClr val="bg1">
                    <a:lumMod val="50000"/>
                  </a:schemeClr>
                </a:solidFill>
              </a:rPr>
              <a:t> </a:t>
            </a:r>
            <a:r>
              <a:rPr lang="hu-HU" sz="900" i="1" dirty="0" err="1">
                <a:solidFill>
                  <a:schemeClr val="bg1">
                    <a:lumMod val="50000"/>
                  </a:schemeClr>
                </a:solidFill>
              </a:rPr>
              <a:t>you</a:t>
            </a:r>
            <a:r>
              <a:rPr lang="hu-HU" sz="900" i="1" dirty="0">
                <a:solidFill>
                  <a:schemeClr val="bg1">
                    <a:lumMod val="50000"/>
                  </a:schemeClr>
                </a:solidFill>
              </a:rPr>
              <a:t> </a:t>
            </a:r>
            <a:r>
              <a:rPr lang="hu-HU" sz="900" i="1" dirty="0" err="1">
                <a:solidFill>
                  <a:schemeClr val="bg1">
                    <a:lumMod val="50000"/>
                  </a:schemeClr>
                </a:solidFill>
              </a:rPr>
              <a:t>were</a:t>
            </a:r>
            <a:r>
              <a:rPr lang="hu-HU" sz="900" i="1" dirty="0">
                <a:solidFill>
                  <a:schemeClr val="bg1">
                    <a:lumMod val="50000"/>
                  </a:schemeClr>
                </a:solidFill>
              </a:rPr>
              <a:t> </a:t>
            </a:r>
            <a:r>
              <a:rPr lang="hu-HU" sz="900" i="1" dirty="0" err="1">
                <a:solidFill>
                  <a:schemeClr val="bg1">
                    <a:lumMod val="50000"/>
                  </a:schemeClr>
                </a:solidFill>
              </a:rPr>
              <a:t>using</a:t>
            </a:r>
            <a:r>
              <a:rPr lang="hu-HU" sz="900" i="1" dirty="0">
                <a:solidFill>
                  <a:schemeClr val="bg1">
                    <a:lumMod val="50000"/>
                  </a:schemeClr>
                </a:solidFill>
              </a:rPr>
              <a:t> </a:t>
            </a:r>
            <a:r>
              <a:rPr lang="hu-HU" sz="900" i="1" dirty="0" err="1">
                <a:solidFill>
                  <a:schemeClr val="bg1">
                    <a:lumMod val="50000"/>
                  </a:schemeClr>
                </a:solidFill>
              </a:rPr>
              <a:t>the</a:t>
            </a:r>
            <a:r>
              <a:rPr lang="hu-HU" sz="900" i="1" dirty="0">
                <a:solidFill>
                  <a:schemeClr val="bg1">
                    <a:lumMod val="50000"/>
                  </a:schemeClr>
                </a:solidFill>
              </a:rPr>
              <a:t> </a:t>
            </a:r>
            <a:r>
              <a:rPr lang="hu-HU" sz="900" i="1" dirty="0" err="1">
                <a:solidFill>
                  <a:schemeClr val="bg1">
                    <a:lumMod val="50000"/>
                  </a:schemeClr>
                </a:solidFill>
              </a:rPr>
              <a:t>device</a:t>
            </a:r>
            <a:r>
              <a:rPr lang="hu-HU" sz="900" i="1" dirty="0">
                <a:solidFill>
                  <a:schemeClr val="bg1">
                    <a:lumMod val="50000"/>
                  </a:schemeClr>
                </a:solidFill>
              </a:rPr>
              <a:t>, </a:t>
            </a:r>
            <a:r>
              <a:rPr lang="hu-HU" sz="900" i="1" dirty="0" err="1">
                <a:solidFill>
                  <a:schemeClr val="bg1">
                    <a:lumMod val="50000"/>
                  </a:schemeClr>
                </a:solidFill>
              </a:rPr>
              <a:t>which</a:t>
            </a:r>
            <a:r>
              <a:rPr lang="hu-HU" sz="900" i="1" dirty="0">
                <a:solidFill>
                  <a:schemeClr val="bg1">
                    <a:lumMod val="50000"/>
                  </a:schemeClr>
                </a:solidFill>
              </a:rPr>
              <a:t> </a:t>
            </a:r>
            <a:r>
              <a:rPr lang="hu-HU" sz="900" i="1" dirty="0" err="1">
                <a:solidFill>
                  <a:schemeClr val="bg1">
                    <a:lumMod val="50000"/>
                  </a:schemeClr>
                </a:solidFill>
              </a:rPr>
              <a:t>screen</a:t>
            </a:r>
            <a:r>
              <a:rPr lang="hu-HU" sz="900" i="1" dirty="0">
                <a:solidFill>
                  <a:schemeClr val="bg1">
                    <a:lumMod val="50000"/>
                  </a:schemeClr>
                </a:solidFill>
              </a:rPr>
              <a:t> </a:t>
            </a:r>
            <a:r>
              <a:rPr lang="hu-HU" sz="900" i="1" dirty="0" err="1">
                <a:solidFill>
                  <a:schemeClr val="bg1">
                    <a:lumMod val="50000"/>
                  </a:schemeClr>
                </a:solidFill>
              </a:rPr>
              <a:t>did</a:t>
            </a:r>
            <a:r>
              <a:rPr lang="hu-HU" sz="900" i="1" dirty="0">
                <a:solidFill>
                  <a:schemeClr val="bg1">
                    <a:lumMod val="50000"/>
                  </a:schemeClr>
                </a:solidFill>
              </a:rPr>
              <a:t> </a:t>
            </a:r>
            <a:r>
              <a:rPr lang="hu-HU" sz="900" i="1" dirty="0" err="1">
                <a:solidFill>
                  <a:schemeClr val="bg1">
                    <a:lumMod val="50000"/>
                  </a:schemeClr>
                </a:solidFill>
              </a:rPr>
              <a:t>you</a:t>
            </a:r>
            <a:r>
              <a:rPr lang="hu-HU" sz="900" i="1" dirty="0">
                <a:solidFill>
                  <a:schemeClr val="bg1">
                    <a:lumMod val="50000"/>
                  </a:schemeClr>
                </a:solidFill>
              </a:rPr>
              <a:t> </a:t>
            </a:r>
            <a:r>
              <a:rPr lang="hu-HU" sz="900" i="1" dirty="0" err="1">
                <a:solidFill>
                  <a:schemeClr val="bg1">
                    <a:lumMod val="50000"/>
                  </a:schemeClr>
                </a:solidFill>
              </a:rPr>
              <a:t>concentrate</a:t>
            </a:r>
            <a:r>
              <a:rPr lang="hu-HU" sz="900" i="1" dirty="0">
                <a:solidFill>
                  <a:schemeClr val="bg1">
                    <a:lumMod val="50000"/>
                  </a:schemeClr>
                </a:solidFill>
              </a:rPr>
              <a:t> </a:t>
            </a:r>
            <a:r>
              <a:rPr lang="hu-HU" sz="900" i="1" dirty="0" err="1">
                <a:solidFill>
                  <a:schemeClr val="bg1">
                    <a:lumMod val="50000"/>
                  </a:schemeClr>
                </a:solidFill>
              </a:rPr>
              <a:t>on</a:t>
            </a:r>
            <a:r>
              <a:rPr lang="hu-HU" sz="900" i="1" dirty="0">
                <a:solidFill>
                  <a:schemeClr val="bg1">
                    <a:lumMod val="50000"/>
                  </a:schemeClr>
                </a:solidFill>
              </a:rPr>
              <a:t>?</a:t>
            </a:r>
          </a:p>
        </p:txBody>
      </p:sp>
      <p:sp>
        <p:nvSpPr>
          <p:cNvPr id="121" name="Szövegdoboz 135">
            <a:extLst>
              <a:ext uri="{FF2B5EF4-FFF2-40B4-BE49-F238E27FC236}">
                <a16:creationId xmlns:a16="http://schemas.microsoft.com/office/drawing/2014/main" xmlns="" id="{B27DDDBD-47CB-4EA0-9609-A002D7625725}"/>
              </a:ext>
            </a:extLst>
          </p:cNvPr>
          <p:cNvSpPr txBox="1"/>
          <p:nvPr/>
        </p:nvSpPr>
        <p:spPr>
          <a:xfrm>
            <a:off x="434662" y="4953148"/>
            <a:ext cx="8169786" cy="138499"/>
          </a:xfrm>
          <a:prstGeom prst="rect">
            <a:avLst/>
          </a:prstGeom>
        </p:spPr>
        <p:txBody>
          <a:bodyPr vert="horz" wrap="square" lIns="0" tIns="0" rIns="0" bIns="0" rtlCol="0">
            <a:spAutoFit/>
          </a:bodyPr>
          <a:lstStyle/>
          <a:p>
            <a:pPr marL="4763" lvl="0" defTabSz="914400">
              <a:tabLst>
                <a:tab pos="8074025" algn="r"/>
              </a:tabLst>
              <a:defRPr/>
            </a:pPr>
            <a:r>
              <a:rPr lang="hu-HU" sz="900" kern="0" dirty="0">
                <a:solidFill>
                  <a:srgbClr val="222223"/>
                </a:solidFill>
              </a:rPr>
              <a:t>N= </a:t>
            </a:r>
            <a:r>
              <a:rPr lang="hu-HU" sz="900" kern="0" dirty="0" err="1">
                <a:solidFill>
                  <a:srgbClr val="222223"/>
                </a:solidFill>
              </a:rPr>
              <a:t>varies</a:t>
            </a:r>
            <a:r>
              <a:rPr lang="hu-HU" sz="900" kern="0" dirty="0">
                <a:solidFill>
                  <a:srgbClr val="222223"/>
                </a:solidFill>
              </a:rPr>
              <a:t> </a:t>
            </a:r>
            <a:r>
              <a:rPr lang="hu-HU" sz="900" kern="0" dirty="0" err="1">
                <a:solidFill>
                  <a:srgbClr val="222223"/>
                </a:solidFill>
              </a:rPr>
              <a:t>by</a:t>
            </a:r>
            <a:r>
              <a:rPr lang="hu-HU" sz="900" kern="0" dirty="0">
                <a:solidFill>
                  <a:srgbClr val="222223"/>
                </a:solidFill>
              </a:rPr>
              <a:t> line|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using</a:t>
            </a:r>
            <a:r>
              <a:rPr lang="hu-HU" sz="900" kern="0" dirty="0">
                <a:solidFill>
                  <a:srgbClr val="222223"/>
                </a:solidFill>
              </a:rPr>
              <a:t> </a:t>
            </a:r>
            <a:r>
              <a:rPr lang="hu-HU" sz="900" kern="0" dirty="0" err="1">
                <a:solidFill>
                  <a:srgbClr val="222223"/>
                </a:solidFill>
              </a:rPr>
              <a:t>secondary</a:t>
            </a:r>
            <a:r>
              <a:rPr lang="hu-HU" sz="900" kern="0" dirty="0">
                <a:solidFill>
                  <a:srgbClr val="222223"/>
                </a:solidFill>
              </a:rPr>
              <a:t> </a:t>
            </a:r>
            <a:r>
              <a:rPr lang="hu-HU" sz="900" kern="0" dirty="0" err="1">
                <a:solidFill>
                  <a:srgbClr val="222223"/>
                </a:solidFill>
              </a:rPr>
              <a:t>device</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10" name="Szövegdoboz 81">
            <a:extLst>
              <a:ext uri="{FF2B5EF4-FFF2-40B4-BE49-F238E27FC236}">
                <a16:creationId xmlns:a16="http://schemas.microsoft.com/office/drawing/2014/main" xmlns="" id="{84481487-E71A-4FFA-964D-9DA44BBEF0D2}"/>
              </a:ext>
            </a:extLst>
          </p:cNvPr>
          <p:cNvSpPr txBox="1"/>
          <p:nvPr/>
        </p:nvSpPr>
        <p:spPr>
          <a:xfrm>
            <a:off x="1547664" y="750843"/>
            <a:ext cx="2359159" cy="246221"/>
          </a:xfrm>
          <a:prstGeom prst="rect">
            <a:avLst/>
          </a:prstGeom>
          <a:noFill/>
        </p:spPr>
        <p:txBody>
          <a:bodyPr wrap="square" rtlCol="0">
            <a:spAutoFit/>
          </a:bodyPr>
          <a:lstStyle/>
          <a:p>
            <a:pPr lvl="0" algn="ctr" defTabSz="685772">
              <a:defRPr/>
            </a:pPr>
            <a:r>
              <a:rPr lang="hu-HU" sz="1000" kern="0" cap="all" dirty="0" err="1">
                <a:solidFill>
                  <a:srgbClr val="404040"/>
                </a:solidFill>
                <a:latin typeface="Calibri" pitchFamily="34" charset="0"/>
                <a:cs typeface="Arial" pitchFamily="34" charset="0"/>
              </a:rPr>
              <a:t>On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basis</a:t>
            </a:r>
            <a:r>
              <a:rPr lang="hu-HU" sz="1000" kern="0" cap="all" dirty="0">
                <a:solidFill>
                  <a:srgbClr val="404040"/>
                </a:solidFill>
                <a:latin typeface="Calibri" pitchFamily="34" charset="0"/>
                <a:cs typeface="Arial" pitchFamily="34" charset="0"/>
              </a:rPr>
              <a:t> of tv </a:t>
            </a:r>
            <a:r>
              <a:rPr lang="hu-HU" sz="1000" kern="0" cap="all" dirty="0" err="1">
                <a:solidFill>
                  <a:srgbClr val="404040"/>
                </a:solidFill>
                <a:latin typeface="Calibri" pitchFamily="34" charset="0"/>
                <a:cs typeface="Arial" pitchFamily="34" charset="0"/>
              </a:rPr>
              <a:t>watchers</a:t>
            </a:r>
            <a:endParaRPr lang="hu-HU" sz="1000" kern="0" cap="all" dirty="0">
              <a:solidFill>
                <a:srgbClr val="404040"/>
              </a:solidFill>
              <a:latin typeface="Calibri" pitchFamily="34" charset="0"/>
              <a:cs typeface="Arial" pitchFamily="34" charset="0"/>
            </a:endParaRPr>
          </a:p>
        </p:txBody>
      </p:sp>
      <p:sp>
        <p:nvSpPr>
          <p:cNvPr id="13" name="Szövegdoboz 81">
            <a:extLst>
              <a:ext uri="{FF2B5EF4-FFF2-40B4-BE49-F238E27FC236}">
                <a16:creationId xmlns:a16="http://schemas.microsoft.com/office/drawing/2014/main" xmlns="" id="{EDA37FC9-E582-4A37-9D8A-2D05CDC36F72}"/>
              </a:ext>
            </a:extLst>
          </p:cNvPr>
          <p:cNvSpPr txBox="1"/>
          <p:nvPr/>
        </p:nvSpPr>
        <p:spPr>
          <a:xfrm>
            <a:off x="5436096" y="750842"/>
            <a:ext cx="2880320" cy="246221"/>
          </a:xfrm>
          <a:prstGeom prst="rect">
            <a:avLst/>
          </a:prstGeom>
          <a:noFill/>
        </p:spPr>
        <p:txBody>
          <a:bodyPr wrap="square" rtlCol="0">
            <a:spAutoFit/>
          </a:bodyPr>
          <a:lstStyle/>
          <a:p>
            <a:pPr lvl="0" algn="ctr" defTabSz="685772">
              <a:defRPr/>
            </a:pPr>
            <a:r>
              <a:rPr lang="hu-HU" sz="1000" kern="0" cap="all" dirty="0" err="1">
                <a:solidFill>
                  <a:srgbClr val="404040"/>
                </a:solidFill>
                <a:latin typeface="Calibri" pitchFamily="34" charset="0"/>
                <a:cs typeface="Arial" pitchFamily="34" charset="0"/>
              </a:rPr>
              <a:t>On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basis</a:t>
            </a:r>
            <a:r>
              <a:rPr lang="hu-HU" sz="1000" kern="0" cap="all" dirty="0">
                <a:solidFill>
                  <a:srgbClr val="404040"/>
                </a:solidFill>
                <a:latin typeface="Calibri" pitchFamily="34" charset="0"/>
                <a:cs typeface="Arial" pitchFamily="34" charset="0"/>
              </a:rPr>
              <a:t> of </a:t>
            </a:r>
            <a:r>
              <a:rPr lang="hu-HU" sz="1000" kern="0" cap="all" dirty="0" err="1">
                <a:solidFill>
                  <a:srgbClr val="404040"/>
                </a:solidFill>
                <a:latin typeface="Calibri" pitchFamily="34" charset="0"/>
                <a:cs typeface="Arial" pitchFamily="34" charset="0"/>
              </a:rPr>
              <a:t>multiple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screen</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users</a:t>
            </a:r>
            <a:endParaRPr lang="hu-HU" sz="1000" kern="0" cap="all" dirty="0">
              <a:solidFill>
                <a:srgbClr val="404040"/>
              </a:solidFill>
              <a:latin typeface="Calibri" pitchFamily="34" charset="0"/>
              <a:cs typeface="Arial" pitchFamily="34" charset="0"/>
            </a:endParaRPr>
          </a:p>
        </p:txBody>
      </p:sp>
      <p:graphicFrame>
        <p:nvGraphicFramePr>
          <p:cNvPr id="14" name="Chart 13">
            <a:extLst>
              <a:ext uri="{FF2B5EF4-FFF2-40B4-BE49-F238E27FC236}">
                <a16:creationId xmlns:a16="http://schemas.microsoft.com/office/drawing/2014/main" xmlns="" id="{93CCB61C-44F6-4821-89C7-59EE587D62B7}"/>
              </a:ext>
            </a:extLst>
          </p:cNvPr>
          <p:cNvGraphicFramePr/>
          <p:nvPr>
            <p:extLst>
              <p:ext uri="{D42A27DB-BD31-4B8C-83A1-F6EECF244321}">
                <p14:modId xmlns:p14="http://schemas.microsoft.com/office/powerpoint/2010/main" val="856414822"/>
              </p:ext>
            </p:extLst>
          </p:nvPr>
        </p:nvGraphicFramePr>
        <p:xfrm>
          <a:off x="611560" y="1059582"/>
          <a:ext cx="3764324" cy="28189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xmlns="" id="{26EB5B15-FD1A-4992-952C-FD59407F448B}"/>
              </a:ext>
            </a:extLst>
          </p:cNvPr>
          <p:cNvGraphicFramePr/>
          <p:nvPr>
            <p:extLst>
              <p:ext uri="{D42A27DB-BD31-4B8C-83A1-F6EECF244321}">
                <p14:modId xmlns:p14="http://schemas.microsoft.com/office/powerpoint/2010/main" val="2766709319"/>
              </p:ext>
            </p:extLst>
          </p:nvPr>
        </p:nvGraphicFramePr>
        <p:xfrm>
          <a:off x="4644008" y="1059582"/>
          <a:ext cx="3764324" cy="2818984"/>
        </p:xfrm>
        <a:graphic>
          <a:graphicData uri="http://schemas.openxmlformats.org/drawingml/2006/chart">
            <c:chart xmlns:c="http://schemas.openxmlformats.org/drawingml/2006/chart" xmlns:r="http://schemas.openxmlformats.org/officeDocument/2006/relationships" r:id="rId3"/>
          </a:graphicData>
        </a:graphic>
      </p:graphicFrame>
      <p:sp>
        <p:nvSpPr>
          <p:cNvPr id="11" name="Cím 30">
            <a:extLst>
              <a:ext uri="{FF2B5EF4-FFF2-40B4-BE49-F238E27FC236}">
                <a16:creationId xmlns:a16="http://schemas.microsoft.com/office/drawing/2014/main" xmlns="" id="{0DFD50AD-FEBB-406D-8DC3-70F0F7264E47}"/>
              </a:ext>
            </a:extLst>
          </p:cNvPr>
          <p:cNvSpPr txBox="1">
            <a:spLocks/>
          </p:cNvSpPr>
          <p:nvPr/>
        </p:nvSpPr>
        <p:spPr>
          <a:xfrm>
            <a:off x="434663" y="4443958"/>
            <a:ext cx="8346147" cy="309909"/>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As expected, conscious content choice results in a more concentrated attention on TV screens.</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sp>
        <p:nvSpPr>
          <p:cNvPr id="12" name="TextBox 11">
            <a:extLst>
              <a:ext uri="{FF2B5EF4-FFF2-40B4-BE49-F238E27FC236}">
                <a16:creationId xmlns:a16="http://schemas.microsoft.com/office/drawing/2014/main" xmlns="" id="{D1EC2B8B-C9A4-4826-9A21-F60CD4157744}"/>
              </a:ext>
            </a:extLst>
          </p:cNvPr>
          <p:cNvSpPr txBox="1"/>
          <p:nvPr/>
        </p:nvSpPr>
        <p:spPr>
          <a:xfrm>
            <a:off x="6948264" y="3884444"/>
            <a:ext cx="2320114" cy="415498"/>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A1C46B"/>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lang="hu-HU" sz="1050" dirty="0">
                <a:solidFill>
                  <a:srgbClr val="404040"/>
                </a:solidFill>
                <a:latin typeface="Calibri" pitchFamily="34" charset="0"/>
                <a:cs typeface="Arial" pitchFamily="34" charset="0"/>
              </a:rPr>
              <a:t>TV is </a:t>
            </a:r>
            <a:r>
              <a:rPr lang="hu-HU" sz="1050" dirty="0" err="1">
                <a:solidFill>
                  <a:srgbClr val="404040"/>
                </a:solidFill>
                <a:latin typeface="Calibri" pitchFamily="34" charset="0"/>
                <a:cs typeface="Arial" pitchFamily="34" charset="0"/>
              </a:rPr>
              <a:t>the</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primary</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screen</a:t>
            </a:r>
            <a:endParaRPr kumimoji="0" lang="hu-HU" sz="1050" b="0" i="0" u="none" strike="noStrike" kern="0" cap="none" spc="0" normalizeH="0" baseline="0" noProof="0" dirty="0">
              <a:ln>
                <a:noFill/>
              </a:ln>
              <a:solidFill>
                <a:srgbClr val="404040"/>
              </a:solidFill>
              <a:effectLst/>
              <a:uLnTx/>
              <a:uFillTx/>
              <a:latin typeface="Calibri"/>
              <a:ea typeface="+mn-ea"/>
              <a:cs typeface="+mn-cs"/>
            </a:endParaRPr>
          </a:p>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008BCA"/>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Other</a:t>
            </a:r>
            <a:r>
              <a:rPr kumimoji="0" lang="hu-HU" sz="105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de</a:t>
            </a:r>
            <a:r>
              <a:rPr lang="hu-HU" sz="1050" kern="0" dirty="0">
                <a:solidFill>
                  <a:srgbClr val="404040"/>
                </a:solidFill>
                <a:latin typeface="Calibri" pitchFamily="34" charset="0"/>
                <a:cs typeface="Arial" pitchFamily="34" charset="0"/>
              </a:rPr>
              <a:t>vice is </a:t>
            </a:r>
            <a:r>
              <a:rPr lang="hu-HU" sz="1050" kern="0" dirty="0" err="1">
                <a:solidFill>
                  <a:srgbClr val="404040"/>
                </a:solidFill>
                <a:latin typeface="Calibri" pitchFamily="34" charset="0"/>
                <a:cs typeface="Arial" pitchFamily="34" charset="0"/>
              </a:rPr>
              <a:t>the</a:t>
            </a:r>
            <a:r>
              <a:rPr lang="hu-HU" sz="1050" kern="0" dirty="0">
                <a:solidFill>
                  <a:srgbClr val="404040"/>
                </a:solidFill>
                <a:latin typeface="Calibri" pitchFamily="34" charset="0"/>
                <a:cs typeface="Arial" pitchFamily="34" charset="0"/>
              </a:rPr>
              <a:t> </a:t>
            </a:r>
            <a:r>
              <a:rPr lang="hu-HU" sz="1050" kern="0" dirty="0" err="1">
                <a:solidFill>
                  <a:srgbClr val="404040"/>
                </a:solidFill>
                <a:latin typeface="Calibri" pitchFamily="34" charset="0"/>
                <a:cs typeface="Arial" pitchFamily="34" charset="0"/>
              </a:rPr>
              <a:t>primary</a:t>
            </a:r>
            <a:r>
              <a:rPr lang="hu-HU" sz="1050" kern="0" dirty="0">
                <a:solidFill>
                  <a:srgbClr val="404040"/>
                </a:solidFill>
                <a:latin typeface="Calibri" pitchFamily="34" charset="0"/>
                <a:cs typeface="Arial" pitchFamily="34" charset="0"/>
              </a:rPr>
              <a:t> </a:t>
            </a:r>
            <a:r>
              <a:rPr lang="hu-HU" sz="1050" kern="0" dirty="0" err="1">
                <a:solidFill>
                  <a:srgbClr val="404040"/>
                </a:solidFill>
                <a:latin typeface="Calibri" pitchFamily="34" charset="0"/>
                <a:cs typeface="Arial" pitchFamily="34" charset="0"/>
              </a:rPr>
              <a:t>screen</a:t>
            </a:r>
            <a:endParaRPr kumimoji="0" lang="hu-HU" sz="1050" b="0" i="0" u="none" strike="noStrike" kern="0" cap="none" spc="0" normalizeH="0" baseline="0" noProof="0" dirty="0">
              <a:ln>
                <a:noFill/>
              </a:ln>
              <a:solidFill>
                <a:srgbClr val="404040"/>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xmlns="" id="{CB5673CA-E156-4668-B0A3-1F4B84FD9C55}"/>
              </a:ext>
            </a:extLst>
          </p:cNvPr>
          <p:cNvPicPr>
            <a:picLocks noChangeAspect="1"/>
          </p:cNvPicPr>
          <p:nvPr/>
        </p:nvPicPr>
        <p:blipFill>
          <a:blip r:embed="rId4"/>
          <a:stretch>
            <a:fillRect/>
          </a:stretch>
        </p:blipFill>
        <p:spPr>
          <a:xfrm>
            <a:off x="7564578" y="4840516"/>
            <a:ext cx="1034081" cy="242440"/>
          </a:xfrm>
          <a:prstGeom prst="rect">
            <a:avLst/>
          </a:prstGeom>
        </p:spPr>
      </p:pic>
      <p:pic>
        <p:nvPicPr>
          <p:cNvPr id="17" name="Picture 16">
            <a:extLst>
              <a:ext uri="{FF2B5EF4-FFF2-40B4-BE49-F238E27FC236}">
                <a16:creationId xmlns:a16="http://schemas.microsoft.com/office/drawing/2014/main" xmlns="" id="{A3BAD998-CDD1-45D6-950C-61E399FF69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2912583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427984" y="1388444"/>
            <a:ext cx="4581525" cy="2247851"/>
          </a:xfrm>
        </p:spPr>
        <p:txBody>
          <a:bodyPr/>
          <a:lstStyle/>
          <a:p>
            <a:r>
              <a:rPr lang="hu-HU" dirty="0">
                <a:effectLst>
                  <a:outerShdw blurRad="38100" dist="38100" dir="2700000" algn="tl">
                    <a:srgbClr val="000000">
                      <a:alpha val="43137"/>
                    </a:srgbClr>
                  </a:outerShdw>
                </a:effectLst>
              </a:rPr>
              <a:t>SECONDARY ROLE OF TV</a:t>
            </a:r>
            <a:endParaRPr lang="hu-HU" sz="2000" dirty="0">
              <a:effectLst>
                <a:outerShdw blurRad="38100" dist="38100" dir="2700000" algn="tl">
                  <a:srgbClr val="000000">
                    <a:alpha val="43137"/>
                  </a:srgbClr>
                </a:outerShdw>
              </a:effectLst>
            </a:endParaRPr>
          </a:p>
        </p:txBody>
      </p:sp>
      <p:pic>
        <p:nvPicPr>
          <p:cNvPr id="6" name="Picture Placeholder 14">
            <a:extLst>
              <a:ext uri="{FF2B5EF4-FFF2-40B4-BE49-F238E27FC236}">
                <a16:creationId xmlns:a16="http://schemas.microsoft.com/office/drawing/2014/main" xmlns="" id="{37AEC213-FE99-435D-A07D-0811DBCB53F7}"/>
              </a:ext>
            </a:extLst>
          </p:cNvPr>
          <p:cNvPicPr>
            <a:picLocks noChangeAspect="1"/>
          </p:cNvPicPr>
          <p:nvPr/>
        </p:nvPicPr>
        <p:blipFill>
          <a:blip r:embed="rId2" cstate="print">
            <a:extLst>
              <a:ext uri="{28A0092B-C50C-407E-A947-70E740481C1C}">
                <a14:useLocalDpi xmlns:a14="http://schemas.microsoft.com/office/drawing/2010/main" val="0"/>
              </a:ext>
            </a:extLst>
          </a:blip>
          <a:srcRect l="20386" r="20386"/>
          <a:stretch>
            <a:fillRect/>
          </a:stretch>
        </p:blipFill>
        <p:spPr>
          <a:xfrm>
            <a:off x="12713" y="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pic>
      <p:pic>
        <p:nvPicPr>
          <p:cNvPr id="4" name="Picture 3">
            <a:extLst>
              <a:ext uri="{FF2B5EF4-FFF2-40B4-BE49-F238E27FC236}">
                <a16:creationId xmlns:a16="http://schemas.microsoft.com/office/drawing/2014/main" xmlns="" id="{93132B79-BB30-4FEA-99FF-AC6A97B9B5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pic>
        <p:nvPicPr>
          <p:cNvPr id="5" name="Picture 4">
            <a:extLst>
              <a:ext uri="{FF2B5EF4-FFF2-40B4-BE49-F238E27FC236}">
                <a16:creationId xmlns:a16="http://schemas.microsoft.com/office/drawing/2014/main" xmlns="" id="{4CD3F348-07D3-412D-8840-D3B4D2B63E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4910672"/>
            <a:ext cx="725425" cy="137160"/>
          </a:xfrm>
          <a:prstGeom prst="rect">
            <a:avLst/>
          </a:prstGeom>
        </p:spPr>
      </p:pic>
    </p:spTree>
    <p:extLst>
      <p:ext uri="{BB962C8B-B14F-4D97-AF65-F5344CB8AC3E}">
        <p14:creationId xmlns:p14="http://schemas.microsoft.com/office/powerpoint/2010/main" val="21847582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84" y="-19088"/>
            <a:ext cx="8680422" cy="469722"/>
          </a:xfrm>
        </p:spPr>
        <p:txBody>
          <a:bodyPr>
            <a:noAutofit/>
          </a:bodyPr>
          <a:lstStyle/>
          <a:p>
            <a:r>
              <a:rPr lang="hu-HU" sz="2500" dirty="0" err="1"/>
              <a:t>Target</a:t>
            </a:r>
            <a:r>
              <a:rPr lang="hu-HU" sz="2500" dirty="0"/>
              <a:t> </a:t>
            </a:r>
            <a:r>
              <a:rPr lang="hu-HU" sz="2500" dirty="0" err="1"/>
              <a:t>group</a:t>
            </a:r>
            <a:r>
              <a:rPr lang="hu-HU" sz="2500" dirty="0"/>
              <a:t> </a:t>
            </a:r>
            <a:r>
              <a:rPr lang="hu-HU" sz="2500" dirty="0" err="1"/>
              <a:t>affinitive</a:t>
            </a:r>
            <a:r>
              <a:rPr lang="hu-HU" sz="2500" dirty="0"/>
              <a:t> </a:t>
            </a:r>
            <a:r>
              <a:rPr lang="hu-HU" sz="2500" dirty="0" err="1"/>
              <a:t>to</a:t>
            </a:r>
            <a:r>
              <a:rPr lang="hu-HU" sz="2500" dirty="0"/>
              <a:t> </a:t>
            </a:r>
            <a:r>
              <a:rPr lang="hu-HU" sz="2500" dirty="0" err="1"/>
              <a:t>alternative</a:t>
            </a:r>
            <a:r>
              <a:rPr lang="hu-HU" sz="2500" dirty="0"/>
              <a:t> </a:t>
            </a:r>
            <a:r>
              <a:rPr lang="hu-HU" sz="2500" dirty="0" err="1"/>
              <a:t>screens</a:t>
            </a:r>
            <a:endParaRPr lang="hu-HU" sz="2500" dirty="0"/>
          </a:p>
        </p:txBody>
      </p:sp>
      <p:sp>
        <p:nvSpPr>
          <p:cNvPr id="91" name="Text Placeholder 9"/>
          <p:cNvSpPr>
            <a:spLocks noGrp="1"/>
          </p:cNvSpPr>
          <p:nvPr>
            <p:ph type="body" sz="quarter" idx="4294967295"/>
          </p:nvPr>
        </p:nvSpPr>
        <p:spPr>
          <a:xfrm>
            <a:off x="107504" y="339503"/>
            <a:ext cx="8690248" cy="216024"/>
          </a:xfrm>
          <a:prstGeom prst="rect">
            <a:avLst/>
          </a:prstGeom>
        </p:spPr>
        <p:txBody>
          <a:bodyPr>
            <a:normAutofit lnSpcReduction="10000"/>
          </a:bodyPr>
          <a:lstStyle/>
          <a:p>
            <a:pPr marL="0" indent="0">
              <a:spcBef>
                <a:spcPts val="0"/>
              </a:spcBef>
              <a:buNone/>
            </a:pPr>
            <a:r>
              <a:rPr lang="hu-HU" sz="900" i="1" dirty="0" err="1">
                <a:solidFill>
                  <a:schemeClr val="bg1">
                    <a:lumMod val="50000"/>
                  </a:schemeClr>
                </a:solidFill>
              </a:rPr>
              <a:t>Demographic</a:t>
            </a:r>
            <a:r>
              <a:rPr lang="hu-HU" sz="900" i="1" dirty="0">
                <a:solidFill>
                  <a:schemeClr val="bg1">
                    <a:lumMod val="50000"/>
                  </a:schemeClr>
                </a:solidFill>
              </a:rPr>
              <a:t> </a:t>
            </a:r>
            <a:r>
              <a:rPr lang="hu-HU" sz="900" i="1" dirty="0" err="1">
                <a:solidFill>
                  <a:schemeClr val="bg1">
                    <a:lumMod val="50000"/>
                  </a:schemeClr>
                </a:solidFill>
              </a:rPr>
              <a:t>description</a:t>
            </a:r>
            <a:endParaRPr lang="hu-HU" sz="900" i="1" dirty="0">
              <a:solidFill>
                <a:schemeClr val="bg1">
                  <a:lumMod val="50000"/>
                </a:schemeClr>
              </a:solidFill>
            </a:endParaRPr>
          </a:p>
        </p:txBody>
      </p:sp>
      <p:sp>
        <p:nvSpPr>
          <p:cNvPr id="121" name="Szövegdoboz 135">
            <a:extLst>
              <a:ext uri="{FF2B5EF4-FFF2-40B4-BE49-F238E27FC236}">
                <a16:creationId xmlns:a16="http://schemas.microsoft.com/office/drawing/2014/main" xmlns="" id="{B27DDDBD-47CB-4EA0-9609-A002D7625725}"/>
              </a:ext>
            </a:extLst>
          </p:cNvPr>
          <p:cNvSpPr txBox="1"/>
          <p:nvPr/>
        </p:nvSpPr>
        <p:spPr>
          <a:xfrm>
            <a:off x="434662" y="4953148"/>
            <a:ext cx="8169786" cy="138499"/>
          </a:xfrm>
          <a:prstGeom prst="rect">
            <a:avLst/>
          </a:prstGeom>
        </p:spPr>
        <p:txBody>
          <a:bodyPr vert="horz" wrap="square" lIns="0" tIns="0" rIns="0" bIns="0" rtlCol="0">
            <a:spAutoFit/>
          </a:bodyPr>
          <a:lstStyle/>
          <a:p>
            <a:pPr marL="4763" lvl="0" defTabSz="914400">
              <a:tabLst>
                <a:tab pos="8074025"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a:t>
            </a:r>
            <a:r>
              <a:rPr lang="hu-HU" sz="900" kern="0" dirty="0">
                <a:solidFill>
                  <a:srgbClr val="222223"/>
                </a:solidFill>
              </a:rPr>
              <a:t>=1.642 | </a:t>
            </a:r>
            <a:r>
              <a:rPr lang="hu-HU" sz="900" kern="0" dirty="0" err="1">
                <a:solidFill>
                  <a:srgbClr val="222223"/>
                </a:solidFill>
              </a:rPr>
              <a:t>Base</a:t>
            </a:r>
            <a:r>
              <a:rPr lang="hu-HU" sz="900" kern="0" dirty="0">
                <a:solidFill>
                  <a:srgbClr val="222223"/>
                </a:solidFill>
              </a:rPr>
              <a:t>: 18-59 </a:t>
            </a:r>
            <a:r>
              <a:rPr lang="hu-HU" sz="900" kern="0" dirty="0" err="1">
                <a:solidFill>
                  <a:srgbClr val="222223"/>
                </a:solidFill>
              </a:rPr>
              <a:t>population</a:t>
            </a:r>
            <a:r>
              <a:rPr lang="hu-HU" sz="900" kern="0" dirty="0">
                <a:solidFill>
                  <a:srgbClr val="222223"/>
                </a:solidFill>
              </a:rPr>
              <a:t>, </a:t>
            </a:r>
            <a:r>
              <a:rPr lang="hu-HU" sz="900" kern="0" dirty="0" err="1">
                <a:solidFill>
                  <a:srgbClr val="222223"/>
                </a:solidFill>
              </a:rPr>
              <a:t>who</a:t>
            </a:r>
            <a:r>
              <a:rPr lang="hu-HU" sz="900" kern="0" dirty="0">
                <a:solidFill>
                  <a:srgbClr val="222223"/>
                </a:solidFill>
              </a:rPr>
              <a:t> </a:t>
            </a:r>
            <a:r>
              <a:rPr lang="hu-HU" sz="900" kern="0" dirty="0" err="1">
                <a:solidFill>
                  <a:srgbClr val="222223"/>
                </a:solidFill>
              </a:rPr>
              <a:t>watch</a:t>
            </a:r>
            <a:r>
              <a:rPr lang="hu-HU" sz="900" kern="0" dirty="0">
                <a:solidFill>
                  <a:srgbClr val="222223"/>
                </a:solidFill>
              </a:rPr>
              <a:t> TV </a:t>
            </a:r>
            <a:r>
              <a:rPr kumimoji="0" lang="hu-HU" sz="900" b="0" i="0" u="none" strike="noStrike" kern="0" cap="none" spc="0" normalizeH="0" baseline="0" noProof="0" dirty="0">
                <a:ln>
                  <a:noFill/>
                </a:ln>
                <a:solidFill>
                  <a:srgbClr val="222223"/>
                </a:solidFill>
                <a:effectLst/>
                <a:uLnTx/>
                <a:uFillTx/>
                <a:latin typeface="Calibri"/>
                <a:ea typeface="+mn-ea"/>
                <a:cs typeface="+mn-cs"/>
              </a:rPr>
              <a:t>AND N=266 | </a:t>
            </a:r>
            <a:r>
              <a:rPr kumimoji="0" lang="hu-HU" sz="900" b="0" i="0" u="none" strike="noStrike" kern="0" cap="none" spc="0" normalizeH="0" baseline="0" noProof="0" dirty="0" err="1">
                <a:ln>
                  <a:noFill/>
                </a:ln>
                <a:solidFill>
                  <a:srgbClr val="222223"/>
                </a:solidFill>
                <a:effectLst/>
                <a:uLnTx/>
                <a:uFillTx/>
                <a:latin typeface="Calibri"/>
                <a:ea typeface="+mn-ea"/>
                <a:cs typeface="+mn-cs"/>
              </a:rPr>
              <a:t>Base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primarily</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using</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another</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device</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graphicFrame>
        <p:nvGraphicFramePr>
          <p:cNvPr id="5" name="Chart 4">
            <a:extLst>
              <a:ext uri="{FF2B5EF4-FFF2-40B4-BE49-F238E27FC236}">
                <a16:creationId xmlns:a16="http://schemas.microsoft.com/office/drawing/2014/main" xmlns="" id="{5CAD8677-B403-461A-9672-7E9E225DBFF1}"/>
              </a:ext>
            </a:extLst>
          </p:cNvPr>
          <p:cNvGraphicFramePr/>
          <p:nvPr>
            <p:extLst>
              <p:ext uri="{D42A27DB-BD31-4B8C-83A1-F6EECF244321}">
                <p14:modId xmlns:p14="http://schemas.microsoft.com/office/powerpoint/2010/main" val="3494036115"/>
              </p:ext>
            </p:extLst>
          </p:nvPr>
        </p:nvGraphicFramePr>
        <p:xfrm>
          <a:off x="851958" y="1061290"/>
          <a:ext cx="3064246" cy="278852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xmlns="" id="{C80B71D1-6497-45BD-B382-00F297D5956D}"/>
              </a:ext>
            </a:extLst>
          </p:cNvPr>
          <p:cNvSpPr txBox="1"/>
          <p:nvPr/>
        </p:nvSpPr>
        <p:spPr>
          <a:xfrm>
            <a:off x="3294157" y="3399696"/>
            <a:ext cx="720081" cy="900246"/>
          </a:xfrm>
          <a:prstGeom prst="rect">
            <a:avLst/>
          </a:prstGeom>
        </p:spPr>
        <p:txBody>
          <a:bodyPr wrap="square" rtlCol="0">
            <a:spAutoFit/>
          </a:bodyPr>
          <a:lstStyle/>
          <a:p>
            <a:pPr marL="173038" lvl="0" indent="-173038">
              <a:defRPr/>
            </a:pPr>
            <a:r>
              <a:rPr kumimoji="0" lang="hu-HU" sz="1050" b="0" i="0" u="none" strike="noStrike" kern="0" cap="none" spc="0" normalizeH="0" baseline="0" noProof="0" dirty="0">
                <a:ln>
                  <a:noFill/>
                </a:ln>
                <a:solidFill>
                  <a:schemeClr val="accent1"/>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lang="hu-HU" sz="1050" dirty="0">
                <a:solidFill>
                  <a:srgbClr val="404040"/>
                </a:solidFill>
                <a:latin typeface="Calibri" pitchFamily="34" charset="0"/>
                <a:cs typeface="Arial" pitchFamily="34" charset="0"/>
              </a:rPr>
              <a:t>18-29</a:t>
            </a:r>
          </a:p>
          <a:p>
            <a:pPr marL="173038" lvl="0" indent="-173038">
              <a:defRPr/>
            </a:pPr>
            <a:r>
              <a:rPr kumimoji="0" lang="hu-HU" sz="1050" b="0" i="0" u="none" strike="noStrike" kern="0" cap="none" spc="0" normalizeH="0" baseline="0" noProof="0" dirty="0">
                <a:ln>
                  <a:noFill/>
                </a:ln>
                <a:solidFill>
                  <a:schemeClr val="accent2"/>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lang="hu-HU" sz="1050" dirty="0">
                <a:solidFill>
                  <a:srgbClr val="404040"/>
                </a:solidFill>
                <a:latin typeface="Calibri" pitchFamily="34" charset="0"/>
                <a:cs typeface="Arial" pitchFamily="34" charset="0"/>
              </a:rPr>
              <a:t>30-39</a:t>
            </a:r>
            <a:endPar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a:p>
            <a:pPr marL="173038" lvl="0" indent="-173038">
              <a:defRPr/>
            </a:pPr>
            <a:r>
              <a:rPr lang="hu-HU" sz="1050" kern="0" dirty="0">
                <a:solidFill>
                  <a:schemeClr val="accent3"/>
                </a:solidFill>
              </a:rPr>
              <a:t>●</a:t>
            </a:r>
            <a:r>
              <a:rPr lang="hu-HU" sz="1050" kern="0" dirty="0">
                <a:solidFill>
                  <a:srgbClr val="404040"/>
                </a:solidFill>
              </a:rPr>
              <a:t> </a:t>
            </a:r>
            <a:r>
              <a:rPr lang="hu-HU" sz="1050" dirty="0">
                <a:solidFill>
                  <a:srgbClr val="404040"/>
                </a:solidFill>
                <a:latin typeface="Calibri" pitchFamily="34" charset="0"/>
                <a:cs typeface="Arial" pitchFamily="34" charset="0"/>
              </a:rPr>
              <a:t>40-49</a:t>
            </a:r>
          </a:p>
          <a:p>
            <a:pPr marL="173038" lvl="0" indent="-173038">
              <a:defRPr/>
            </a:pPr>
            <a:r>
              <a:rPr lang="hu-HU" sz="1050" kern="0" dirty="0">
                <a:solidFill>
                  <a:schemeClr val="accent4"/>
                </a:solidFill>
              </a:rPr>
              <a:t>●</a:t>
            </a:r>
            <a:r>
              <a:rPr lang="hu-HU" sz="1050" kern="0" dirty="0">
                <a:solidFill>
                  <a:srgbClr val="404040"/>
                </a:solidFill>
              </a:rPr>
              <a:t> </a:t>
            </a:r>
            <a:r>
              <a:rPr lang="hu-HU" sz="1050" dirty="0">
                <a:solidFill>
                  <a:srgbClr val="404040"/>
                </a:solidFill>
                <a:latin typeface="Calibri" pitchFamily="34" charset="0"/>
                <a:cs typeface="Arial" pitchFamily="34" charset="0"/>
              </a:rPr>
              <a:t>50-59</a:t>
            </a:r>
            <a:endParaRPr lang="hu-HU" sz="1050" kern="0" dirty="0">
              <a:solidFill>
                <a:srgbClr val="404040"/>
              </a:solidFill>
            </a:endParaRPr>
          </a:p>
          <a:p>
            <a:pPr marL="173038" lvl="0" indent="-173038">
              <a:defRPr/>
            </a:pPr>
            <a:endParaRPr lang="hu-HU" sz="1050" kern="0" dirty="0">
              <a:solidFill>
                <a:srgbClr val="404040"/>
              </a:solidFill>
            </a:endParaRPr>
          </a:p>
        </p:txBody>
      </p:sp>
      <p:sp>
        <p:nvSpPr>
          <p:cNvPr id="9" name="Szövegdoboz 81">
            <a:extLst>
              <a:ext uri="{FF2B5EF4-FFF2-40B4-BE49-F238E27FC236}">
                <a16:creationId xmlns:a16="http://schemas.microsoft.com/office/drawing/2014/main" xmlns="" id="{A012FF21-758B-4D5D-9BBA-E968FB157334}"/>
              </a:ext>
            </a:extLst>
          </p:cNvPr>
          <p:cNvSpPr txBox="1"/>
          <p:nvPr/>
        </p:nvSpPr>
        <p:spPr>
          <a:xfrm>
            <a:off x="35496" y="2203824"/>
            <a:ext cx="1080120" cy="246221"/>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Whole</a:t>
            </a: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 SAMPLE</a:t>
            </a:r>
          </a:p>
        </p:txBody>
      </p:sp>
      <p:sp>
        <p:nvSpPr>
          <p:cNvPr id="10" name="Szövegdoboz 81">
            <a:extLst>
              <a:ext uri="{FF2B5EF4-FFF2-40B4-BE49-F238E27FC236}">
                <a16:creationId xmlns:a16="http://schemas.microsoft.com/office/drawing/2014/main" xmlns="" id="{61A3BEA3-EB2A-412E-920B-9BA86978F5E2}"/>
              </a:ext>
            </a:extLst>
          </p:cNvPr>
          <p:cNvSpPr txBox="1"/>
          <p:nvPr/>
        </p:nvSpPr>
        <p:spPr>
          <a:xfrm>
            <a:off x="1591497" y="2361115"/>
            <a:ext cx="1584176" cy="246221"/>
          </a:xfrm>
          <a:prstGeom prst="rect">
            <a:avLst/>
          </a:prstGeom>
          <a:noFill/>
        </p:spPr>
        <p:txBody>
          <a:bodyPr wrap="square" rtlCol="0">
            <a:spAutoFit/>
          </a:bodyPr>
          <a:lstStyle/>
          <a:p>
            <a:pPr marL="0" marR="0" lvl="0" indent="0" algn="ctr" defTabSz="685772" rtl="0" eaLnBrk="1" fontAlgn="auto" latinLnBrk="0" hangingPunct="1">
              <a:lnSpc>
                <a:spcPct val="100000"/>
              </a:lnSpc>
              <a:spcBef>
                <a:spcPts val="0"/>
              </a:spcBef>
              <a:spcAft>
                <a:spcPts val="0"/>
              </a:spcAft>
              <a:buClrTx/>
              <a:buSzTx/>
              <a:buFontTx/>
              <a:buNone/>
              <a:tabLst/>
              <a:defRPr/>
            </a:pPr>
            <a:r>
              <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TV </a:t>
            </a:r>
            <a:r>
              <a:rPr kumimoji="0" lang="hu-HU" sz="1000" b="0" i="0" u="none" strike="noStrike" kern="0" cap="all" spc="0" normalizeH="0" baseline="0" noProof="0" dirty="0" err="1">
                <a:ln>
                  <a:noFill/>
                </a:ln>
                <a:solidFill>
                  <a:srgbClr val="404040"/>
                </a:solidFill>
                <a:effectLst/>
                <a:uLnTx/>
                <a:uFillTx/>
                <a:latin typeface="Calibri" pitchFamily="34" charset="0"/>
                <a:ea typeface="+mn-ea"/>
                <a:cs typeface="Arial" pitchFamily="34" charset="0"/>
              </a:rPr>
              <a:t>secondary</a:t>
            </a:r>
            <a:endParaRPr kumimoji="0" lang="hu-HU" sz="100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cxnSp>
        <p:nvCxnSpPr>
          <p:cNvPr id="20" name="Straight Connector 19">
            <a:extLst>
              <a:ext uri="{FF2B5EF4-FFF2-40B4-BE49-F238E27FC236}">
                <a16:creationId xmlns:a16="http://schemas.microsoft.com/office/drawing/2014/main" xmlns="" id="{405FE567-520E-4AF3-8ADC-61915414367D}"/>
              </a:ext>
            </a:extLst>
          </p:cNvPr>
          <p:cNvCxnSpPr/>
          <p:nvPr/>
        </p:nvCxnSpPr>
        <p:spPr bwMode="gray">
          <a:xfrm>
            <a:off x="611560" y="2450045"/>
            <a:ext cx="470513" cy="0"/>
          </a:xfrm>
          <a:prstGeom prst="line">
            <a:avLst/>
          </a:prstGeom>
          <a:noFill/>
          <a:ln w="6350" cap="rnd" cmpd="sng" algn="ctr">
            <a:solidFill>
              <a:srgbClr val="404040"/>
            </a:solidFill>
            <a:prstDash val="solid"/>
            <a:headEnd w="sm" len="sm"/>
            <a:tailEnd type="oval" w="sm" len="sm"/>
          </a:ln>
          <a:effectLst/>
        </p:spPr>
      </p:cxnSp>
      <p:cxnSp>
        <p:nvCxnSpPr>
          <p:cNvPr id="21" name="Straight Connector 20">
            <a:extLst>
              <a:ext uri="{FF2B5EF4-FFF2-40B4-BE49-F238E27FC236}">
                <a16:creationId xmlns:a16="http://schemas.microsoft.com/office/drawing/2014/main" xmlns="" id="{B8D00AD8-83C0-4632-90CB-95B982C67E8D}"/>
              </a:ext>
            </a:extLst>
          </p:cNvPr>
          <p:cNvCxnSpPr>
            <a:cxnSpLocks/>
          </p:cNvCxnSpPr>
          <p:nvPr/>
        </p:nvCxnSpPr>
        <p:spPr bwMode="gray">
          <a:xfrm flipH="1">
            <a:off x="1629009" y="2594061"/>
            <a:ext cx="754576" cy="0"/>
          </a:xfrm>
          <a:prstGeom prst="line">
            <a:avLst/>
          </a:prstGeom>
          <a:noFill/>
          <a:ln w="6350" cap="rnd" cmpd="sng" algn="ctr">
            <a:solidFill>
              <a:srgbClr val="404040"/>
            </a:solidFill>
            <a:prstDash val="solid"/>
            <a:headEnd w="sm" len="sm"/>
            <a:tailEnd type="oval" w="sm" len="sm"/>
          </a:ln>
          <a:effectLst/>
        </p:spPr>
      </p:cxnSp>
      <p:graphicFrame>
        <p:nvGraphicFramePr>
          <p:cNvPr id="24" name="Chart 23">
            <a:extLst>
              <a:ext uri="{FF2B5EF4-FFF2-40B4-BE49-F238E27FC236}">
                <a16:creationId xmlns:a16="http://schemas.microsoft.com/office/drawing/2014/main" xmlns="" id="{C257AA6E-CEE5-4966-9B90-466EB4362A56}"/>
              </a:ext>
            </a:extLst>
          </p:cNvPr>
          <p:cNvGraphicFramePr/>
          <p:nvPr>
            <p:extLst>
              <p:ext uri="{D42A27DB-BD31-4B8C-83A1-F6EECF244321}">
                <p14:modId xmlns:p14="http://schemas.microsoft.com/office/powerpoint/2010/main" val="3691403205"/>
              </p:ext>
            </p:extLst>
          </p:nvPr>
        </p:nvGraphicFramePr>
        <p:xfrm>
          <a:off x="4768116" y="843558"/>
          <a:ext cx="3764324" cy="11521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xmlns="" id="{F7E61D06-7173-459C-A6FE-FC9C2254CFBE}"/>
              </a:ext>
            </a:extLst>
          </p:cNvPr>
          <p:cNvGraphicFramePr/>
          <p:nvPr>
            <p:extLst>
              <p:ext uri="{D42A27DB-BD31-4B8C-83A1-F6EECF244321}">
                <p14:modId xmlns:p14="http://schemas.microsoft.com/office/powerpoint/2010/main" val="2922057666"/>
              </p:ext>
            </p:extLst>
          </p:nvPr>
        </p:nvGraphicFramePr>
        <p:xfrm>
          <a:off x="4768116" y="1851670"/>
          <a:ext cx="3764324" cy="11521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xmlns="" id="{5CE1950A-97B4-4B57-AA8A-07D499BCE5B9}"/>
              </a:ext>
            </a:extLst>
          </p:cNvPr>
          <p:cNvGraphicFramePr/>
          <p:nvPr>
            <p:extLst>
              <p:ext uri="{D42A27DB-BD31-4B8C-83A1-F6EECF244321}">
                <p14:modId xmlns:p14="http://schemas.microsoft.com/office/powerpoint/2010/main" val="2524800909"/>
              </p:ext>
            </p:extLst>
          </p:nvPr>
        </p:nvGraphicFramePr>
        <p:xfrm>
          <a:off x="4768116" y="2859782"/>
          <a:ext cx="3764324" cy="1152128"/>
        </p:xfrm>
        <a:graphic>
          <a:graphicData uri="http://schemas.openxmlformats.org/drawingml/2006/chart">
            <c:chart xmlns:c="http://schemas.openxmlformats.org/drawingml/2006/chart" xmlns:r="http://schemas.openxmlformats.org/officeDocument/2006/relationships" r:id="rId5"/>
          </a:graphicData>
        </a:graphic>
      </p:graphicFrame>
      <p:sp>
        <p:nvSpPr>
          <p:cNvPr id="27" name="Cím 30">
            <a:extLst>
              <a:ext uri="{FF2B5EF4-FFF2-40B4-BE49-F238E27FC236}">
                <a16:creationId xmlns:a16="http://schemas.microsoft.com/office/drawing/2014/main" xmlns="" id="{EFC6915F-0908-4161-A57C-CB6802A95932}"/>
              </a:ext>
            </a:extLst>
          </p:cNvPr>
          <p:cNvSpPr txBox="1">
            <a:spLocks/>
          </p:cNvSpPr>
          <p:nvPr/>
        </p:nvSpPr>
        <p:spPr>
          <a:xfrm>
            <a:off x="434663" y="4443958"/>
            <a:ext cx="8346147" cy="309909"/>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Amongst those whom tv (sometimes) gets put in secondary position, there are significantly more the under 30 years old, females, city residents and university degree owners.</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pic>
        <p:nvPicPr>
          <p:cNvPr id="15" name="Picture 14">
            <a:extLst>
              <a:ext uri="{FF2B5EF4-FFF2-40B4-BE49-F238E27FC236}">
                <a16:creationId xmlns:a16="http://schemas.microsoft.com/office/drawing/2014/main" xmlns="" id="{19F2E11C-2657-4B85-A0C6-D48D71267DB4}"/>
              </a:ext>
            </a:extLst>
          </p:cNvPr>
          <p:cNvPicPr>
            <a:picLocks noChangeAspect="1"/>
          </p:cNvPicPr>
          <p:nvPr/>
        </p:nvPicPr>
        <p:blipFill>
          <a:blip r:embed="rId6"/>
          <a:stretch>
            <a:fillRect/>
          </a:stretch>
        </p:blipFill>
        <p:spPr>
          <a:xfrm>
            <a:off x="7564578" y="4840516"/>
            <a:ext cx="1034081" cy="242440"/>
          </a:xfrm>
          <a:prstGeom prst="rect">
            <a:avLst/>
          </a:prstGeom>
        </p:spPr>
      </p:pic>
      <p:pic>
        <p:nvPicPr>
          <p:cNvPr id="16" name="Picture 15">
            <a:extLst>
              <a:ext uri="{FF2B5EF4-FFF2-40B4-BE49-F238E27FC236}">
                <a16:creationId xmlns:a16="http://schemas.microsoft.com/office/drawing/2014/main" xmlns="" id="{C5E14D6B-8B02-477E-BB28-AD5CC3A95C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1571621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84" y="-19088"/>
            <a:ext cx="8680422" cy="469722"/>
          </a:xfrm>
        </p:spPr>
        <p:txBody>
          <a:bodyPr>
            <a:noAutofit/>
          </a:bodyPr>
          <a:lstStyle/>
          <a:p>
            <a:r>
              <a:rPr lang="hu-HU" sz="2500" dirty="0" err="1"/>
              <a:t>Target</a:t>
            </a:r>
            <a:r>
              <a:rPr lang="hu-HU" sz="2500" dirty="0"/>
              <a:t> </a:t>
            </a:r>
            <a:r>
              <a:rPr lang="hu-HU" sz="2500" dirty="0" err="1"/>
              <a:t>group</a:t>
            </a:r>
            <a:r>
              <a:rPr lang="hu-HU" sz="2500" dirty="0"/>
              <a:t> </a:t>
            </a:r>
            <a:r>
              <a:rPr lang="hu-HU" sz="2500" dirty="0" err="1"/>
              <a:t>affinitive</a:t>
            </a:r>
            <a:r>
              <a:rPr lang="hu-HU" sz="2500" dirty="0"/>
              <a:t> </a:t>
            </a:r>
            <a:r>
              <a:rPr lang="hu-HU" sz="2500" dirty="0" err="1"/>
              <a:t>to</a:t>
            </a:r>
            <a:r>
              <a:rPr lang="hu-HU" sz="2500" dirty="0"/>
              <a:t> </a:t>
            </a:r>
            <a:r>
              <a:rPr lang="hu-HU" sz="2500" dirty="0" err="1"/>
              <a:t>alternative</a:t>
            </a:r>
            <a:r>
              <a:rPr lang="hu-HU" sz="2500" dirty="0"/>
              <a:t> </a:t>
            </a:r>
            <a:r>
              <a:rPr lang="hu-HU" sz="2500" dirty="0" err="1"/>
              <a:t>screens</a:t>
            </a:r>
            <a:endParaRPr lang="hu-HU" sz="2500" dirty="0"/>
          </a:p>
        </p:txBody>
      </p:sp>
      <p:sp>
        <p:nvSpPr>
          <p:cNvPr id="91" name="Text Placeholder 9"/>
          <p:cNvSpPr>
            <a:spLocks noGrp="1"/>
          </p:cNvSpPr>
          <p:nvPr>
            <p:ph type="body" sz="quarter" idx="4294967295"/>
          </p:nvPr>
        </p:nvSpPr>
        <p:spPr>
          <a:xfrm>
            <a:off x="107504" y="339503"/>
            <a:ext cx="8690248" cy="216024"/>
          </a:xfrm>
          <a:prstGeom prst="rect">
            <a:avLst/>
          </a:prstGeom>
        </p:spPr>
        <p:txBody>
          <a:bodyPr>
            <a:normAutofit lnSpcReduction="10000"/>
          </a:bodyPr>
          <a:lstStyle/>
          <a:p>
            <a:pPr marL="0" indent="0">
              <a:spcBef>
                <a:spcPts val="0"/>
              </a:spcBef>
              <a:buNone/>
            </a:pPr>
            <a:r>
              <a:rPr lang="hu-HU" sz="900" i="1" dirty="0" err="1">
                <a:solidFill>
                  <a:schemeClr val="bg1">
                    <a:lumMod val="50000"/>
                  </a:schemeClr>
                </a:solidFill>
              </a:rPr>
              <a:t>Attitude</a:t>
            </a:r>
            <a:endParaRPr lang="hu-HU" sz="900" i="1" dirty="0">
              <a:solidFill>
                <a:schemeClr val="bg1">
                  <a:lumMod val="50000"/>
                </a:schemeClr>
              </a:solidFill>
            </a:endParaRPr>
          </a:p>
        </p:txBody>
      </p:sp>
      <p:sp>
        <p:nvSpPr>
          <p:cNvPr id="121" name="Szövegdoboz 135">
            <a:extLst>
              <a:ext uri="{FF2B5EF4-FFF2-40B4-BE49-F238E27FC236}">
                <a16:creationId xmlns:a16="http://schemas.microsoft.com/office/drawing/2014/main" xmlns="" id="{B27DDDBD-47CB-4EA0-9609-A002D7625725}"/>
              </a:ext>
            </a:extLst>
          </p:cNvPr>
          <p:cNvSpPr txBox="1"/>
          <p:nvPr/>
        </p:nvSpPr>
        <p:spPr>
          <a:xfrm>
            <a:off x="434662" y="4953148"/>
            <a:ext cx="8169786" cy="138499"/>
          </a:xfrm>
          <a:prstGeom prst="rect">
            <a:avLst/>
          </a:prstGeom>
        </p:spPr>
        <p:txBody>
          <a:bodyPr vert="horz" wrap="square" lIns="0" tIns="0" rIns="0" bIns="0" rtlCol="0">
            <a:spAutoFit/>
          </a:bodyPr>
          <a:lstStyle/>
          <a:p>
            <a:pPr marL="4763" lvl="0" defTabSz="914400">
              <a:tabLst>
                <a:tab pos="8074025"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a:t>
            </a:r>
            <a:r>
              <a:rPr lang="hu-HU" sz="900" kern="0" dirty="0">
                <a:solidFill>
                  <a:srgbClr val="222223"/>
                </a:solidFill>
              </a:rPr>
              <a:t>=1.642 | </a:t>
            </a:r>
            <a:r>
              <a:rPr lang="hu-HU" sz="900" kern="0" dirty="0" err="1">
                <a:solidFill>
                  <a:srgbClr val="222223"/>
                </a:solidFill>
              </a:rPr>
              <a:t>Base</a:t>
            </a:r>
            <a:r>
              <a:rPr lang="hu-HU" sz="900" kern="0" dirty="0">
                <a:solidFill>
                  <a:srgbClr val="222223"/>
                </a:solidFill>
              </a:rPr>
              <a:t>: 18-59 </a:t>
            </a:r>
            <a:r>
              <a:rPr lang="hu-HU" sz="900" kern="0" dirty="0" err="1">
                <a:solidFill>
                  <a:srgbClr val="222223"/>
                </a:solidFill>
              </a:rPr>
              <a:t>population</a:t>
            </a:r>
            <a:r>
              <a:rPr lang="hu-HU" sz="900" kern="0" dirty="0">
                <a:solidFill>
                  <a:srgbClr val="222223"/>
                </a:solidFill>
              </a:rPr>
              <a:t>, </a:t>
            </a:r>
            <a:r>
              <a:rPr lang="hu-HU" sz="900" kern="0" dirty="0" err="1">
                <a:solidFill>
                  <a:srgbClr val="222223"/>
                </a:solidFill>
              </a:rPr>
              <a:t>who</a:t>
            </a:r>
            <a:r>
              <a:rPr lang="hu-HU" sz="900" kern="0" dirty="0">
                <a:solidFill>
                  <a:srgbClr val="222223"/>
                </a:solidFill>
              </a:rPr>
              <a:t> </a:t>
            </a:r>
            <a:r>
              <a:rPr lang="hu-HU" sz="900" kern="0" dirty="0" err="1">
                <a:solidFill>
                  <a:srgbClr val="222223"/>
                </a:solidFill>
              </a:rPr>
              <a:t>watch</a:t>
            </a:r>
            <a:r>
              <a:rPr lang="hu-HU" sz="900" kern="0" dirty="0">
                <a:solidFill>
                  <a:srgbClr val="222223"/>
                </a:solidFill>
              </a:rPr>
              <a:t> TV </a:t>
            </a:r>
            <a:r>
              <a:rPr kumimoji="0" lang="hu-HU" sz="900" b="0" i="0" u="none" strike="noStrike" kern="0" cap="none" spc="0" normalizeH="0" baseline="0" noProof="0" dirty="0">
                <a:ln>
                  <a:noFill/>
                </a:ln>
                <a:solidFill>
                  <a:srgbClr val="222223"/>
                </a:solidFill>
                <a:effectLst/>
                <a:uLnTx/>
                <a:uFillTx/>
                <a:latin typeface="Calibri"/>
                <a:ea typeface="+mn-ea"/>
                <a:cs typeface="+mn-cs"/>
              </a:rPr>
              <a:t>AND N=266 |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primarily</a:t>
            </a:r>
            <a:r>
              <a:rPr lang="hu-HU" sz="900" kern="0" dirty="0">
                <a:solidFill>
                  <a:srgbClr val="222223"/>
                </a:solidFill>
              </a:rPr>
              <a:t> </a:t>
            </a:r>
            <a:r>
              <a:rPr lang="hu-HU" sz="900" kern="0" dirty="0" err="1">
                <a:solidFill>
                  <a:srgbClr val="222223"/>
                </a:solidFill>
              </a:rPr>
              <a:t>using</a:t>
            </a:r>
            <a:r>
              <a:rPr lang="hu-HU" sz="900" kern="0" dirty="0">
                <a:solidFill>
                  <a:srgbClr val="222223"/>
                </a:solidFill>
              </a:rPr>
              <a:t> </a:t>
            </a:r>
            <a:r>
              <a:rPr lang="hu-HU" sz="900" kern="0" dirty="0" err="1">
                <a:solidFill>
                  <a:srgbClr val="222223"/>
                </a:solidFill>
              </a:rPr>
              <a:t>another</a:t>
            </a:r>
            <a:r>
              <a:rPr lang="hu-HU" sz="900" kern="0" dirty="0">
                <a:solidFill>
                  <a:srgbClr val="222223"/>
                </a:solidFill>
              </a:rPr>
              <a:t> </a:t>
            </a:r>
            <a:r>
              <a:rPr lang="hu-HU" sz="900" kern="0" dirty="0" err="1">
                <a:solidFill>
                  <a:srgbClr val="222223"/>
                </a:solidFill>
              </a:rPr>
              <a:t>device</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27" name="Cím 30">
            <a:extLst>
              <a:ext uri="{FF2B5EF4-FFF2-40B4-BE49-F238E27FC236}">
                <a16:creationId xmlns:a16="http://schemas.microsoft.com/office/drawing/2014/main" xmlns="" id="{EFC6915F-0908-4161-A57C-CB6802A95932}"/>
              </a:ext>
            </a:extLst>
          </p:cNvPr>
          <p:cNvSpPr txBox="1">
            <a:spLocks/>
          </p:cNvSpPr>
          <p:nvPr/>
        </p:nvSpPr>
        <p:spPr>
          <a:xfrm>
            <a:off x="434663" y="4443958"/>
            <a:ext cx="8346147" cy="309909"/>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In harmony with the studied events, these viewers use TV more as a background stimulus on a daily basis (48% compared to the 33% on total sample).</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graphicFrame>
        <p:nvGraphicFramePr>
          <p:cNvPr id="15" name="Chart 44">
            <a:extLst>
              <a:ext uri="{FF2B5EF4-FFF2-40B4-BE49-F238E27FC236}">
                <a16:creationId xmlns:a16="http://schemas.microsoft.com/office/drawing/2014/main" xmlns="" id="{56D402F3-185C-4DB1-AD70-825B452F371D}"/>
              </a:ext>
            </a:extLst>
          </p:cNvPr>
          <p:cNvGraphicFramePr/>
          <p:nvPr>
            <p:extLst>
              <p:ext uri="{D42A27DB-BD31-4B8C-83A1-F6EECF244321}">
                <p14:modId xmlns:p14="http://schemas.microsoft.com/office/powerpoint/2010/main" val="764450809"/>
              </p:ext>
            </p:extLst>
          </p:nvPr>
        </p:nvGraphicFramePr>
        <p:xfrm>
          <a:off x="1403648" y="684935"/>
          <a:ext cx="6561855" cy="392901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xmlns="" id="{D3674B1B-450E-4F52-8E67-946F670E1FA5}"/>
              </a:ext>
            </a:extLst>
          </p:cNvPr>
          <p:cNvPicPr>
            <a:picLocks noChangeAspect="1"/>
          </p:cNvPicPr>
          <p:nvPr/>
        </p:nvPicPr>
        <p:blipFill>
          <a:blip r:embed="rId3"/>
          <a:stretch>
            <a:fillRect/>
          </a:stretch>
        </p:blipFill>
        <p:spPr>
          <a:xfrm>
            <a:off x="7564578" y="4840516"/>
            <a:ext cx="1034081" cy="242440"/>
          </a:xfrm>
          <a:prstGeom prst="rect">
            <a:avLst/>
          </a:prstGeom>
        </p:spPr>
      </p:pic>
      <p:pic>
        <p:nvPicPr>
          <p:cNvPr id="8" name="Picture 7">
            <a:extLst>
              <a:ext uri="{FF2B5EF4-FFF2-40B4-BE49-F238E27FC236}">
                <a16:creationId xmlns:a16="http://schemas.microsoft.com/office/drawing/2014/main" xmlns="" id="{693A6092-12FE-44AB-AD9D-8E34947976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770780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84" y="-19088"/>
            <a:ext cx="8680422" cy="469722"/>
          </a:xfrm>
        </p:spPr>
        <p:txBody>
          <a:bodyPr>
            <a:noAutofit/>
          </a:bodyPr>
          <a:lstStyle/>
          <a:p>
            <a:r>
              <a:rPr lang="hu-HU" sz="2500" dirty="0" err="1"/>
              <a:t>Conaumption</a:t>
            </a:r>
            <a:r>
              <a:rPr lang="hu-HU" sz="2500" dirty="0"/>
              <a:t> </a:t>
            </a:r>
            <a:r>
              <a:rPr lang="hu-HU" sz="2500" dirty="0" err="1"/>
              <a:t>on</a:t>
            </a:r>
            <a:r>
              <a:rPr lang="hu-HU" sz="2500" dirty="0"/>
              <a:t> </a:t>
            </a:r>
            <a:r>
              <a:rPr lang="hu-HU" sz="2500" dirty="0" err="1"/>
              <a:t>alternative</a:t>
            </a:r>
            <a:r>
              <a:rPr lang="hu-HU" sz="2500" dirty="0"/>
              <a:t> </a:t>
            </a:r>
            <a:r>
              <a:rPr lang="hu-HU" sz="2500" dirty="0" err="1"/>
              <a:t>screen</a:t>
            </a:r>
            <a:endParaRPr lang="hu-HU" sz="2500" dirty="0"/>
          </a:p>
        </p:txBody>
      </p:sp>
      <p:sp>
        <p:nvSpPr>
          <p:cNvPr id="91" name="Text Placeholder 9"/>
          <p:cNvSpPr>
            <a:spLocks noGrp="1"/>
          </p:cNvSpPr>
          <p:nvPr>
            <p:ph type="body" sz="quarter" idx="4294967295"/>
          </p:nvPr>
        </p:nvSpPr>
        <p:spPr>
          <a:xfrm>
            <a:off x="107504" y="339503"/>
            <a:ext cx="8690248" cy="216024"/>
          </a:xfrm>
          <a:prstGeom prst="rect">
            <a:avLst/>
          </a:prstGeom>
        </p:spPr>
        <p:txBody>
          <a:bodyPr>
            <a:normAutofit lnSpcReduction="10000"/>
          </a:bodyPr>
          <a:lstStyle/>
          <a:p>
            <a:pPr marL="0" indent="0">
              <a:spcBef>
                <a:spcPts val="0"/>
              </a:spcBef>
              <a:buNone/>
            </a:pPr>
            <a:r>
              <a:rPr lang="hu-HU" sz="900" i="1" dirty="0">
                <a:solidFill>
                  <a:schemeClr val="bg1">
                    <a:lumMod val="50000"/>
                  </a:schemeClr>
                </a:solidFill>
              </a:rPr>
              <a:t>Time of </a:t>
            </a:r>
            <a:r>
              <a:rPr lang="hu-HU" sz="900" i="1" dirty="0" err="1">
                <a:solidFill>
                  <a:schemeClr val="bg1">
                    <a:lumMod val="50000"/>
                  </a:schemeClr>
                </a:solidFill>
              </a:rPr>
              <a:t>the</a:t>
            </a:r>
            <a:r>
              <a:rPr lang="hu-HU" sz="900" i="1" dirty="0">
                <a:solidFill>
                  <a:schemeClr val="bg1">
                    <a:lumMod val="50000"/>
                  </a:schemeClr>
                </a:solidFill>
              </a:rPr>
              <a:t> </a:t>
            </a:r>
            <a:r>
              <a:rPr lang="hu-HU" sz="900" i="1" dirty="0" err="1">
                <a:solidFill>
                  <a:schemeClr val="bg1">
                    <a:lumMod val="50000"/>
                  </a:schemeClr>
                </a:solidFill>
              </a:rPr>
              <a:t>day</a:t>
            </a:r>
            <a:r>
              <a:rPr lang="hu-HU" sz="900" i="1" dirty="0">
                <a:solidFill>
                  <a:schemeClr val="bg1">
                    <a:lumMod val="50000"/>
                  </a:schemeClr>
                </a:solidFill>
              </a:rPr>
              <a:t>, </a:t>
            </a:r>
            <a:r>
              <a:rPr lang="hu-HU" sz="900" i="1" dirty="0" err="1">
                <a:solidFill>
                  <a:schemeClr val="bg1">
                    <a:lumMod val="50000"/>
                  </a:schemeClr>
                </a:solidFill>
              </a:rPr>
              <a:t>Genre</a:t>
            </a:r>
            <a:endParaRPr lang="hu-HU" sz="900" i="1" dirty="0">
              <a:solidFill>
                <a:schemeClr val="bg1">
                  <a:lumMod val="50000"/>
                </a:schemeClr>
              </a:solidFill>
            </a:endParaRPr>
          </a:p>
        </p:txBody>
      </p:sp>
      <p:sp>
        <p:nvSpPr>
          <p:cNvPr id="121" name="Szövegdoboz 135">
            <a:extLst>
              <a:ext uri="{FF2B5EF4-FFF2-40B4-BE49-F238E27FC236}">
                <a16:creationId xmlns:a16="http://schemas.microsoft.com/office/drawing/2014/main" xmlns="" id="{B27DDDBD-47CB-4EA0-9609-A002D7625725}"/>
              </a:ext>
            </a:extLst>
          </p:cNvPr>
          <p:cNvSpPr txBox="1"/>
          <p:nvPr/>
        </p:nvSpPr>
        <p:spPr>
          <a:xfrm>
            <a:off x="434662" y="4953148"/>
            <a:ext cx="8169786" cy="138499"/>
          </a:xfrm>
          <a:prstGeom prst="rect">
            <a:avLst/>
          </a:prstGeom>
        </p:spPr>
        <p:txBody>
          <a:bodyPr vert="horz" wrap="square" lIns="0" tIns="0" rIns="0" bIns="0" rtlCol="0">
            <a:spAutoFit/>
          </a:bodyPr>
          <a:lstStyle/>
          <a:p>
            <a:pPr marL="4763" lvl="0" defTabSz="914400">
              <a:tabLst>
                <a:tab pos="8074025"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N=4.733 |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all</a:t>
            </a:r>
            <a:r>
              <a:rPr lang="hu-HU" sz="900" kern="0" dirty="0">
                <a:solidFill>
                  <a:srgbClr val="222223"/>
                </a:solidFill>
              </a:rPr>
              <a:t> </a:t>
            </a:r>
            <a:r>
              <a:rPr lang="hu-HU" sz="900" kern="0" dirty="0" err="1">
                <a:solidFill>
                  <a:srgbClr val="222223"/>
                </a:solidFill>
              </a:rPr>
              <a:t>measured</a:t>
            </a:r>
            <a:r>
              <a:rPr lang="hu-HU" sz="900" kern="0" dirty="0">
                <a:solidFill>
                  <a:srgbClr val="222223"/>
                </a:solidFill>
              </a:rPr>
              <a:t> </a:t>
            </a:r>
            <a:r>
              <a:rPr lang="hu-HU" sz="900" kern="0" dirty="0" err="1">
                <a:solidFill>
                  <a:srgbClr val="222223"/>
                </a:solidFill>
              </a:rPr>
              <a:t>viewing</a:t>
            </a:r>
            <a:r>
              <a:rPr lang="hu-HU" sz="900" kern="0" dirty="0">
                <a:solidFill>
                  <a:srgbClr val="222223"/>
                </a:solidFill>
              </a:rPr>
              <a:t> </a:t>
            </a:r>
            <a:r>
              <a:rPr lang="hu-HU" sz="900" kern="0" dirty="0" err="1">
                <a:solidFill>
                  <a:srgbClr val="222223"/>
                </a:solidFill>
              </a:rPr>
              <a:t>situations</a:t>
            </a:r>
            <a:r>
              <a:rPr lang="hu-HU" sz="900" kern="0" dirty="0">
                <a:solidFill>
                  <a:srgbClr val="222223"/>
                </a:solidFill>
              </a:rPr>
              <a:t> </a:t>
            </a:r>
            <a:r>
              <a:rPr kumimoji="0" lang="hu-HU" sz="900" b="0" i="0" u="none" strike="noStrike" kern="0" cap="none" spc="0" normalizeH="0" baseline="0" noProof="0" dirty="0">
                <a:ln>
                  <a:noFill/>
                </a:ln>
                <a:solidFill>
                  <a:srgbClr val="222223"/>
                </a:solidFill>
                <a:effectLst/>
                <a:uLnTx/>
                <a:uFillTx/>
                <a:latin typeface="Calibri"/>
                <a:ea typeface="+mn-ea"/>
                <a:cs typeface="+mn-cs"/>
              </a:rPr>
              <a:t>AND N=729 |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primarily</a:t>
            </a:r>
            <a:r>
              <a:rPr lang="hu-HU" sz="900" kern="0" dirty="0">
                <a:solidFill>
                  <a:srgbClr val="222223"/>
                </a:solidFill>
              </a:rPr>
              <a:t> </a:t>
            </a:r>
            <a:r>
              <a:rPr lang="hu-HU" sz="900" kern="0" dirty="0" err="1">
                <a:solidFill>
                  <a:srgbClr val="222223"/>
                </a:solidFill>
              </a:rPr>
              <a:t>using</a:t>
            </a:r>
            <a:r>
              <a:rPr lang="hu-HU" sz="900" kern="0" dirty="0">
                <a:solidFill>
                  <a:srgbClr val="222223"/>
                </a:solidFill>
              </a:rPr>
              <a:t> </a:t>
            </a:r>
            <a:r>
              <a:rPr lang="hu-HU" sz="900" kern="0" dirty="0" err="1">
                <a:solidFill>
                  <a:srgbClr val="222223"/>
                </a:solidFill>
              </a:rPr>
              <a:t>another</a:t>
            </a:r>
            <a:r>
              <a:rPr lang="hu-HU" sz="900" kern="0" dirty="0">
                <a:solidFill>
                  <a:srgbClr val="222223"/>
                </a:solidFill>
              </a:rPr>
              <a:t> </a:t>
            </a:r>
            <a:r>
              <a:rPr lang="hu-HU" sz="900" kern="0" dirty="0" err="1">
                <a:solidFill>
                  <a:srgbClr val="222223"/>
                </a:solidFill>
              </a:rPr>
              <a:t>device</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graphicFrame>
        <p:nvGraphicFramePr>
          <p:cNvPr id="12" name="Chart 11">
            <a:extLst>
              <a:ext uri="{FF2B5EF4-FFF2-40B4-BE49-F238E27FC236}">
                <a16:creationId xmlns:a16="http://schemas.microsoft.com/office/drawing/2014/main" xmlns="" id="{F73018FD-8A87-4E50-86CB-6910F7B94A14}"/>
              </a:ext>
            </a:extLst>
          </p:cNvPr>
          <p:cNvGraphicFramePr/>
          <p:nvPr>
            <p:extLst>
              <p:ext uri="{D42A27DB-BD31-4B8C-83A1-F6EECF244321}">
                <p14:modId xmlns:p14="http://schemas.microsoft.com/office/powerpoint/2010/main" val="3054970558"/>
              </p:ext>
            </p:extLst>
          </p:nvPr>
        </p:nvGraphicFramePr>
        <p:xfrm>
          <a:off x="467544" y="1061290"/>
          <a:ext cx="3064246" cy="2788529"/>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Straight Connector 19">
            <a:extLst>
              <a:ext uri="{FF2B5EF4-FFF2-40B4-BE49-F238E27FC236}">
                <a16:creationId xmlns:a16="http://schemas.microsoft.com/office/drawing/2014/main" xmlns="" id="{2FF06D22-0022-4465-98C3-5A9750B78917}"/>
              </a:ext>
            </a:extLst>
          </p:cNvPr>
          <p:cNvCxnSpPr>
            <a:cxnSpLocks/>
          </p:cNvCxnSpPr>
          <p:nvPr/>
        </p:nvCxnSpPr>
        <p:spPr bwMode="gray">
          <a:xfrm flipH="1">
            <a:off x="3059832" y="1729173"/>
            <a:ext cx="792088" cy="0"/>
          </a:xfrm>
          <a:prstGeom prst="line">
            <a:avLst/>
          </a:prstGeom>
          <a:noFill/>
          <a:ln w="6350" cap="rnd" cmpd="sng" algn="ctr">
            <a:solidFill>
              <a:srgbClr val="404040"/>
            </a:solidFill>
            <a:prstDash val="solid"/>
            <a:headEnd w="sm" len="sm"/>
            <a:tailEnd type="oval" w="sm" len="sm"/>
          </a:ln>
          <a:effectLst/>
        </p:spPr>
      </p:cxnSp>
      <p:sp>
        <p:nvSpPr>
          <p:cNvPr id="22" name="TextBox 21">
            <a:extLst>
              <a:ext uri="{FF2B5EF4-FFF2-40B4-BE49-F238E27FC236}">
                <a16:creationId xmlns:a16="http://schemas.microsoft.com/office/drawing/2014/main" xmlns="" id="{81F0EF17-0E69-4AAA-864E-506A09F95EBA}"/>
              </a:ext>
            </a:extLst>
          </p:cNvPr>
          <p:cNvSpPr txBox="1"/>
          <p:nvPr/>
        </p:nvSpPr>
        <p:spPr>
          <a:xfrm>
            <a:off x="3009351" y="3399696"/>
            <a:ext cx="864096" cy="577081"/>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008BCA"/>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Mornign</a:t>
            </a:r>
            <a:endPar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FBB040"/>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Afternoon</a:t>
            </a:r>
            <a:endPar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ED6737"/>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Evening</a:t>
            </a:r>
            <a:endParaRPr kumimoji="0" lang="hu-HU" sz="1050" b="0" i="0" u="none" strike="noStrike" kern="0" cap="none" spc="0" normalizeH="0" baseline="0" noProof="0" dirty="0">
              <a:ln>
                <a:noFill/>
              </a:ln>
              <a:solidFill>
                <a:srgbClr val="404040"/>
              </a:solidFill>
              <a:effectLst/>
              <a:uLnTx/>
              <a:uFillTx/>
              <a:latin typeface="Calibri"/>
              <a:ea typeface="+mn-ea"/>
              <a:cs typeface="+mn-cs"/>
            </a:endParaRPr>
          </a:p>
        </p:txBody>
      </p:sp>
      <p:graphicFrame>
        <p:nvGraphicFramePr>
          <p:cNvPr id="23" name="Chart 22">
            <a:extLst>
              <a:ext uri="{FF2B5EF4-FFF2-40B4-BE49-F238E27FC236}">
                <a16:creationId xmlns:a16="http://schemas.microsoft.com/office/drawing/2014/main" xmlns="" id="{B7FC30E5-F154-4135-A206-DD5E5A494E55}"/>
              </a:ext>
            </a:extLst>
          </p:cNvPr>
          <p:cNvGraphicFramePr/>
          <p:nvPr>
            <p:extLst>
              <p:ext uri="{D42A27DB-BD31-4B8C-83A1-F6EECF244321}">
                <p14:modId xmlns:p14="http://schemas.microsoft.com/office/powerpoint/2010/main" val="3832759258"/>
              </p:ext>
            </p:extLst>
          </p:nvPr>
        </p:nvGraphicFramePr>
        <p:xfrm>
          <a:off x="4524366" y="1055780"/>
          <a:ext cx="3064246" cy="2788529"/>
        </p:xfrm>
        <a:graphic>
          <a:graphicData uri="http://schemas.openxmlformats.org/drawingml/2006/chart">
            <c:chart xmlns:c="http://schemas.openxmlformats.org/drawingml/2006/chart" xmlns:r="http://schemas.openxmlformats.org/officeDocument/2006/relationships" r:id="rId3"/>
          </a:graphicData>
        </a:graphic>
      </p:graphicFrame>
      <p:sp>
        <p:nvSpPr>
          <p:cNvPr id="24" name="Szövegdoboz 81">
            <a:extLst>
              <a:ext uri="{FF2B5EF4-FFF2-40B4-BE49-F238E27FC236}">
                <a16:creationId xmlns:a16="http://schemas.microsoft.com/office/drawing/2014/main" xmlns="" id="{88A71BC6-9AB9-4C56-B672-45F7AED23183}"/>
              </a:ext>
            </a:extLst>
          </p:cNvPr>
          <p:cNvSpPr txBox="1"/>
          <p:nvPr/>
        </p:nvSpPr>
        <p:spPr>
          <a:xfrm>
            <a:off x="3563888" y="1203598"/>
            <a:ext cx="970918" cy="553998"/>
          </a:xfrm>
          <a:prstGeom prst="rect">
            <a:avLst/>
          </a:prstGeom>
          <a:noFill/>
        </p:spPr>
        <p:txBody>
          <a:bodyPr wrap="square" rtlCol="0">
            <a:spAutoFit/>
          </a:bodyPr>
          <a:lstStyle/>
          <a:p>
            <a:pPr lvl="0" algn="ctr" defTabSz="685772">
              <a:defRPr/>
            </a:pPr>
            <a:r>
              <a:rPr lang="hu-HU" sz="1000" kern="0" cap="all" dirty="0" err="1">
                <a:solidFill>
                  <a:srgbClr val="404040"/>
                </a:solidFill>
                <a:latin typeface="Calibri" pitchFamily="34" charset="0"/>
                <a:cs typeface="Arial" pitchFamily="34" charset="0"/>
              </a:rPr>
              <a:t>All</a:t>
            </a:r>
            <a:r>
              <a:rPr lang="hu-HU" sz="1000" kern="0" cap="all" dirty="0">
                <a:solidFill>
                  <a:srgbClr val="404040"/>
                </a:solidFill>
                <a:latin typeface="Calibri" pitchFamily="34" charset="0"/>
                <a:cs typeface="Arial" pitchFamily="34" charset="0"/>
              </a:rPr>
              <a:t> TV </a:t>
            </a:r>
            <a:r>
              <a:rPr lang="hu-HU" sz="1000" kern="0" cap="all" dirty="0" err="1">
                <a:solidFill>
                  <a:srgbClr val="404040"/>
                </a:solidFill>
                <a:latin typeface="Calibri" pitchFamily="34" charset="0"/>
                <a:cs typeface="Arial" pitchFamily="34" charset="0"/>
              </a:rPr>
              <a:t>watching</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situations</a:t>
            </a:r>
            <a:endParaRPr lang="hu-HU" sz="1000" kern="0" cap="all" dirty="0">
              <a:solidFill>
                <a:srgbClr val="404040"/>
              </a:solidFill>
              <a:latin typeface="Calibri" pitchFamily="34" charset="0"/>
              <a:cs typeface="Arial" pitchFamily="34" charset="0"/>
            </a:endParaRPr>
          </a:p>
        </p:txBody>
      </p:sp>
      <p:sp>
        <p:nvSpPr>
          <p:cNvPr id="25" name="Szövegdoboz 81">
            <a:extLst>
              <a:ext uri="{FF2B5EF4-FFF2-40B4-BE49-F238E27FC236}">
                <a16:creationId xmlns:a16="http://schemas.microsoft.com/office/drawing/2014/main" xmlns="" id="{6D16F598-AC3B-4720-B244-7EAD50AD27C5}"/>
              </a:ext>
            </a:extLst>
          </p:cNvPr>
          <p:cNvSpPr txBox="1"/>
          <p:nvPr/>
        </p:nvSpPr>
        <p:spPr>
          <a:xfrm>
            <a:off x="3207167" y="1995686"/>
            <a:ext cx="1652865" cy="553998"/>
          </a:xfrm>
          <a:prstGeom prst="rect">
            <a:avLst/>
          </a:prstGeom>
          <a:noFill/>
        </p:spPr>
        <p:txBody>
          <a:bodyPr wrap="square" rtlCol="0">
            <a:spAutoFit/>
          </a:bodyPr>
          <a:lstStyle/>
          <a:p>
            <a:pPr lvl="0" algn="ctr" defTabSz="685772">
              <a:defRPr/>
            </a:pPr>
            <a:r>
              <a:rPr lang="hu-HU" sz="1000" kern="0" cap="all" dirty="0">
                <a:solidFill>
                  <a:srgbClr val="404040"/>
                </a:solidFill>
                <a:latin typeface="Calibri" pitchFamily="34" charset="0"/>
                <a:cs typeface="Arial" pitchFamily="34" charset="0"/>
              </a:rPr>
              <a:t>TV </a:t>
            </a:r>
            <a:r>
              <a:rPr lang="hu-HU" sz="1000" kern="0" cap="all" dirty="0" err="1">
                <a:solidFill>
                  <a:srgbClr val="404040"/>
                </a:solidFill>
                <a:latin typeface="Calibri" pitchFamily="34" charset="0"/>
                <a:cs typeface="Arial" pitchFamily="34" charset="0"/>
              </a:rPr>
              <a:t>watchig</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situations</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where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tv is </a:t>
            </a:r>
            <a:r>
              <a:rPr lang="hu-HU" sz="1000" kern="0" cap="all" dirty="0" err="1">
                <a:solidFill>
                  <a:srgbClr val="404040"/>
                </a:solidFill>
                <a:latin typeface="Calibri" pitchFamily="34" charset="0"/>
                <a:cs typeface="Arial" pitchFamily="34" charset="0"/>
              </a:rPr>
              <a:t>secondary</a:t>
            </a:r>
            <a:endParaRPr lang="hu-HU" sz="1000" kern="0" cap="all" dirty="0">
              <a:solidFill>
                <a:srgbClr val="404040"/>
              </a:solidFill>
              <a:latin typeface="Calibri" pitchFamily="34" charset="0"/>
              <a:cs typeface="Arial" pitchFamily="34" charset="0"/>
            </a:endParaRPr>
          </a:p>
        </p:txBody>
      </p:sp>
      <p:cxnSp>
        <p:nvCxnSpPr>
          <p:cNvPr id="26" name="Straight Connector 25">
            <a:extLst>
              <a:ext uri="{FF2B5EF4-FFF2-40B4-BE49-F238E27FC236}">
                <a16:creationId xmlns:a16="http://schemas.microsoft.com/office/drawing/2014/main" xmlns="" id="{D1C9D1BC-8549-42A6-BC5E-3F64C3BF7875}"/>
              </a:ext>
            </a:extLst>
          </p:cNvPr>
          <p:cNvCxnSpPr>
            <a:cxnSpLocks/>
          </p:cNvCxnSpPr>
          <p:nvPr/>
        </p:nvCxnSpPr>
        <p:spPr bwMode="gray">
          <a:xfrm flipV="1">
            <a:off x="4211960" y="1729173"/>
            <a:ext cx="720080" cy="792"/>
          </a:xfrm>
          <a:prstGeom prst="line">
            <a:avLst/>
          </a:prstGeom>
          <a:noFill/>
          <a:ln w="6350" cap="rnd" cmpd="sng" algn="ctr">
            <a:solidFill>
              <a:srgbClr val="404040"/>
            </a:solidFill>
            <a:prstDash val="solid"/>
            <a:headEnd w="sm" len="sm"/>
            <a:tailEnd type="oval" w="sm" len="sm"/>
          </a:ln>
          <a:effectLst/>
        </p:spPr>
      </p:cxnSp>
      <p:sp>
        <p:nvSpPr>
          <p:cNvPr id="28" name="TextBox 27">
            <a:extLst>
              <a:ext uri="{FF2B5EF4-FFF2-40B4-BE49-F238E27FC236}">
                <a16:creationId xmlns:a16="http://schemas.microsoft.com/office/drawing/2014/main" xmlns="" id="{E8FF1051-AD49-4FBE-93F4-F920354598D4}"/>
              </a:ext>
            </a:extLst>
          </p:cNvPr>
          <p:cNvSpPr txBox="1"/>
          <p:nvPr/>
        </p:nvSpPr>
        <p:spPr>
          <a:xfrm>
            <a:off x="6948264" y="3394186"/>
            <a:ext cx="1925536" cy="738664"/>
          </a:xfrm>
          <a:prstGeom prst="rect">
            <a:avLst/>
          </a:prstGeom>
        </p:spPr>
        <p:txBody>
          <a:bodyPr wrap="square" rtlCol="0">
            <a:spAutoFit/>
          </a:bodyPr>
          <a:lstStyle/>
          <a:p>
            <a:pPr marL="173038" lvl="0" indent="-173038">
              <a:defRPr/>
            </a:pPr>
            <a:r>
              <a:rPr lang="hu-HU" sz="1050" kern="0" dirty="0">
                <a:solidFill>
                  <a:srgbClr val="008BCA"/>
                </a:solidFill>
              </a:rPr>
              <a:t>●</a:t>
            </a:r>
            <a:r>
              <a:rPr lang="hu-HU" sz="1050" kern="0" dirty="0">
                <a:solidFill>
                  <a:srgbClr val="404040"/>
                </a:solidFill>
              </a:rPr>
              <a:t> </a:t>
            </a:r>
            <a:r>
              <a:rPr lang="hu-HU" sz="1050" dirty="0">
                <a:solidFill>
                  <a:srgbClr val="404040"/>
                </a:solidFill>
                <a:latin typeface="Calibri" pitchFamily="34" charset="0"/>
                <a:cs typeface="Arial" pitchFamily="34" charset="0"/>
              </a:rPr>
              <a:t>RTL Klub/TV2</a:t>
            </a:r>
          </a:p>
          <a:p>
            <a:pPr marL="173038" lvl="0" indent="-173038">
              <a:defRPr/>
            </a:pPr>
            <a:r>
              <a:rPr lang="hu-HU" sz="1050" kern="0" dirty="0">
                <a:solidFill>
                  <a:srgbClr val="FBB040"/>
                </a:solidFill>
              </a:rPr>
              <a:t>●</a:t>
            </a:r>
            <a:r>
              <a:rPr lang="hu-HU" sz="1050" kern="0" dirty="0">
                <a:solidFill>
                  <a:srgbClr val="404040"/>
                </a:solidFill>
              </a:rPr>
              <a:t> </a:t>
            </a:r>
            <a:r>
              <a:rPr lang="hu-HU" sz="1050" dirty="0" err="1">
                <a:solidFill>
                  <a:srgbClr val="404040"/>
                </a:solidFill>
                <a:latin typeface="Calibri" pitchFamily="34" charset="0"/>
                <a:cs typeface="Arial" pitchFamily="34" charset="0"/>
              </a:rPr>
              <a:t>Movie</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channel</a:t>
            </a:r>
            <a:endParaRPr lang="hu-HU" sz="1050" dirty="0">
              <a:solidFill>
                <a:srgbClr val="404040"/>
              </a:solidFill>
              <a:latin typeface="Calibri" pitchFamily="34" charset="0"/>
              <a:cs typeface="Arial" pitchFamily="34" charset="0"/>
            </a:endParaRPr>
          </a:p>
          <a:p>
            <a:pPr marL="173038" lvl="0" indent="-173038">
              <a:defRPr/>
            </a:pPr>
            <a:r>
              <a:rPr lang="hu-HU" sz="1050" kern="0" dirty="0">
                <a:solidFill>
                  <a:srgbClr val="ED6737"/>
                </a:solidFill>
              </a:rPr>
              <a:t>●</a:t>
            </a:r>
            <a:r>
              <a:rPr lang="hu-HU" sz="1050" kern="0" dirty="0">
                <a:solidFill>
                  <a:srgbClr val="404040"/>
                </a:solidFill>
              </a:rPr>
              <a:t> </a:t>
            </a:r>
            <a:r>
              <a:rPr lang="hu-HU" sz="1050" kern="0" dirty="0" err="1">
                <a:solidFill>
                  <a:srgbClr val="404040"/>
                </a:solidFill>
                <a:latin typeface="Calibri" pitchFamily="34" charset="0"/>
                <a:cs typeface="Arial" pitchFamily="34" charset="0"/>
              </a:rPr>
              <a:t>Entertainment</a:t>
            </a:r>
            <a:endParaRPr lang="hu-HU" sz="1050" dirty="0">
              <a:solidFill>
                <a:srgbClr val="404040"/>
              </a:solidFill>
              <a:latin typeface="Calibri" pitchFamily="34" charset="0"/>
              <a:cs typeface="Arial" pitchFamily="34" charset="0"/>
            </a:endParaRPr>
          </a:p>
          <a:p>
            <a:pPr marL="173038" lvl="0" indent="-173038">
              <a:defRPr/>
            </a:pPr>
            <a:r>
              <a:rPr lang="hu-HU" sz="1050" kern="0" dirty="0">
                <a:solidFill>
                  <a:srgbClr val="A1C46B"/>
                </a:solidFill>
              </a:rPr>
              <a:t>●</a:t>
            </a:r>
            <a:r>
              <a:rPr lang="hu-HU" sz="1050" kern="0" dirty="0">
                <a:solidFill>
                  <a:srgbClr val="404040"/>
                </a:solidFill>
              </a:rPr>
              <a:t> </a:t>
            </a:r>
            <a:r>
              <a:rPr lang="hu-HU" sz="1050" dirty="0" err="1">
                <a:solidFill>
                  <a:srgbClr val="404040"/>
                </a:solidFill>
                <a:latin typeface="Calibri" pitchFamily="34" charset="0"/>
                <a:cs typeface="Arial" pitchFamily="34" charset="0"/>
              </a:rPr>
              <a:t>Other</a:t>
            </a:r>
            <a:endParaRPr lang="hu-HU" sz="1050" kern="0" dirty="0">
              <a:solidFill>
                <a:srgbClr val="404040"/>
              </a:solidFill>
            </a:endParaRPr>
          </a:p>
        </p:txBody>
      </p:sp>
      <p:cxnSp>
        <p:nvCxnSpPr>
          <p:cNvPr id="29" name="Straight Connector 28">
            <a:extLst>
              <a:ext uri="{FF2B5EF4-FFF2-40B4-BE49-F238E27FC236}">
                <a16:creationId xmlns:a16="http://schemas.microsoft.com/office/drawing/2014/main" xmlns="" id="{8FC7C574-A3CB-4149-A36C-E3FA214EC3D6}"/>
              </a:ext>
            </a:extLst>
          </p:cNvPr>
          <p:cNvCxnSpPr>
            <a:cxnSpLocks/>
          </p:cNvCxnSpPr>
          <p:nvPr/>
        </p:nvCxnSpPr>
        <p:spPr bwMode="gray">
          <a:xfrm flipH="1">
            <a:off x="2771800" y="2498950"/>
            <a:ext cx="1080120" cy="0"/>
          </a:xfrm>
          <a:prstGeom prst="line">
            <a:avLst/>
          </a:prstGeom>
          <a:noFill/>
          <a:ln w="6350" cap="rnd" cmpd="sng" algn="ctr">
            <a:solidFill>
              <a:srgbClr val="404040"/>
            </a:solidFill>
            <a:prstDash val="solid"/>
            <a:headEnd w="sm" len="sm"/>
            <a:tailEnd type="oval" w="sm" len="sm"/>
          </a:ln>
          <a:effectLst/>
        </p:spPr>
      </p:cxnSp>
      <p:cxnSp>
        <p:nvCxnSpPr>
          <p:cNvPr id="30" name="Straight Connector 29">
            <a:extLst>
              <a:ext uri="{FF2B5EF4-FFF2-40B4-BE49-F238E27FC236}">
                <a16:creationId xmlns:a16="http://schemas.microsoft.com/office/drawing/2014/main" xmlns="" id="{93E4C5AF-AA2F-408C-9666-13B1BD88A189}"/>
              </a:ext>
            </a:extLst>
          </p:cNvPr>
          <p:cNvCxnSpPr>
            <a:cxnSpLocks/>
          </p:cNvCxnSpPr>
          <p:nvPr/>
        </p:nvCxnSpPr>
        <p:spPr bwMode="gray">
          <a:xfrm flipV="1">
            <a:off x="4211960" y="2495550"/>
            <a:ext cx="1019175" cy="4192"/>
          </a:xfrm>
          <a:prstGeom prst="line">
            <a:avLst/>
          </a:prstGeom>
          <a:noFill/>
          <a:ln w="6350" cap="rnd" cmpd="sng" algn="ctr">
            <a:solidFill>
              <a:srgbClr val="404040"/>
            </a:solidFill>
            <a:prstDash val="solid"/>
            <a:headEnd w="sm" len="sm"/>
            <a:tailEnd type="oval" w="sm" len="sm"/>
          </a:ln>
          <a:effectLst/>
        </p:spPr>
      </p:cxnSp>
      <p:sp>
        <p:nvSpPr>
          <p:cNvPr id="15" name="Cím 30">
            <a:extLst>
              <a:ext uri="{FF2B5EF4-FFF2-40B4-BE49-F238E27FC236}">
                <a16:creationId xmlns:a16="http://schemas.microsoft.com/office/drawing/2014/main" xmlns="" id="{5A912DBE-ACA9-4BDD-B114-4FB2B28315AC}"/>
              </a:ext>
            </a:extLst>
          </p:cNvPr>
          <p:cNvSpPr txBox="1">
            <a:spLocks/>
          </p:cNvSpPr>
          <p:nvPr/>
        </p:nvSpPr>
        <p:spPr>
          <a:xfrm>
            <a:off x="434663" y="4443958"/>
            <a:ext cx="8346147" cy="309909"/>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Secondary position of TV appears in significantly smaller ratio in the case of long-tail channel consumption, while there </a:t>
            </a:r>
            <a:r>
              <a:rPr lang="hu-HU" sz="1050" b="0" kern="0" dirty="0">
                <a:solidFill>
                  <a:srgbClr val="58595B"/>
                </a:solidFill>
                <a:latin typeface="Calibri"/>
              </a:rPr>
              <a:t>is</a:t>
            </a:r>
            <a:r>
              <a:rPr lang="en-GB" sz="1050" b="0" kern="0" dirty="0">
                <a:solidFill>
                  <a:srgbClr val="58595B"/>
                </a:solidFill>
                <a:latin typeface="Calibri"/>
              </a:rPr>
              <a:t> no measurable direct correlation on the level of parts of the day.</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pic>
        <p:nvPicPr>
          <p:cNvPr id="16" name="Picture 15">
            <a:extLst>
              <a:ext uri="{FF2B5EF4-FFF2-40B4-BE49-F238E27FC236}">
                <a16:creationId xmlns:a16="http://schemas.microsoft.com/office/drawing/2014/main" xmlns="" id="{5A02A42B-B639-4C7E-9239-7C7FFDB60474}"/>
              </a:ext>
            </a:extLst>
          </p:cNvPr>
          <p:cNvPicPr>
            <a:picLocks noChangeAspect="1"/>
          </p:cNvPicPr>
          <p:nvPr/>
        </p:nvPicPr>
        <p:blipFill>
          <a:blip r:embed="rId4"/>
          <a:stretch>
            <a:fillRect/>
          </a:stretch>
        </p:blipFill>
        <p:spPr>
          <a:xfrm>
            <a:off x="7564578" y="4840516"/>
            <a:ext cx="1034081" cy="242440"/>
          </a:xfrm>
          <a:prstGeom prst="rect">
            <a:avLst/>
          </a:prstGeom>
        </p:spPr>
      </p:pic>
      <p:pic>
        <p:nvPicPr>
          <p:cNvPr id="17" name="Picture 16">
            <a:extLst>
              <a:ext uri="{FF2B5EF4-FFF2-40B4-BE49-F238E27FC236}">
                <a16:creationId xmlns:a16="http://schemas.microsoft.com/office/drawing/2014/main" xmlns="" id="{5A2B3687-9AE7-48F4-82BA-D9E878C12E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19113693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984" y="-19088"/>
            <a:ext cx="8680422" cy="469722"/>
          </a:xfrm>
        </p:spPr>
        <p:txBody>
          <a:bodyPr>
            <a:noAutofit/>
          </a:bodyPr>
          <a:lstStyle/>
          <a:p>
            <a:r>
              <a:rPr lang="hu-HU" sz="2500" dirty="0" err="1"/>
              <a:t>Consumption</a:t>
            </a:r>
            <a:r>
              <a:rPr lang="hu-HU" sz="2500" dirty="0"/>
              <a:t> </a:t>
            </a:r>
            <a:r>
              <a:rPr lang="hu-HU" sz="2500" dirty="0" err="1"/>
              <a:t>on</a:t>
            </a:r>
            <a:r>
              <a:rPr lang="hu-HU" sz="2500" dirty="0"/>
              <a:t> </a:t>
            </a:r>
            <a:r>
              <a:rPr lang="hu-HU" sz="2500" dirty="0" err="1"/>
              <a:t>alternative</a:t>
            </a:r>
            <a:r>
              <a:rPr lang="hu-HU" sz="2500" dirty="0"/>
              <a:t> </a:t>
            </a:r>
            <a:r>
              <a:rPr lang="hu-HU" sz="2500" dirty="0" err="1"/>
              <a:t>screen</a:t>
            </a:r>
            <a:endParaRPr lang="hu-HU" sz="2500" dirty="0"/>
          </a:p>
        </p:txBody>
      </p:sp>
      <p:sp>
        <p:nvSpPr>
          <p:cNvPr id="91" name="Text Placeholder 9"/>
          <p:cNvSpPr>
            <a:spLocks noGrp="1"/>
          </p:cNvSpPr>
          <p:nvPr>
            <p:ph type="body" sz="quarter" idx="4294967295"/>
          </p:nvPr>
        </p:nvSpPr>
        <p:spPr>
          <a:xfrm>
            <a:off x="107504" y="339503"/>
            <a:ext cx="8690248" cy="216024"/>
          </a:xfrm>
          <a:prstGeom prst="rect">
            <a:avLst/>
          </a:prstGeom>
        </p:spPr>
        <p:txBody>
          <a:bodyPr>
            <a:normAutofit lnSpcReduction="10000"/>
          </a:bodyPr>
          <a:lstStyle/>
          <a:p>
            <a:pPr marL="0" indent="0">
              <a:spcBef>
                <a:spcPts val="0"/>
              </a:spcBef>
              <a:buNone/>
            </a:pPr>
            <a:r>
              <a:rPr lang="hu-HU" sz="900" i="1" dirty="0" err="1">
                <a:solidFill>
                  <a:schemeClr val="bg1">
                    <a:lumMod val="50000"/>
                  </a:schemeClr>
                </a:solidFill>
              </a:rPr>
              <a:t>Content</a:t>
            </a:r>
            <a:endParaRPr lang="hu-HU" sz="900" i="1" dirty="0">
              <a:solidFill>
                <a:schemeClr val="bg1">
                  <a:lumMod val="50000"/>
                </a:schemeClr>
              </a:solidFill>
            </a:endParaRPr>
          </a:p>
        </p:txBody>
      </p:sp>
      <p:sp>
        <p:nvSpPr>
          <p:cNvPr id="121" name="Szövegdoboz 135">
            <a:extLst>
              <a:ext uri="{FF2B5EF4-FFF2-40B4-BE49-F238E27FC236}">
                <a16:creationId xmlns:a16="http://schemas.microsoft.com/office/drawing/2014/main" xmlns="" id="{B27DDDBD-47CB-4EA0-9609-A002D7625725}"/>
              </a:ext>
            </a:extLst>
          </p:cNvPr>
          <p:cNvSpPr txBox="1"/>
          <p:nvPr/>
        </p:nvSpPr>
        <p:spPr>
          <a:xfrm>
            <a:off x="434662" y="4953148"/>
            <a:ext cx="8169786" cy="138499"/>
          </a:xfrm>
          <a:prstGeom prst="rect">
            <a:avLst/>
          </a:prstGeom>
        </p:spPr>
        <p:txBody>
          <a:bodyPr vert="horz" wrap="square" lIns="0" tIns="0" rIns="0" bIns="0" rtlCol="0">
            <a:spAutoFit/>
          </a:bodyPr>
          <a:lstStyle/>
          <a:p>
            <a:pPr marL="4763" defTabSz="914400">
              <a:tabLst>
                <a:tab pos="8074025" algn="r"/>
              </a:tabLst>
              <a:defRPr/>
            </a:pPr>
            <a:r>
              <a:rPr lang="hu-HU" sz="900" kern="0" dirty="0">
                <a:solidFill>
                  <a:srgbClr val="222223"/>
                </a:solidFill>
              </a:rPr>
              <a:t>N=4.733 |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all</a:t>
            </a:r>
            <a:r>
              <a:rPr lang="hu-HU" sz="900" kern="0" dirty="0">
                <a:solidFill>
                  <a:srgbClr val="222223"/>
                </a:solidFill>
              </a:rPr>
              <a:t> </a:t>
            </a:r>
            <a:r>
              <a:rPr lang="hu-HU" sz="900" kern="0" dirty="0" err="1">
                <a:solidFill>
                  <a:srgbClr val="222223"/>
                </a:solidFill>
              </a:rPr>
              <a:t>measured</a:t>
            </a:r>
            <a:r>
              <a:rPr lang="hu-HU" sz="900" kern="0" dirty="0">
                <a:solidFill>
                  <a:srgbClr val="222223"/>
                </a:solidFill>
              </a:rPr>
              <a:t> </a:t>
            </a:r>
            <a:r>
              <a:rPr lang="hu-HU" sz="900" kern="0" dirty="0" err="1">
                <a:solidFill>
                  <a:srgbClr val="222223"/>
                </a:solidFill>
              </a:rPr>
              <a:t>viewing</a:t>
            </a:r>
            <a:r>
              <a:rPr lang="hu-HU" sz="900" kern="0" dirty="0">
                <a:solidFill>
                  <a:srgbClr val="222223"/>
                </a:solidFill>
              </a:rPr>
              <a:t> </a:t>
            </a:r>
            <a:r>
              <a:rPr lang="hu-HU" sz="900" kern="0" dirty="0" err="1">
                <a:solidFill>
                  <a:srgbClr val="222223"/>
                </a:solidFill>
              </a:rPr>
              <a:t>situations</a:t>
            </a:r>
            <a:r>
              <a:rPr lang="hu-HU" sz="900" kern="0" dirty="0">
                <a:solidFill>
                  <a:srgbClr val="222223"/>
                </a:solidFill>
              </a:rPr>
              <a:t> AND </a:t>
            </a:r>
            <a:r>
              <a:rPr kumimoji="0" lang="hu-HU" sz="900" b="0" i="0" u="none" strike="noStrike" kern="0" cap="none" spc="0" normalizeH="0" baseline="0" noProof="0" dirty="0">
                <a:ln>
                  <a:noFill/>
                </a:ln>
                <a:solidFill>
                  <a:srgbClr val="222223"/>
                </a:solidFill>
                <a:effectLst/>
                <a:uLnTx/>
                <a:uFillTx/>
                <a:latin typeface="Calibri"/>
                <a:ea typeface="+mn-ea"/>
                <a:cs typeface="+mn-cs"/>
              </a:rPr>
              <a:t>N=729 </a:t>
            </a:r>
            <a:r>
              <a:rPr lang="hu-HU" sz="900" kern="0" dirty="0">
                <a:solidFill>
                  <a:srgbClr val="222223"/>
                </a:solidFill>
              </a:rPr>
              <a:t>| </a:t>
            </a:r>
            <a:r>
              <a:rPr lang="hu-HU" sz="900" kern="0" dirty="0" err="1">
                <a:solidFill>
                  <a:srgbClr val="222223"/>
                </a:solidFill>
              </a:rPr>
              <a:t>Base</a:t>
            </a:r>
            <a:r>
              <a:rPr lang="hu-HU" sz="900" kern="0" dirty="0">
                <a:solidFill>
                  <a:srgbClr val="222223"/>
                </a:solidFill>
              </a:rPr>
              <a:t>: </a:t>
            </a:r>
            <a:r>
              <a:rPr lang="hu-HU" sz="900" kern="0" dirty="0" err="1">
                <a:solidFill>
                  <a:srgbClr val="222223"/>
                </a:solidFill>
              </a:rPr>
              <a:t>primarily</a:t>
            </a:r>
            <a:r>
              <a:rPr lang="hu-HU" sz="900" kern="0" dirty="0">
                <a:solidFill>
                  <a:srgbClr val="222223"/>
                </a:solidFill>
              </a:rPr>
              <a:t> </a:t>
            </a:r>
            <a:r>
              <a:rPr lang="hu-HU" sz="900" kern="0" dirty="0" err="1">
                <a:solidFill>
                  <a:srgbClr val="222223"/>
                </a:solidFill>
              </a:rPr>
              <a:t>using</a:t>
            </a:r>
            <a:r>
              <a:rPr lang="hu-HU" sz="900" kern="0" dirty="0">
                <a:solidFill>
                  <a:srgbClr val="222223"/>
                </a:solidFill>
              </a:rPr>
              <a:t> </a:t>
            </a:r>
            <a:r>
              <a:rPr lang="hu-HU" sz="900" kern="0" dirty="0" err="1">
                <a:solidFill>
                  <a:srgbClr val="222223"/>
                </a:solidFill>
              </a:rPr>
              <a:t>another</a:t>
            </a:r>
            <a:r>
              <a:rPr lang="hu-HU" sz="900" kern="0" dirty="0">
                <a:solidFill>
                  <a:srgbClr val="222223"/>
                </a:solidFill>
              </a:rPr>
              <a:t> </a:t>
            </a:r>
            <a:r>
              <a:rPr lang="hu-HU" sz="900" kern="0" dirty="0" err="1">
                <a:solidFill>
                  <a:srgbClr val="222223"/>
                </a:solidFill>
              </a:rPr>
              <a:t>device</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graphicFrame>
        <p:nvGraphicFramePr>
          <p:cNvPr id="8" name="Chart 7">
            <a:extLst>
              <a:ext uri="{FF2B5EF4-FFF2-40B4-BE49-F238E27FC236}">
                <a16:creationId xmlns:a16="http://schemas.microsoft.com/office/drawing/2014/main" xmlns="" id="{16B10AB3-2EEB-45AD-8C66-D3E0A7D6303C}"/>
              </a:ext>
            </a:extLst>
          </p:cNvPr>
          <p:cNvGraphicFramePr/>
          <p:nvPr>
            <p:extLst>
              <p:ext uri="{D42A27DB-BD31-4B8C-83A1-F6EECF244321}">
                <p14:modId xmlns:p14="http://schemas.microsoft.com/office/powerpoint/2010/main" val="3060828989"/>
              </p:ext>
            </p:extLst>
          </p:nvPr>
        </p:nvGraphicFramePr>
        <p:xfrm>
          <a:off x="1403648" y="805036"/>
          <a:ext cx="4056112" cy="3691148"/>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a:extLst>
              <a:ext uri="{FF2B5EF4-FFF2-40B4-BE49-F238E27FC236}">
                <a16:creationId xmlns:a16="http://schemas.microsoft.com/office/drawing/2014/main" xmlns="" id="{1BB51929-408F-447E-BCD9-381E3B8B6686}"/>
              </a:ext>
            </a:extLst>
          </p:cNvPr>
          <p:cNvCxnSpPr/>
          <p:nvPr/>
        </p:nvCxnSpPr>
        <p:spPr bwMode="gray">
          <a:xfrm>
            <a:off x="1178287" y="2499742"/>
            <a:ext cx="470513" cy="0"/>
          </a:xfrm>
          <a:prstGeom prst="line">
            <a:avLst/>
          </a:prstGeom>
          <a:noFill/>
          <a:ln w="6350" cap="rnd" cmpd="sng" algn="ctr">
            <a:solidFill>
              <a:srgbClr val="404040"/>
            </a:solidFill>
            <a:prstDash val="solid"/>
            <a:headEnd w="sm" len="sm"/>
            <a:tailEnd type="oval" w="sm" len="sm"/>
          </a:ln>
          <a:effectLst/>
        </p:spPr>
      </p:cxnSp>
      <p:cxnSp>
        <p:nvCxnSpPr>
          <p:cNvPr id="13" name="Straight Connector 12">
            <a:extLst>
              <a:ext uri="{FF2B5EF4-FFF2-40B4-BE49-F238E27FC236}">
                <a16:creationId xmlns:a16="http://schemas.microsoft.com/office/drawing/2014/main" xmlns="" id="{8D395525-28AA-4594-B313-E6E223EC7541}"/>
              </a:ext>
            </a:extLst>
          </p:cNvPr>
          <p:cNvCxnSpPr>
            <a:cxnSpLocks/>
          </p:cNvCxnSpPr>
          <p:nvPr/>
        </p:nvCxnSpPr>
        <p:spPr bwMode="gray">
          <a:xfrm flipH="1">
            <a:off x="2195736" y="2643758"/>
            <a:ext cx="754576" cy="0"/>
          </a:xfrm>
          <a:prstGeom prst="line">
            <a:avLst/>
          </a:prstGeom>
          <a:noFill/>
          <a:ln w="6350" cap="rnd" cmpd="sng" algn="ctr">
            <a:solidFill>
              <a:srgbClr val="404040"/>
            </a:solidFill>
            <a:prstDash val="solid"/>
            <a:headEnd w="sm" len="sm"/>
            <a:tailEnd type="oval" w="sm" len="sm"/>
          </a:ln>
          <a:effectLst/>
        </p:spPr>
      </p:cxnSp>
      <p:sp>
        <p:nvSpPr>
          <p:cNvPr id="14" name="TextBox 13">
            <a:extLst>
              <a:ext uri="{FF2B5EF4-FFF2-40B4-BE49-F238E27FC236}">
                <a16:creationId xmlns:a16="http://schemas.microsoft.com/office/drawing/2014/main" xmlns="" id="{9C37A85D-BF15-4B9C-8B26-772799A07ABA}"/>
              </a:ext>
            </a:extLst>
          </p:cNvPr>
          <p:cNvSpPr txBox="1"/>
          <p:nvPr/>
        </p:nvSpPr>
        <p:spPr>
          <a:xfrm>
            <a:off x="6012160" y="868208"/>
            <a:ext cx="2448272" cy="1869743"/>
          </a:xfrm>
          <a:prstGeom prst="rect">
            <a:avLst/>
          </a:prstGeom>
        </p:spPr>
        <p:txBody>
          <a:bodyPr wrap="square" rtlCol="0">
            <a:spAutoFit/>
          </a:bodyPr>
          <a:lstStyle/>
          <a:p>
            <a:pPr marL="173038" lvl="0" indent="-173038">
              <a:defRPr/>
            </a:pPr>
            <a:r>
              <a:rPr kumimoji="0" lang="hu-HU" sz="1050" b="0" i="0" u="none" strike="noStrike" kern="0" cap="none" spc="0" normalizeH="0" baseline="0" noProof="0" dirty="0">
                <a:ln>
                  <a:noFill/>
                </a:ln>
                <a:solidFill>
                  <a:schemeClr val="accent1"/>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lang="hu-HU" sz="1050" dirty="0" err="1">
                <a:solidFill>
                  <a:srgbClr val="404040"/>
                </a:solidFill>
                <a:latin typeface="Calibri" pitchFamily="34" charset="0"/>
                <a:cs typeface="Arial" pitchFamily="34" charset="0"/>
              </a:rPr>
              <a:t>Series</a:t>
            </a:r>
            <a:r>
              <a:rPr lang="hu-HU" sz="1050" dirty="0">
                <a:solidFill>
                  <a:srgbClr val="404040"/>
                </a:solidFill>
                <a:latin typeface="Calibri" pitchFamily="34" charset="0"/>
                <a:cs typeface="Arial" pitchFamily="34" charset="0"/>
              </a:rPr>
              <a:t> (30 </a:t>
            </a:r>
            <a:r>
              <a:rPr lang="hu-HU" sz="1050" dirty="0" err="1">
                <a:solidFill>
                  <a:srgbClr val="404040"/>
                </a:solidFill>
                <a:latin typeface="Calibri" pitchFamily="34" charset="0"/>
                <a:cs typeface="Arial" pitchFamily="34" charset="0"/>
              </a:rPr>
              <a:t>minutes</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long</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episodes</a:t>
            </a:r>
            <a:r>
              <a:rPr lang="hu-HU" sz="1050" dirty="0">
                <a:solidFill>
                  <a:srgbClr val="404040"/>
                </a:solidFill>
                <a:latin typeface="Calibri" pitchFamily="34" charset="0"/>
                <a:cs typeface="Arial" pitchFamily="34" charset="0"/>
              </a:rPr>
              <a:t>)</a:t>
            </a:r>
          </a:p>
          <a:p>
            <a:pPr marL="173038" lvl="0" indent="-173038">
              <a:defRPr/>
            </a:pPr>
            <a:r>
              <a:rPr kumimoji="0" lang="hu-HU" sz="1050" b="0" i="0" u="none" strike="noStrike" kern="0" cap="none" spc="0" normalizeH="0" baseline="0" noProof="0" dirty="0">
                <a:ln>
                  <a:noFill/>
                </a:ln>
                <a:solidFill>
                  <a:schemeClr val="accent2"/>
                </a:solidFill>
                <a:effectLst/>
                <a:uLnTx/>
                <a:uFillTx/>
                <a:latin typeface="Calibri"/>
                <a:ea typeface="+mn-ea"/>
                <a:cs typeface="+mn-cs"/>
              </a:rPr>
              <a:t>●</a:t>
            </a:r>
            <a:r>
              <a:rPr kumimoji="0" lang="hu-HU" sz="1050" b="0" i="0" u="none" strike="noStrike" kern="0" cap="none" spc="0" normalizeH="0" baseline="0" noProof="0" dirty="0">
                <a:ln>
                  <a:noFill/>
                </a:ln>
                <a:solidFill>
                  <a:srgbClr val="404040"/>
                </a:solidFill>
                <a:effectLst/>
                <a:uLnTx/>
                <a:uFillTx/>
                <a:latin typeface="Calibri"/>
                <a:ea typeface="+mn-ea"/>
                <a:cs typeface="+mn-cs"/>
              </a:rPr>
              <a:t> </a:t>
            </a:r>
            <a:r>
              <a:rPr lang="hu-HU" sz="1050" dirty="0" err="1">
                <a:solidFill>
                  <a:srgbClr val="404040"/>
                </a:solidFill>
                <a:latin typeface="Calibri" pitchFamily="34" charset="0"/>
                <a:cs typeface="Arial" pitchFamily="34" charset="0"/>
              </a:rPr>
              <a:t>Movie</a:t>
            </a:r>
            <a:endPar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a:p>
            <a:pPr marL="173038" lvl="0" indent="-173038">
              <a:defRPr/>
            </a:pPr>
            <a:r>
              <a:rPr lang="hu-HU" sz="1050" kern="0" dirty="0">
                <a:solidFill>
                  <a:schemeClr val="accent3"/>
                </a:solidFill>
              </a:rPr>
              <a:t>●</a:t>
            </a:r>
            <a:r>
              <a:rPr lang="hu-HU" sz="1050" kern="0" dirty="0">
                <a:solidFill>
                  <a:srgbClr val="404040"/>
                </a:solidFill>
              </a:rPr>
              <a:t> </a:t>
            </a:r>
            <a:r>
              <a:rPr lang="hu-HU" sz="1050" kern="0" dirty="0" err="1">
                <a:solidFill>
                  <a:srgbClr val="404040"/>
                </a:solidFill>
                <a:latin typeface="Calibri" pitchFamily="34" charset="0"/>
                <a:cs typeface="Arial" pitchFamily="34" charset="0"/>
              </a:rPr>
              <a:t>Series</a:t>
            </a:r>
            <a:r>
              <a:rPr lang="hu-HU" sz="1050" kern="0" dirty="0">
                <a:solidFill>
                  <a:srgbClr val="404040"/>
                </a:solidFill>
                <a:latin typeface="Calibri" pitchFamily="34" charset="0"/>
                <a:cs typeface="Arial" pitchFamily="34" charset="0"/>
              </a:rPr>
              <a:t> (1 </a:t>
            </a:r>
            <a:r>
              <a:rPr lang="hu-HU" sz="1050" kern="0" dirty="0" err="1">
                <a:solidFill>
                  <a:srgbClr val="404040"/>
                </a:solidFill>
                <a:latin typeface="Calibri" pitchFamily="34" charset="0"/>
                <a:cs typeface="Arial" pitchFamily="34" charset="0"/>
              </a:rPr>
              <a:t>hour</a:t>
            </a:r>
            <a:r>
              <a:rPr lang="hu-HU" sz="1050" kern="0" dirty="0">
                <a:solidFill>
                  <a:srgbClr val="404040"/>
                </a:solidFill>
                <a:latin typeface="Calibri" pitchFamily="34" charset="0"/>
                <a:cs typeface="Arial" pitchFamily="34" charset="0"/>
              </a:rPr>
              <a:t> </a:t>
            </a:r>
            <a:r>
              <a:rPr lang="hu-HU" sz="1050" kern="0" dirty="0" err="1">
                <a:solidFill>
                  <a:srgbClr val="404040"/>
                </a:solidFill>
                <a:latin typeface="Calibri" pitchFamily="34" charset="0"/>
                <a:cs typeface="Arial" pitchFamily="34" charset="0"/>
              </a:rPr>
              <a:t>long</a:t>
            </a:r>
            <a:r>
              <a:rPr lang="hu-HU" sz="1050" kern="0" dirty="0">
                <a:solidFill>
                  <a:srgbClr val="404040"/>
                </a:solidFill>
                <a:latin typeface="Calibri" pitchFamily="34" charset="0"/>
                <a:cs typeface="Arial" pitchFamily="34" charset="0"/>
              </a:rPr>
              <a:t> </a:t>
            </a:r>
            <a:r>
              <a:rPr lang="hu-HU" sz="1050" kern="0" dirty="0" err="1">
                <a:solidFill>
                  <a:srgbClr val="404040"/>
                </a:solidFill>
                <a:latin typeface="Calibri" pitchFamily="34" charset="0"/>
                <a:cs typeface="Arial" pitchFamily="34" charset="0"/>
              </a:rPr>
              <a:t>episodes</a:t>
            </a:r>
            <a:r>
              <a:rPr lang="hu-HU" sz="1050" kern="0" dirty="0">
                <a:solidFill>
                  <a:srgbClr val="404040"/>
                </a:solidFill>
                <a:latin typeface="Calibri" pitchFamily="34" charset="0"/>
                <a:cs typeface="Arial" pitchFamily="34" charset="0"/>
              </a:rPr>
              <a:t>)</a:t>
            </a:r>
            <a:endParaRPr lang="hu-HU" sz="1050" dirty="0">
              <a:solidFill>
                <a:srgbClr val="404040"/>
              </a:solidFill>
              <a:latin typeface="Calibri" pitchFamily="34" charset="0"/>
              <a:cs typeface="Arial" pitchFamily="34" charset="0"/>
            </a:endParaRPr>
          </a:p>
          <a:p>
            <a:pPr marL="173038" lvl="0" indent="-173038">
              <a:defRPr/>
            </a:pPr>
            <a:r>
              <a:rPr lang="hu-HU" sz="1050" kern="0" dirty="0">
                <a:solidFill>
                  <a:schemeClr val="accent4"/>
                </a:solidFill>
              </a:rPr>
              <a:t>●</a:t>
            </a:r>
            <a:r>
              <a:rPr lang="hu-HU" sz="1050" kern="0" dirty="0">
                <a:solidFill>
                  <a:srgbClr val="404040"/>
                </a:solidFill>
              </a:rPr>
              <a:t> </a:t>
            </a:r>
            <a:r>
              <a:rPr lang="hu-HU" sz="1050" dirty="0">
                <a:solidFill>
                  <a:srgbClr val="404040"/>
                </a:solidFill>
                <a:latin typeface="Calibri" pitchFamily="34" charset="0"/>
                <a:cs typeface="Arial" pitchFamily="34" charset="0"/>
              </a:rPr>
              <a:t>News</a:t>
            </a:r>
            <a:endParaRPr lang="hu-HU" sz="1050" kern="0" dirty="0">
              <a:solidFill>
                <a:srgbClr val="404040"/>
              </a:solidFill>
            </a:endParaRPr>
          </a:p>
          <a:p>
            <a:pPr marL="173038" lvl="0" indent="-173038">
              <a:defRPr/>
            </a:pPr>
            <a:r>
              <a:rPr lang="hu-HU" sz="1050" kern="0" dirty="0">
                <a:solidFill>
                  <a:schemeClr val="accent5"/>
                </a:solidFill>
              </a:rPr>
              <a:t>●</a:t>
            </a:r>
            <a:r>
              <a:rPr lang="hu-HU" sz="1050" kern="0" dirty="0">
                <a:solidFill>
                  <a:srgbClr val="404040"/>
                </a:solidFill>
              </a:rPr>
              <a:t> </a:t>
            </a:r>
            <a:r>
              <a:rPr lang="hu-HU" sz="1050" dirty="0" err="1">
                <a:solidFill>
                  <a:srgbClr val="404040"/>
                </a:solidFill>
                <a:latin typeface="Calibri" pitchFamily="34" charset="0"/>
                <a:cs typeface="Arial" pitchFamily="34" charset="0"/>
              </a:rPr>
              <a:t>Quiz</a:t>
            </a:r>
            <a:r>
              <a:rPr lang="hu-HU" sz="1050" dirty="0">
                <a:solidFill>
                  <a:srgbClr val="404040"/>
                </a:solidFill>
                <a:latin typeface="Calibri" pitchFamily="34" charset="0"/>
                <a:cs typeface="Arial" pitchFamily="34" charset="0"/>
              </a:rPr>
              <a:t> show</a:t>
            </a:r>
            <a:endParaRPr lang="hu-HU" sz="1050" kern="0" dirty="0">
              <a:solidFill>
                <a:srgbClr val="404040"/>
              </a:solidFill>
            </a:endParaRPr>
          </a:p>
          <a:p>
            <a:pPr marL="173038" lvl="0" indent="-173038">
              <a:defRPr/>
            </a:pPr>
            <a:r>
              <a:rPr lang="hu-HU" sz="1050" kern="0" dirty="0">
                <a:solidFill>
                  <a:schemeClr val="accent6">
                    <a:lumMod val="50000"/>
                    <a:lumOff val="50000"/>
                  </a:schemeClr>
                </a:solidFill>
              </a:rPr>
              <a:t>●</a:t>
            </a:r>
            <a:r>
              <a:rPr lang="hu-HU" sz="1050" kern="0" dirty="0">
                <a:solidFill>
                  <a:srgbClr val="404040"/>
                </a:solidFill>
              </a:rPr>
              <a:t> </a:t>
            </a:r>
            <a:r>
              <a:rPr lang="hu-HU" sz="1050" dirty="0" err="1">
                <a:solidFill>
                  <a:srgbClr val="404040"/>
                </a:solidFill>
                <a:latin typeface="Calibri" pitchFamily="34" charset="0"/>
                <a:cs typeface="Arial" pitchFamily="34" charset="0"/>
              </a:rPr>
              <a:t>Reality</a:t>
            </a:r>
            <a:r>
              <a:rPr lang="hu-HU" sz="1050" dirty="0">
                <a:solidFill>
                  <a:srgbClr val="404040"/>
                </a:solidFill>
                <a:latin typeface="Calibri" pitchFamily="34" charset="0"/>
                <a:cs typeface="Arial" pitchFamily="34" charset="0"/>
              </a:rPr>
              <a:t> show</a:t>
            </a:r>
            <a:endParaRPr lang="hu-HU" sz="1050" kern="0" dirty="0">
              <a:solidFill>
                <a:srgbClr val="404040"/>
              </a:solidFill>
            </a:endParaRPr>
          </a:p>
          <a:p>
            <a:pPr marL="173038" lvl="0" indent="-173038">
              <a:defRPr/>
            </a:pPr>
            <a:r>
              <a:rPr lang="hu-HU" sz="1050" kern="0" dirty="0">
                <a:solidFill>
                  <a:schemeClr val="accent1">
                    <a:lumMod val="75000"/>
                  </a:schemeClr>
                </a:solidFill>
              </a:rPr>
              <a:t>●</a:t>
            </a:r>
            <a:r>
              <a:rPr lang="hu-HU" sz="1050" kern="0" dirty="0">
                <a:solidFill>
                  <a:srgbClr val="404040"/>
                </a:solidFill>
              </a:rPr>
              <a:t> </a:t>
            </a:r>
            <a:r>
              <a:rPr lang="hu-HU" sz="1050" dirty="0">
                <a:solidFill>
                  <a:srgbClr val="404040"/>
                </a:solidFill>
                <a:latin typeface="Calibri" pitchFamily="34" charset="0"/>
                <a:cs typeface="Arial" pitchFamily="34" charset="0"/>
              </a:rPr>
              <a:t>Sport</a:t>
            </a:r>
            <a:endParaRPr lang="hu-HU" sz="1050" kern="0" dirty="0">
              <a:solidFill>
                <a:srgbClr val="404040"/>
              </a:solidFill>
            </a:endParaRPr>
          </a:p>
          <a:p>
            <a:pPr marL="173038" lvl="0" indent="-173038">
              <a:defRPr/>
            </a:pPr>
            <a:r>
              <a:rPr lang="hu-HU" sz="1050" kern="0" dirty="0">
                <a:solidFill>
                  <a:srgbClr val="B97004"/>
                </a:solidFill>
              </a:rPr>
              <a:t>●</a:t>
            </a:r>
            <a:r>
              <a:rPr lang="hu-HU" sz="1050" kern="0" dirty="0">
                <a:solidFill>
                  <a:srgbClr val="404040"/>
                </a:solidFill>
              </a:rPr>
              <a:t> </a:t>
            </a:r>
            <a:r>
              <a:rPr lang="hu-HU" sz="1050" dirty="0" err="1">
                <a:solidFill>
                  <a:srgbClr val="404040"/>
                </a:solidFill>
                <a:latin typeface="Calibri" pitchFamily="34" charset="0"/>
                <a:cs typeface="Arial" pitchFamily="34" charset="0"/>
              </a:rPr>
              <a:t>Animation</a:t>
            </a:r>
            <a:endParaRPr lang="hu-HU" sz="1050" kern="0" dirty="0">
              <a:solidFill>
                <a:srgbClr val="404040"/>
              </a:solidFill>
            </a:endParaRPr>
          </a:p>
          <a:p>
            <a:pPr marL="173038" lvl="0" indent="-173038">
              <a:defRPr/>
            </a:pPr>
            <a:r>
              <a:rPr lang="hu-HU" sz="1050" kern="0" dirty="0">
                <a:solidFill>
                  <a:srgbClr val="A1350E"/>
                </a:solidFill>
              </a:rPr>
              <a:t>●</a:t>
            </a:r>
            <a:r>
              <a:rPr lang="hu-HU" sz="1050" kern="0" dirty="0">
                <a:solidFill>
                  <a:srgbClr val="404040"/>
                </a:solidFill>
              </a:rPr>
              <a:t> </a:t>
            </a:r>
            <a:r>
              <a:rPr lang="hu-HU" sz="1050" dirty="0" err="1">
                <a:solidFill>
                  <a:srgbClr val="404040"/>
                </a:solidFill>
                <a:latin typeface="Calibri" pitchFamily="34" charset="0"/>
                <a:cs typeface="Arial" pitchFamily="34" charset="0"/>
              </a:rPr>
              <a:t>Factual</a:t>
            </a:r>
            <a:endParaRPr lang="hu-HU" sz="1050" kern="0" dirty="0">
              <a:solidFill>
                <a:srgbClr val="404040"/>
              </a:solidFill>
            </a:endParaRPr>
          </a:p>
          <a:p>
            <a:pPr marL="173038" lvl="0" indent="-173038">
              <a:defRPr/>
            </a:pPr>
            <a:r>
              <a:rPr lang="hu-HU" sz="1050" kern="0" dirty="0">
                <a:solidFill>
                  <a:srgbClr val="638234"/>
                </a:solidFill>
              </a:rPr>
              <a:t>●</a:t>
            </a:r>
            <a:r>
              <a:rPr lang="hu-HU" sz="1050" kern="0" dirty="0">
                <a:solidFill>
                  <a:srgbClr val="404040"/>
                </a:solidFill>
              </a:rPr>
              <a:t> </a:t>
            </a:r>
            <a:r>
              <a:rPr lang="hu-HU" sz="1050" dirty="0" err="1">
                <a:solidFill>
                  <a:srgbClr val="404040"/>
                </a:solidFill>
                <a:latin typeface="Calibri" pitchFamily="34" charset="0"/>
                <a:cs typeface="Arial" pitchFamily="34" charset="0"/>
              </a:rPr>
              <a:t>Gastronomy</a:t>
            </a:r>
            <a:endParaRPr lang="hu-HU" sz="1050" kern="0" dirty="0">
              <a:solidFill>
                <a:srgbClr val="404040"/>
              </a:solidFill>
            </a:endParaRPr>
          </a:p>
          <a:p>
            <a:pPr marL="173038" indent="-173038">
              <a:defRPr/>
            </a:pPr>
            <a:r>
              <a:rPr lang="hu-HU" sz="1050" kern="0" dirty="0">
                <a:solidFill>
                  <a:schemeClr val="bg2"/>
                </a:solidFill>
              </a:rPr>
              <a:t>●</a:t>
            </a:r>
            <a:r>
              <a:rPr lang="hu-HU" sz="1050" kern="0" dirty="0">
                <a:solidFill>
                  <a:srgbClr val="404040"/>
                </a:solidFill>
              </a:rPr>
              <a:t> </a:t>
            </a:r>
            <a:r>
              <a:rPr lang="hu-HU" sz="1050" dirty="0" err="1">
                <a:solidFill>
                  <a:srgbClr val="404040"/>
                </a:solidFill>
                <a:latin typeface="Calibri" pitchFamily="34" charset="0"/>
                <a:cs typeface="Arial" pitchFamily="34" charset="0"/>
              </a:rPr>
              <a:t>Other</a:t>
            </a:r>
            <a:endParaRPr lang="hu-HU" sz="1050" kern="0" dirty="0">
              <a:solidFill>
                <a:srgbClr val="404040"/>
              </a:solidFill>
            </a:endParaRPr>
          </a:p>
        </p:txBody>
      </p:sp>
      <p:sp>
        <p:nvSpPr>
          <p:cNvPr id="16" name="Szövegdoboz 81">
            <a:extLst>
              <a:ext uri="{FF2B5EF4-FFF2-40B4-BE49-F238E27FC236}">
                <a16:creationId xmlns:a16="http://schemas.microsoft.com/office/drawing/2014/main" xmlns="" id="{672222B0-2223-48C3-B3D9-AFFBD48585CF}"/>
              </a:ext>
            </a:extLst>
          </p:cNvPr>
          <p:cNvSpPr txBox="1"/>
          <p:nvPr/>
        </p:nvSpPr>
        <p:spPr>
          <a:xfrm>
            <a:off x="127154" y="2250500"/>
            <a:ext cx="1368152" cy="400110"/>
          </a:xfrm>
          <a:prstGeom prst="rect">
            <a:avLst/>
          </a:prstGeom>
          <a:noFill/>
        </p:spPr>
        <p:txBody>
          <a:bodyPr wrap="square" rtlCol="0">
            <a:spAutoFit/>
          </a:bodyPr>
          <a:lstStyle/>
          <a:p>
            <a:pPr lvl="0" algn="ctr" defTabSz="685772">
              <a:defRPr/>
            </a:pPr>
            <a:r>
              <a:rPr lang="hu-HU" sz="1000" kern="0" cap="all" dirty="0" err="1">
                <a:solidFill>
                  <a:srgbClr val="404040"/>
                </a:solidFill>
                <a:latin typeface="Calibri" pitchFamily="34" charset="0"/>
                <a:cs typeface="Arial" pitchFamily="34" charset="0"/>
              </a:rPr>
              <a:t>All</a:t>
            </a:r>
            <a:r>
              <a:rPr lang="hu-HU" sz="1000" kern="0" cap="all" dirty="0">
                <a:solidFill>
                  <a:srgbClr val="404040"/>
                </a:solidFill>
                <a:latin typeface="Calibri" pitchFamily="34" charset="0"/>
                <a:cs typeface="Arial" pitchFamily="34" charset="0"/>
              </a:rPr>
              <a:t> TV </a:t>
            </a:r>
            <a:r>
              <a:rPr lang="hu-HU" sz="1000" kern="0" cap="all" dirty="0" err="1">
                <a:solidFill>
                  <a:srgbClr val="404040"/>
                </a:solidFill>
                <a:latin typeface="Calibri" pitchFamily="34" charset="0"/>
                <a:cs typeface="Arial" pitchFamily="34" charset="0"/>
              </a:rPr>
              <a:t>watching</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situations</a:t>
            </a:r>
            <a:endParaRPr lang="hu-HU" sz="1000" kern="0" cap="all" dirty="0">
              <a:solidFill>
                <a:srgbClr val="404040"/>
              </a:solidFill>
              <a:latin typeface="Calibri" pitchFamily="34" charset="0"/>
              <a:cs typeface="Arial" pitchFamily="34" charset="0"/>
            </a:endParaRPr>
          </a:p>
        </p:txBody>
      </p:sp>
      <p:sp>
        <p:nvSpPr>
          <p:cNvPr id="17" name="Szövegdoboz 81">
            <a:extLst>
              <a:ext uri="{FF2B5EF4-FFF2-40B4-BE49-F238E27FC236}">
                <a16:creationId xmlns:a16="http://schemas.microsoft.com/office/drawing/2014/main" xmlns="" id="{1F2DDE59-F3FB-4E7B-A414-8F3D073E22C6}"/>
              </a:ext>
            </a:extLst>
          </p:cNvPr>
          <p:cNvSpPr txBox="1"/>
          <p:nvPr/>
        </p:nvSpPr>
        <p:spPr>
          <a:xfrm>
            <a:off x="2627784" y="2377792"/>
            <a:ext cx="1584176" cy="553998"/>
          </a:xfrm>
          <a:prstGeom prst="rect">
            <a:avLst/>
          </a:prstGeom>
          <a:noFill/>
        </p:spPr>
        <p:txBody>
          <a:bodyPr wrap="square" rtlCol="0">
            <a:spAutoFit/>
          </a:bodyPr>
          <a:lstStyle/>
          <a:p>
            <a:pPr lvl="0" algn="ctr" defTabSz="685772">
              <a:defRPr/>
            </a:pPr>
            <a:r>
              <a:rPr lang="hu-HU" sz="1000" kern="0" cap="all" dirty="0">
                <a:solidFill>
                  <a:srgbClr val="404040"/>
                </a:solidFill>
                <a:latin typeface="Calibri" pitchFamily="34" charset="0"/>
                <a:cs typeface="Arial" pitchFamily="34" charset="0"/>
              </a:rPr>
              <a:t>TV </a:t>
            </a:r>
            <a:r>
              <a:rPr lang="hu-HU" sz="1000" kern="0" cap="all" dirty="0" err="1">
                <a:solidFill>
                  <a:srgbClr val="404040"/>
                </a:solidFill>
                <a:latin typeface="Calibri" pitchFamily="34" charset="0"/>
                <a:cs typeface="Arial" pitchFamily="34" charset="0"/>
              </a:rPr>
              <a:t>watchig</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situations</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where</a:t>
            </a:r>
            <a:r>
              <a:rPr lang="hu-HU" sz="1000" kern="0" cap="all" dirty="0">
                <a:solidFill>
                  <a:srgbClr val="404040"/>
                </a:solidFill>
                <a:latin typeface="Calibri" pitchFamily="34" charset="0"/>
                <a:cs typeface="Arial" pitchFamily="34" charset="0"/>
              </a:rPr>
              <a:t> </a:t>
            </a:r>
            <a:r>
              <a:rPr lang="hu-HU" sz="1000" kern="0" cap="all" dirty="0" err="1">
                <a:solidFill>
                  <a:srgbClr val="404040"/>
                </a:solidFill>
                <a:latin typeface="Calibri" pitchFamily="34" charset="0"/>
                <a:cs typeface="Arial" pitchFamily="34" charset="0"/>
              </a:rPr>
              <a:t>the</a:t>
            </a:r>
            <a:r>
              <a:rPr lang="hu-HU" sz="1000" kern="0" cap="all" dirty="0">
                <a:solidFill>
                  <a:srgbClr val="404040"/>
                </a:solidFill>
                <a:latin typeface="Calibri" pitchFamily="34" charset="0"/>
                <a:cs typeface="Arial" pitchFamily="34" charset="0"/>
              </a:rPr>
              <a:t> tv is </a:t>
            </a:r>
            <a:r>
              <a:rPr lang="hu-HU" sz="1000" kern="0" cap="all" dirty="0" err="1">
                <a:solidFill>
                  <a:srgbClr val="404040"/>
                </a:solidFill>
                <a:latin typeface="Calibri" pitchFamily="34" charset="0"/>
                <a:cs typeface="Arial" pitchFamily="34" charset="0"/>
              </a:rPr>
              <a:t>secondary</a:t>
            </a:r>
            <a:endParaRPr lang="hu-HU" sz="1000" kern="0" cap="all" dirty="0">
              <a:solidFill>
                <a:srgbClr val="404040"/>
              </a:solidFill>
              <a:latin typeface="Calibri" pitchFamily="34" charset="0"/>
              <a:cs typeface="Arial" pitchFamily="34" charset="0"/>
            </a:endParaRPr>
          </a:p>
        </p:txBody>
      </p:sp>
      <p:sp>
        <p:nvSpPr>
          <p:cNvPr id="12" name="Cím 30">
            <a:extLst>
              <a:ext uri="{FF2B5EF4-FFF2-40B4-BE49-F238E27FC236}">
                <a16:creationId xmlns:a16="http://schemas.microsoft.com/office/drawing/2014/main" xmlns="" id="{1A1AFA7E-6ACE-409D-9D14-C08C019AA839}"/>
              </a:ext>
            </a:extLst>
          </p:cNvPr>
          <p:cNvSpPr txBox="1">
            <a:spLocks/>
          </p:cNvSpPr>
          <p:nvPr/>
        </p:nvSpPr>
        <p:spPr>
          <a:xfrm>
            <a:off x="5580112" y="3579862"/>
            <a:ext cx="3200698" cy="1174005"/>
          </a:xfrm>
          <a:prstGeom prst="rect">
            <a:avLst/>
          </a:prstGeom>
        </p:spPr>
        <p:txBody>
          <a:bodyPr vert="horz" lIns="35999" tIns="45719" rIns="35999" bIns="45719" rtlCol="0" anchor="t">
            <a:noAutofit/>
          </a:bodyPr>
          <a:lst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50" b="0" kern="0" dirty="0">
                <a:solidFill>
                  <a:srgbClr val="58595B"/>
                </a:solidFill>
                <a:latin typeface="Calibri"/>
              </a:rPr>
              <a:t>At those events, where TV is only secondary, the ratio of consuming 30 minutes long series is higher, with this it is the most popular genre (on the total sample it is the third).</a:t>
            </a:r>
            <a:endParaRPr kumimoji="0" lang="hu-HU" sz="1050" b="0" i="0" u="none" strike="noStrike" kern="0" cap="none" spc="0" normalizeH="0" baseline="0" noProof="0" dirty="0">
              <a:ln>
                <a:noFill/>
              </a:ln>
              <a:solidFill>
                <a:srgbClr val="58595B"/>
              </a:solidFill>
              <a:effectLst/>
              <a:uLnTx/>
              <a:uFillTx/>
              <a:latin typeface="Calibri"/>
              <a:ea typeface="+mj-ea"/>
              <a:cs typeface="Arial" pitchFamily="34" charset="0"/>
            </a:endParaRPr>
          </a:p>
        </p:txBody>
      </p:sp>
      <p:pic>
        <p:nvPicPr>
          <p:cNvPr id="15" name="Picture 14">
            <a:extLst>
              <a:ext uri="{FF2B5EF4-FFF2-40B4-BE49-F238E27FC236}">
                <a16:creationId xmlns:a16="http://schemas.microsoft.com/office/drawing/2014/main" xmlns="" id="{8EDEE099-C240-44FE-BE4B-F33CD8664CCF}"/>
              </a:ext>
            </a:extLst>
          </p:cNvPr>
          <p:cNvPicPr>
            <a:picLocks noChangeAspect="1"/>
          </p:cNvPicPr>
          <p:nvPr/>
        </p:nvPicPr>
        <p:blipFill>
          <a:blip r:embed="rId3"/>
          <a:stretch>
            <a:fillRect/>
          </a:stretch>
        </p:blipFill>
        <p:spPr>
          <a:xfrm>
            <a:off x="7564578" y="4840516"/>
            <a:ext cx="1034081" cy="242440"/>
          </a:xfrm>
          <a:prstGeom prst="rect">
            <a:avLst/>
          </a:prstGeom>
        </p:spPr>
      </p:pic>
      <p:pic>
        <p:nvPicPr>
          <p:cNvPr id="18" name="Picture 17">
            <a:extLst>
              <a:ext uri="{FF2B5EF4-FFF2-40B4-BE49-F238E27FC236}">
                <a16:creationId xmlns:a16="http://schemas.microsoft.com/office/drawing/2014/main" xmlns="" id="{F5AE68D4-FB98-4B3E-8865-90D56CA107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330234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427984" y="1388444"/>
            <a:ext cx="4392488" cy="2247851"/>
          </a:xfrm>
        </p:spPr>
        <p:txBody>
          <a:bodyPr/>
          <a:lstStyle/>
          <a:p>
            <a:r>
              <a:rPr lang="hu-HU" dirty="0">
                <a:effectLst>
                  <a:outerShdw blurRad="38100" dist="38100" dir="2700000" algn="tl">
                    <a:srgbClr val="000000">
                      <a:alpha val="43137"/>
                    </a:srgbClr>
                  </a:outerShdw>
                </a:effectLst>
              </a:rPr>
              <a:t>SUMMARY</a:t>
            </a:r>
            <a:endParaRPr lang="hu-HU" sz="2000" dirty="0">
              <a:effectLst>
                <a:outerShdw blurRad="38100" dist="38100" dir="2700000" algn="tl">
                  <a:srgbClr val="000000">
                    <a:alpha val="43137"/>
                  </a:srgbClr>
                </a:outerShdw>
              </a:effectLst>
            </a:endParaRPr>
          </a:p>
        </p:txBody>
      </p:sp>
      <p:pic>
        <p:nvPicPr>
          <p:cNvPr id="7" name="Picture Placeholder 5">
            <a:extLst>
              <a:ext uri="{FF2B5EF4-FFF2-40B4-BE49-F238E27FC236}">
                <a16:creationId xmlns:a16="http://schemas.microsoft.com/office/drawing/2014/main" xmlns="" id="{2C9FB983-1223-4A1E-9BD9-ADBE5EB757E1}"/>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33685" r="8971"/>
          <a:stretch/>
        </p:blipFill>
        <p:spPr>
          <a:xfrm>
            <a:off x="-9526" y="-10"/>
            <a:ext cx="4581525" cy="5143500"/>
          </a:xfrm>
        </p:spPr>
      </p:pic>
      <p:pic>
        <p:nvPicPr>
          <p:cNvPr id="4" name="Picture 3">
            <a:extLst>
              <a:ext uri="{FF2B5EF4-FFF2-40B4-BE49-F238E27FC236}">
                <a16:creationId xmlns:a16="http://schemas.microsoft.com/office/drawing/2014/main" xmlns="" id="{716DA6B1-E4F0-41CA-B464-DFBC440FE8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pic>
        <p:nvPicPr>
          <p:cNvPr id="5" name="Picture 4">
            <a:extLst>
              <a:ext uri="{FF2B5EF4-FFF2-40B4-BE49-F238E27FC236}">
                <a16:creationId xmlns:a16="http://schemas.microsoft.com/office/drawing/2014/main" xmlns="" id="{44FF3144-8CCD-4F97-A1EF-F18472F298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4910672"/>
            <a:ext cx="725425" cy="137160"/>
          </a:xfrm>
          <a:prstGeom prst="rect">
            <a:avLst/>
          </a:prstGeom>
        </p:spPr>
      </p:pic>
    </p:spTree>
    <p:extLst>
      <p:ext uri="{BB962C8B-B14F-4D97-AF65-F5344CB8AC3E}">
        <p14:creationId xmlns:p14="http://schemas.microsoft.com/office/powerpoint/2010/main" val="24491212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3"/>
          <p:cNvSpPr>
            <a:spLocks noGrp="1"/>
          </p:cNvSpPr>
          <p:nvPr>
            <p:ph type="title"/>
          </p:nvPr>
        </p:nvSpPr>
        <p:spPr>
          <a:xfrm>
            <a:off x="179984" y="-19088"/>
            <a:ext cx="8680422" cy="469722"/>
          </a:xfrm>
        </p:spPr>
        <p:txBody>
          <a:bodyPr>
            <a:noAutofit/>
          </a:bodyPr>
          <a:lstStyle/>
          <a:p>
            <a:r>
              <a:rPr lang="en-GB" sz="2900" dirty="0"/>
              <a:t>Conclusions</a:t>
            </a:r>
          </a:p>
        </p:txBody>
      </p:sp>
      <p:grpSp>
        <p:nvGrpSpPr>
          <p:cNvPr id="5" name="Group 26">
            <a:extLst>
              <a:ext uri="{FF2B5EF4-FFF2-40B4-BE49-F238E27FC236}">
                <a16:creationId xmlns:a16="http://schemas.microsoft.com/office/drawing/2014/main" xmlns="" id="{57EC4DAF-BDB5-4D3D-8D15-915CBF619004}"/>
              </a:ext>
            </a:extLst>
          </p:cNvPr>
          <p:cNvGrpSpPr/>
          <p:nvPr/>
        </p:nvGrpSpPr>
        <p:grpSpPr>
          <a:xfrm>
            <a:off x="3121742" y="1136108"/>
            <a:ext cx="2440836" cy="2659778"/>
            <a:chOff x="0" y="0"/>
            <a:chExt cx="4953098" cy="5397389"/>
          </a:xfrm>
        </p:grpSpPr>
        <p:sp>
          <p:nvSpPr>
            <p:cNvPr id="45" name="Shape 20">
              <a:extLst>
                <a:ext uri="{FF2B5EF4-FFF2-40B4-BE49-F238E27FC236}">
                  <a16:creationId xmlns:a16="http://schemas.microsoft.com/office/drawing/2014/main" xmlns="" id="{193B29F5-50C6-4850-8A8C-1342527A2DA8}"/>
                </a:ext>
              </a:extLst>
            </p:cNvPr>
            <p:cNvSpPr/>
            <p:nvPr/>
          </p:nvSpPr>
          <p:spPr>
            <a:xfrm>
              <a:off x="-1" y="1759877"/>
              <a:ext cx="1073046" cy="3637513"/>
            </a:xfrm>
            <a:custGeom>
              <a:avLst/>
              <a:gdLst/>
              <a:ahLst/>
              <a:cxnLst>
                <a:cxn ang="0">
                  <a:pos x="wd2" y="hd2"/>
                </a:cxn>
                <a:cxn ang="5400000">
                  <a:pos x="wd2" y="hd2"/>
                </a:cxn>
                <a:cxn ang="10800000">
                  <a:pos x="wd2" y="hd2"/>
                </a:cxn>
                <a:cxn ang="16200000">
                  <a:pos x="wd2" y="hd2"/>
                </a:cxn>
              </a:cxnLst>
              <a:rect l="0" t="0" r="r" b="b"/>
              <a:pathLst>
                <a:path w="21522" h="21590" extrusionOk="0">
                  <a:moveTo>
                    <a:pt x="12120" y="2"/>
                  </a:moveTo>
                  <a:cubicBezTo>
                    <a:pt x="11719" y="-10"/>
                    <a:pt x="11337" y="28"/>
                    <a:pt x="11046" y="97"/>
                  </a:cubicBezTo>
                  <a:cubicBezTo>
                    <a:pt x="10754" y="166"/>
                    <a:pt x="10557" y="268"/>
                    <a:pt x="10515" y="387"/>
                  </a:cubicBezTo>
                  <a:lnTo>
                    <a:pt x="9930" y="3661"/>
                  </a:lnTo>
                  <a:lnTo>
                    <a:pt x="9345" y="3641"/>
                  </a:lnTo>
                  <a:lnTo>
                    <a:pt x="8040" y="1194"/>
                  </a:lnTo>
                  <a:cubicBezTo>
                    <a:pt x="7997" y="1075"/>
                    <a:pt x="7800" y="972"/>
                    <a:pt x="7509" y="902"/>
                  </a:cubicBezTo>
                  <a:cubicBezTo>
                    <a:pt x="7218" y="832"/>
                    <a:pt x="6836" y="795"/>
                    <a:pt x="6435" y="808"/>
                  </a:cubicBezTo>
                  <a:lnTo>
                    <a:pt x="6271" y="814"/>
                  </a:lnTo>
                  <a:cubicBezTo>
                    <a:pt x="5870" y="826"/>
                    <a:pt x="5527" y="887"/>
                    <a:pt x="5292" y="973"/>
                  </a:cubicBezTo>
                  <a:cubicBezTo>
                    <a:pt x="5057" y="1059"/>
                    <a:pt x="4930" y="1170"/>
                    <a:pt x="4972" y="1289"/>
                  </a:cubicBezTo>
                  <a:cubicBezTo>
                    <a:pt x="5170" y="1973"/>
                    <a:pt x="5458" y="2655"/>
                    <a:pt x="5836" y="3333"/>
                  </a:cubicBezTo>
                  <a:cubicBezTo>
                    <a:pt x="6102" y="3810"/>
                    <a:pt x="6417" y="4284"/>
                    <a:pt x="6700" y="4760"/>
                  </a:cubicBezTo>
                  <a:cubicBezTo>
                    <a:pt x="6771" y="4880"/>
                    <a:pt x="6841" y="5001"/>
                    <a:pt x="6727" y="5116"/>
                  </a:cubicBezTo>
                  <a:cubicBezTo>
                    <a:pt x="6670" y="5175"/>
                    <a:pt x="6566" y="5228"/>
                    <a:pt x="6401" y="5265"/>
                  </a:cubicBezTo>
                  <a:cubicBezTo>
                    <a:pt x="5957" y="5365"/>
                    <a:pt x="5433" y="5318"/>
                    <a:pt x="4993" y="5215"/>
                  </a:cubicBezTo>
                  <a:cubicBezTo>
                    <a:pt x="4584" y="5119"/>
                    <a:pt x="4220" y="4981"/>
                    <a:pt x="3864" y="4855"/>
                  </a:cubicBezTo>
                  <a:cubicBezTo>
                    <a:pt x="3502" y="4727"/>
                    <a:pt x="3055" y="4621"/>
                    <a:pt x="2592" y="4525"/>
                  </a:cubicBezTo>
                  <a:cubicBezTo>
                    <a:pt x="2269" y="4458"/>
                    <a:pt x="1933" y="4396"/>
                    <a:pt x="1552" y="4384"/>
                  </a:cubicBezTo>
                  <a:cubicBezTo>
                    <a:pt x="1148" y="4371"/>
                    <a:pt x="733" y="4417"/>
                    <a:pt x="436" y="4503"/>
                  </a:cubicBezTo>
                  <a:cubicBezTo>
                    <a:pt x="114" y="4596"/>
                    <a:pt x="-36" y="4724"/>
                    <a:pt x="8" y="4849"/>
                  </a:cubicBezTo>
                  <a:cubicBezTo>
                    <a:pt x="48" y="4964"/>
                    <a:pt x="259" y="5068"/>
                    <a:pt x="484" y="5171"/>
                  </a:cubicBezTo>
                  <a:cubicBezTo>
                    <a:pt x="2488" y="6091"/>
                    <a:pt x="4910" y="6923"/>
                    <a:pt x="7232" y="7775"/>
                  </a:cubicBezTo>
                  <a:cubicBezTo>
                    <a:pt x="7488" y="7869"/>
                    <a:pt x="7743" y="7963"/>
                    <a:pt x="7978" y="8062"/>
                  </a:cubicBezTo>
                  <a:cubicBezTo>
                    <a:pt x="8188" y="8150"/>
                    <a:pt x="8382" y="8243"/>
                    <a:pt x="8521" y="8343"/>
                  </a:cubicBezTo>
                  <a:cubicBezTo>
                    <a:pt x="8676" y="8454"/>
                    <a:pt x="8759" y="8573"/>
                    <a:pt x="8771" y="8693"/>
                  </a:cubicBezTo>
                  <a:cubicBezTo>
                    <a:pt x="8775" y="8733"/>
                    <a:pt x="8771" y="8774"/>
                    <a:pt x="8768" y="8814"/>
                  </a:cubicBezTo>
                  <a:cubicBezTo>
                    <a:pt x="8764" y="8886"/>
                    <a:pt x="8763" y="8957"/>
                    <a:pt x="8763" y="9029"/>
                  </a:cubicBezTo>
                  <a:cubicBezTo>
                    <a:pt x="8745" y="13217"/>
                    <a:pt x="8566" y="17404"/>
                    <a:pt x="8225" y="21590"/>
                  </a:cubicBezTo>
                  <a:lnTo>
                    <a:pt x="18572" y="21590"/>
                  </a:lnTo>
                  <a:cubicBezTo>
                    <a:pt x="18365" y="18891"/>
                    <a:pt x="18244" y="16192"/>
                    <a:pt x="18210" y="13492"/>
                  </a:cubicBezTo>
                  <a:cubicBezTo>
                    <a:pt x="18188" y="11757"/>
                    <a:pt x="18201" y="10021"/>
                    <a:pt x="17988" y="8287"/>
                  </a:cubicBezTo>
                  <a:cubicBezTo>
                    <a:pt x="17983" y="8246"/>
                    <a:pt x="17978" y="8206"/>
                    <a:pt x="17981" y="8165"/>
                  </a:cubicBezTo>
                  <a:cubicBezTo>
                    <a:pt x="17986" y="8105"/>
                    <a:pt x="18009" y="8045"/>
                    <a:pt x="18086" y="7990"/>
                  </a:cubicBezTo>
                  <a:cubicBezTo>
                    <a:pt x="18152" y="7943"/>
                    <a:pt x="18255" y="7901"/>
                    <a:pt x="18350" y="7858"/>
                  </a:cubicBezTo>
                  <a:cubicBezTo>
                    <a:pt x="18633" y="7729"/>
                    <a:pt x="18845" y="7589"/>
                    <a:pt x="19043" y="7447"/>
                  </a:cubicBezTo>
                  <a:cubicBezTo>
                    <a:pt x="19283" y="7277"/>
                    <a:pt x="19506" y="7102"/>
                    <a:pt x="19669" y="6922"/>
                  </a:cubicBezTo>
                  <a:cubicBezTo>
                    <a:pt x="19948" y="6613"/>
                    <a:pt x="20053" y="6292"/>
                    <a:pt x="20159" y="5974"/>
                  </a:cubicBezTo>
                  <a:cubicBezTo>
                    <a:pt x="20356" y="5378"/>
                    <a:pt x="20567" y="4782"/>
                    <a:pt x="20791" y="4187"/>
                  </a:cubicBezTo>
                  <a:cubicBezTo>
                    <a:pt x="21015" y="3593"/>
                    <a:pt x="21253" y="3000"/>
                    <a:pt x="21505" y="2408"/>
                  </a:cubicBezTo>
                  <a:cubicBezTo>
                    <a:pt x="21564" y="2290"/>
                    <a:pt x="21466" y="2177"/>
                    <a:pt x="21260" y="2085"/>
                  </a:cubicBezTo>
                  <a:cubicBezTo>
                    <a:pt x="21084" y="2007"/>
                    <a:pt x="20825" y="1942"/>
                    <a:pt x="20506" y="1906"/>
                  </a:cubicBezTo>
                  <a:lnTo>
                    <a:pt x="20540" y="1898"/>
                  </a:lnTo>
                  <a:cubicBezTo>
                    <a:pt x="20142" y="1878"/>
                    <a:pt x="19752" y="1905"/>
                    <a:pt x="19445" y="1969"/>
                  </a:cubicBezTo>
                  <a:cubicBezTo>
                    <a:pt x="19137" y="2032"/>
                    <a:pt x="18909" y="2131"/>
                    <a:pt x="18839" y="2249"/>
                  </a:cubicBezTo>
                  <a:lnTo>
                    <a:pt x="17241" y="3979"/>
                  </a:lnTo>
                  <a:lnTo>
                    <a:pt x="16751" y="3957"/>
                  </a:lnTo>
                  <a:lnTo>
                    <a:pt x="16622" y="3951"/>
                  </a:lnTo>
                  <a:lnTo>
                    <a:pt x="18282" y="1154"/>
                  </a:lnTo>
                  <a:cubicBezTo>
                    <a:pt x="18352" y="1036"/>
                    <a:pt x="18251" y="922"/>
                    <a:pt x="18037" y="832"/>
                  </a:cubicBezTo>
                  <a:cubicBezTo>
                    <a:pt x="17823" y="741"/>
                    <a:pt x="17496" y="673"/>
                    <a:pt x="17098" y="653"/>
                  </a:cubicBezTo>
                  <a:lnTo>
                    <a:pt x="16942" y="644"/>
                  </a:lnTo>
                  <a:cubicBezTo>
                    <a:pt x="16544" y="624"/>
                    <a:pt x="16161" y="653"/>
                    <a:pt x="15854" y="717"/>
                  </a:cubicBezTo>
                  <a:cubicBezTo>
                    <a:pt x="15546" y="781"/>
                    <a:pt x="15319" y="879"/>
                    <a:pt x="15248" y="997"/>
                  </a:cubicBezTo>
                  <a:lnTo>
                    <a:pt x="13582" y="3816"/>
                  </a:lnTo>
                  <a:lnTo>
                    <a:pt x="12977" y="3794"/>
                  </a:lnTo>
                  <a:lnTo>
                    <a:pt x="13582" y="481"/>
                  </a:lnTo>
                  <a:cubicBezTo>
                    <a:pt x="13624" y="363"/>
                    <a:pt x="13499" y="250"/>
                    <a:pt x="13263" y="163"/>
                  </a:cubicBezTo>
                  <a:cubicBezTo>
                    <a:pt x="13027" y="77"/>
                    <a:pt x="12685" y="19"/>
                    <a:pt x="12283" y="7"/>
                  </a:cubicBezTo>
                  <a:lnTo>
                    <a:pt x="12120" y="2"/>
                  </a:ln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3399"/>
                </a:solidFill>
                <a:effectLst/>
                <a:uLnTx/>
                <a:uFillTx/>
                <a:latin typeface="Calibri"/>
                <a:ea typeface="+mn-ea"/>
                <a:cs typeface="+mn-cs"/>
              </a:endParaRPr>
            </a:p>
          </p:txBody>
        </p:sp>
        <p:sp>
          <p:nvSpPr>
            <p:cNvPr id="46" name="Shape 21">
              <a:extLst>
                <a:ext uri="{FF2B5EF4-FFF2-40B4-BE49-F238E27FC236}">
                  <a16:creationId xmlns:a16="http://schemas.microsoft.com/office/drawing/2014/main" xmlns="" id="{9203B776-E2DF-43DE-A102-9D7D897C9CE7}"/>
                </a:ext>
              </a:extLst>
            </p:cNvPr>
            <p:cNvSpPr/>
            <p:nvPr/>
          </p:nvSpPr>
          <p:spPr>
            <a:xfrm>
              <a:off x="485852" y="531565"/>
              <a:ext cx="1490817" cy="4865825"/>
            </a:xfrm>
            <a:custGeom>
              <a:avLst/>
              <a:gdLst/>
              <a:ahLst/>
              <a:cxnLst>
                <a:cxn ang="0">
                  <a:pos x="wd2" y="hd2"/>
                </a:cxn>
                <a:cxn ang="5400000">
                  <a:pos x="wd2" y="hd2"/>
                </a:cxn>
                <a:cxn ang="10800000">
                  <a:pos x="wd2" y="hd2"/>
                </a:cxn>
                <a:cxn ang="16200000">
                  <a:pos x="wd2" y="hd2"/>
                </a:cxn>
              </a:cxnLst>
              <a:rect l="0" t="0" r="r" b="b"/>
              <a:pathLst>
                <a:path w="21522" h="21589" extrusionOk="0">
                  <a:moveTo>
                    <a:pt x="12120" y="2"/>
                  </a:moveTo>
                  <a:cubicBezTo>
                    <a:pt x="11719" y="-11"/>
                    <a:pt x="11337" y="28"/>
                    <a:pt x="11046" y="100"/>
                  </a:cubicBezTo>
                  <a:cubicBezTo>
                    <a:pt x="10754" y="172"/>
                    <a:pt x="10557" y="278"/>
                    <a:pt x="10515" y="401"/>
                  </a:cubicBezTo>
                  <a:lnTo>
                    <a:pt x="9930" y="3802"/>
                  </a:lnTo>
                  <a:lnTo>
                    <a:pt x="9345" y="3781"/>
                  </a:lnTo>
                  <a:lnTo>
                    <a:pt x="8040" y="1239"/>
                  </a:lnTo>
                  <a:cubicBezTo>
                    <a:pt x="7997" y="1116"/>
                    <a:pt x="7800" y="1009"/>
                    <a:pt x="7509" y="936"/>
                  </a:cubicBezTo>
                  <a:cubicBezTo>
                    <a:pt x="7218" y="864"/>
                    <a:pt x="6836" y="825"/>
                    <a:pt x="6435" y="838"/>
                  </a:cubicBezTo>
                  <a:lnTo>
                    <a:pt x="6271" y="844"/>
                  </a:lnTo>
                  <a:cubicBezTo>
                    <a:pt x="5870" y="857"/>
                    <a:pt x="5527" y="920"/>
                    <a:pt x="5292" y="1009"/>
                  </a:cubicBezTo>
                  <a:cubicBezTo>
                    <a:pt x="5057" y="1099"/>
                    <a:pt x="4930" y="1214"/>
                    <a:pt x="4972" y="1338"/>
                  </a:cubicBezTo>
                  <a:cubicBezTo>
                    <a:pt x="5170" y="2049"/>
                    <a:pt x="5458" y="2757"/>
                    <a:pt x="5836" y="3461"/>
                  </a:cubicBezTo>
                  <a:cubicBezTo>
                    <a:pt x="6102" y="3957"/>
                    <a:pt x="6417" y="4449"/>
                    <a:pt x="6700" y="4943"/>
                  </a:cubicBezTo>
                  <a:cubicBezTo>
                    <a:pt x="6771" y="5068"/>
                    <a:pt x="6841" y="5193"/>
                    <a:pt x="6727" y="5313"/>
                  </a:cubicBezTo>
                  <a:cubicBezTo>
                    <a:pt x="6670" y="5374"/>
                    <a:pt x="6566" y="5429"/>
                    <a:pt x="6401" y="5468"/>
                  </a:cubicBezTo>
                  <a:cubicBezTo>
                    <a:pt x="5957" y="5571"/>
                    <a:pt x="5433" y="5523"/>
                    <a:pt x="4993" y="5416"/>
                  </a:cubicBezTo>
                  <a:cubicBezTo>
                    <a:pt x="4584" y="5316"/>
                    <a:pt x="4220" y="5173"/>
                    <a:pt x="3864" y="5042"/>
                  </a:cubicBezTo>
                  <a:cubicBezTo>
                    <a:pt x="3502" y="4908"/>
                    <a:pt x="3055" y="4799"/>
                    <a:pt x="2592" y="4699"/>
                  </a:cubicBezTo>
                  <a:cubicBezTo>
                    <a:pt x="2269" y="4629"/>
                    <a:pt x="1933" y="4565"/>
                    <a:pt x="1552" y="4552"/>
                  </a:cubicBezTo>
                  <a:cubicBezTo>
                    <a:pt x="1148" y="4539"/>
                    <a:pt x="733" y="4586"/>
                    <a:pt x="436" y="4676"/>
                  </a:cubicBezTo>
                  <a:cubicBezTo>
                    <a:pt x="114" y="4773"/>
                    <a:pt x="-36" y="4906"/>
                    <a:pt x="8" y="5035"/>
                  </a:cubicBezTo>
                  <a:cubicBezTo>
                    <a:pt x="48" y="5155"/>
                    <a:pt x="259" y="5263"/>
                    <a:pt x="484" y="5370"/>
                  </a:cubicBezTo>
                  <a:cubicBezTo>
                    <a:pt x="2488" y="6326"/>
                    <a:pt x="4910" y="7189"/>
                    <a:pt x="7232" y="8074"/>
                  </a:cubicBezTo>
                  <a:cubicBezTo>
                    <a:pt x="7488" y="8172"/>
                    <a:pt x="7743" y="8270"/>
                    <a:pt x="7978" y="8372"/>
                  </a:cubicBezTo>
                  <a:cubicBezTo>
                    <a:pt x="8188" y="8464"/>
                    <a:pt x="8382" y="8560"/>
                    <a:pt x="8521" y="8664"/>
                  </a:cubicBezTo>
                  <a:cubicBezTo>
                    <a:pt x="8676" y="8780"/>
                    <a:pt x="8759" y="8903"/>
                    <a:pt x="8771" y="9028"/>
                  </a:cubicBezTo>
                  <a:cubicBezTo>
                    <a:pt x="8775" y="9070"/>
                    <a:pt x="8771" y="9112"/>
                    <a:pt x="8768" y="9153"/>
                  </a:cubicBezTo>
                  <a:cubicBezTo>
                    <a:pt x="8764" y="9228"/>
                    <a:pt x="8763" y="9303"/>
                    <a:pt x="8763" y="9377"/>
                  </a:cubicBezTo>
                  <a:cubicBezTo>
                    <a:pt x="8746" y="13448"/>
                    <a:pt x="8567" y="17519"/>
                    <a:pt x="8225" y="21589"/>
                  </a:cubicBezTo>
                  <a:lnTo>
                    <a:pt x="18572" y="21589"/>
                  </a:lnTo>
                  <a:cubicBezTo>
                    <a:pt x="18367" y="19064"/>
                    <a:pt x="18246" y="16538"/>
                    <a:pt x="18210" y="14012"/>
                  </a:cubicBezTo>
                  <a:cubicBezTo>
                    <a:pt x="18184" y="12210"/>
                    <a:pt x="18201" y="10407"/>
                    <a:pt x="17988" y="8606"/>
                  </a:cubicBezTo>
                  <a:cubicBezTo>
                    <a:pt x="17983" y="8564"/>
                    <a:pt x="17978" y="8522"/>
                    <a:pt x="17981" y="8479"/>
                  </a:cubicBezTo>
                  <a:cubicBezTo>
                    <a:pt x="17986" y="8418"/>
                    <a:pt x="18009" y="8355"/>
                    <a:pt x="18086" y="8298"/>
                  </a:cubicBezTo>
                  <a:cubicBezTo>
                    <a:pt x="18152" y="8249"/>
                    <a:pt x="18255" y="8205"/>
                    <a:pt x="18350" y="8160"/>
                  </a:cubicBezTo>
                  <a:cubicBezTo>
                    <a:pt x="18633" y="8027"/>
                    <a:pt x="18845" y="7881"/>
                    <a:pt x="19043" y="7734"/>
                  </a:cubicBezTo>
                  <a:cubicBezTo>
                    <a:pt x="19283" y="7557"/>
                    <a:pt x="19506" y="7376"/>
                    <a:pt x="19669" y="7188"/>
                  </a:cubicBezTo>
                  <a:cubicBezTo>
                    <a:pt x="19948" y="6868"/>
                    <a:pt x="20053" y="6535"/>
                    <a:pt x="20159" y="6204"/>
                  </a:cubicBezTo>
                  <a:cubicBezTo>
                    <a:pt x="20356" y="5585"/>
                    <a:pt x="20567" y="4966"/>
                    <a:pt x="20791" y="4348"/>
                  </a:cubicBezTo>
                  <a:cubicBezTo>
                    <a:pt x="21015" y="3731"/>
                    <a:pt x="21253" y="3115"/>
                    <a:pt x="21505" y="2500"/>
                  </a:cubicBezTo>
                  <a:cubicBezTo>
                    <a:pt x="21564" y="2378"/>
                    <a:pt x="21466" y="2261"/>
                    <a:pt x="21260" y="2165"/>
                  </a:cubicBezTo>
                  <a:cubicBezTo>
                    <a:pt x="21084" y="2083"/>
                    <a:pt x="20825" y="2016"/>
                    <a:pt x="20506" y="1979"/>
                  </a:cubicBezTo>
                  <a:lnTo>
                    <a:pt x="20540" y="1971"/>
                  </a:lnTo>
                  <a:cubicBezTo>
                    <a:pt x="20142" y="1949"/>
                    <a:pt x="19752" y="1978"/>
                    <a:pt x="19445" y="2044"/>
                  </a:cubicBezTo>
                  <a:cubicBezTo>
                    <a:pt x="19137" y="2110"/>
                    <a:pt x="18909" y="2213"/>
                    <a:pt x="18839" y="2335"/>
                  </a:cubicBezTo>
                  <a:lnTo>
                    <a:pt x="17241" y="4132"/>
                  </a:lnTo>
                  <a:lnTo>
                    <a:pt x="16751" y="4109"/>
                  </a:lnTo>
                  <a:lnTo>
                    <a:pt x="16622" y="4103"/>
                  </a:lnTo>
                  <a:lnTo>
                    <a:pt x="18282" y="1198"/>
                  </a:lnTo>
                  <a:cubicBezTo>
                    <a:pt x="18352" y="1075"/>
                    <a:pt x="18251" y="957"/>
                    <a:pt x="18037" y="863"/>
                  </a:cubicBezTo>
                  <a:cubicBezTo>
                    <a:pt x="17823" y="769"/>
                    <a:pt x="17496" y="699"/>
                    <a:pt x="17098" y="677"/>
                  </a:cubicBezTo>
                  <a:lnTo>
                    <a:pt x="16942" y="669"/>
                  </a:lnTo>
                  <a:cubicBezTo>
                    <a:pt x="16544" y="647"/>
                    <a:pt x="16161" y="678"/>
                    <a:pt x="15854" y="744"/>
                  </a:cubicBezTo>
                  <a:cubicBezTo>
                    <a:pt x="15546" y="810"/>
                    <a:pt x="15319" y="912"/>
                    <a:pt x="15248" y="1035"/>
                  </a:cubicBezTo>
                  <a:lnTo>
                    <a:pt x="13582" y="3963"/>
                  </a:lnTo>
                  <a:lnTo>
                    <a:pt x="12977" y="3940"/>
                  </a:lnTo>
                  <a:lnTo>
                    <a:pt x="13582" y="499"/>
                  </a:lnTo>
                  <a:cubicBezTo>
                    <a:pt x="13624" y="376"/>
                    <a:pt x="13499" y="259"/>
                    <a:pt x="13263" y="169"/>
                  </a:cubicBezTo>
                  <a:cubicBezTo>
                    <a:pt x="13027" y="80"/>
                    <a:pt x="12685" y="19"/>
                    <a:pt x="12283" y="6"/>
                  </a:cubicBezTo>
                  <a:lnTo>
                    <a:pt x="12120" y="2"/>
                  </a:lnTo>
                  <a:close/>
                </a:path>
              </a:pathLst>
            </a:custGeom>
            <a:solidFill>
              <a:srgbClr val="3197E0"/>
            </a:solidFill>
            <a:ln w="12700" cap="flat">
              <a:noFill/>
              <a:miter lim="400000"/>
            </a:ln>
            <a:effectLst/>
          </p:spPr>
          <p:txBody>
            <a:bodyPr wrap="square" lIns="38100" tIns="38100" rIns="38100" bIns="381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3399"/>
                </a:solidFill>
                <a:effectLst/>
                <a:uLnTx/>
                <a:uFillTx/>
                <a:latin typeface="Calibri"/>
                <a:ea typeface="+mn-ea"/>
                <a:cs typeface="+mn-cs"/>
              </a:endParaRPr>
            </a:p>
          </p:txBody>
        </p:sp>
        <p:sp>
          <p:nvSpPr>
            <p:cNvPr id="47" name="Shape 22">
              <a:extLst>
                <a:ext uri="{FF2B5EF4-FFF2-40B4-BE49-F238E27FC236}">
                  <a16:creationId xmlns:a16="http://schemas.microsoft.com/office/drawing/2014/main" xmlns="" id="{C3C73142-8FAC-4282-814D-9B8F83E7953A}"/>
                </a:ext>
              </a:extLst>
            </p:cNvPr>
            <p:cNvSpPr/>
            <p:nvPr/>
          </p:nvSpPr>
          <p:spPr>
            <a:xfrm flipH="1">
              <a:off x="3938201" y="1930839"/>
              <a:ext cx="1014898" cy="3466551"/>
            </a:xfrm>
            <a:custGeom>
              <a:avLst/>
              <a:gdLst/>
              <a:ahLst/>
              <a:cxnLst>
                <a:cxn ang="0">
                  <a:pos x="wd2" y="hd2"/>
                </a:cxn>
                <a:cxn ang="5400000">
                  <a:pos x="wd2" y="hd2"/>
                </a:cxn>
                <a:cxn ang="10800000">
                  <a:pos x="wd2" y="hd2"/>
                </a:cxn>
                <a:cxn ang="16200000">
                  <a:pos x="wd2" y="hd2"/>
                </a:cxn>
              </a:cxnLst>
              <a:rect l="0" t="0" r="r" b="b"/>
              <a:pathLst>
                <a:path w="21522" h="21590" extrusionOk="0">
                  <a:moveTo>
                    <a:pt x="12120" y="2"/>
                  </a:moveTo>
                  <a:cubicBezTo>
                    <a:pt x="11719" y="-10"/>
                    <a:pt x="11337" y="27"/>
                    <a:pt x="11046" y="96"/>
                  </a:cubicBezTo>
                  <a:cubicBezTo>
                    <a:pt x="10754" y="165"/>
                    <a:pt x="10557" y="266"/>
                    <a:pt x="10515" y="384"/>
                  </a:cubicBezTo>
                  <a:lnTo>
                    <a:pt x="9930" y="3634"/>
                  </a:lnTo>
                  <a:lnTo>
                    <a:pt x="9345" y="3614"/>
                  </a:lnTo>
                  <a:lnTo>
                    <a:pt x="8040" y="1185"/>
                  </a:lnTo>
                  <a:cubicBezTo>
                    <a:pt x="7997" y="1067"/>
                    <a:pt x="7800" y="964"/>
                    <a:pt x="7509" y="895"/>
                  </a:cubicBezTo>
                  <a:cubicBezTo>
                    <a:pt x="7218" y="826"/>
                    <a:pt x="6836" y="789"/>
                    <a:pt x="6435" y="801"/>
                  </a:cubicBezTo>
                  <a:lnTo>
                    <a:pt x="6271" y="807"/>
                  </a:lnTo>
                  <a:cubicBezTo>
                    <a:pt x="5870" y="820"/>
                    <a:pt x="5527" y="880"/>
                    <a:pt x="5292" y="965"/>
                  </a:cubicBezTo>
                  <a:cubicBezTo>
                    <a:pt x="5057" y="1050"/>
                    <a:pt x="4930" y="1161"/>
                    <a:pt x="4972" y="1279"/>
                  </a:cubicBezTo>
                  <a:cubicBezTo>
                    <a:pt x="5170" y="1958"/>
                    <a:pt x="5458" y="2635"/>
                    <a:pt x="5836" y="3308"/>
                  </a:cubicBezTo>
                  <a:cubicBezTo>
                    <a:pt x="6102" y="3781"/>
                    <a:pt x="6417" y="4252"/>
                    <a:pt x="6700" y="4724"/>
                  </a:cubicBezTo>
                  <a:cubicBezTo>
                    <a:pt x="6771" y="4843"/>
                    <a:pt x="6841" y="4963"/>
                    <a:pt x="6727" y="5078"/>
                  </a:cubicBezTo>
                  <a:cubicBezTo>
                    <a:pt x="6670" y="5136"/>
                    <a:pt x="6566" y="5189"/>
                    <a:pt x="6401" y="5226"/>
                  </a:cubicBezTo>
                  <a:cubicBezTo>
                    <a:pt x="5957" y="5324"/>
                    <a:pt x="5433" y="5278"/>
                    <a:pt x="4993" y="5176"/>
                  </a:cubicBezTo>
                  <a:cubicBezTo>
                    <a:pt x="4584" y="5080"/>
                    <a:pt x="4220" y="4943"/>
                    <a:pt x="3864" y="4818"/>
                  </a:cubicBezTo>
                  <a:cubicBezTo>
                    <a:pt x="3502" y="4691"/>
                    <a:pt x="3053" y="4587"/>
                    <a:pt x="2592" y="4491"/>
                  </a:cubicBezTo>
                  <a:cubicBezTo>
                    <a:pt x="2271" y="4423"/>
                    <a:pt x="1933" y="4363"/>
                    <a:pt x="1552" y="4351"/>
                  </a:cubicBezTo>
                  <a:cubicBezTo>
                    <a:pt x="1148" y="4338"/>
                    <a:pt x="733" y="4383"/>
                    <a:pt x="436" y="4469"/>
                  </a:cubicBezTo>
                  <a:cubicBezTo>
                    <a:pt x="114" y="4562"/>
                    <a:pt x="-36" y="4688"/>
                    <a:pt x="8" y="4812"/>
                  </a:cubicBezTo>
                  <a:cubicBezTo>
                    <a:pt x="48" y="4926"/>
                    <a:pt x="259" y="5029"/>
                    <a:pt x="484" y="5132"/>
                  </a:cubicBezTo>
                  <a:cubicBezTo>
                    <a:pt x="2488" y="6045"/>
                    <a:pt x="4910" y="6870"/>
                    <a:pt x="7232" y="7716"/>
                  </a:cubicBezTo>
                  <a:cubicBezTo>
                    <a:pt x="7488" y="7809"/>
                    <a:pt x="7743" y="7903"/>
                    <a:pt x="7978" y="8001"/>
                  </a:cubicBezTo>
                  <a:cubicBezTo>
                    <a:pt x="8188" y="8089"/>
                    <a:pt x="8382" y="8180"/>
                    <a:pt x="8521" y="8280"/>
                  </a:cubicBezTo>
                  <a:cubicBezTo>
                    <a:pt x="8676" y="8390"/>
                    <a:pt x="8759" y="8508"/>
                    <a:pt x="8771" y="8627"/>
                  </a:cubicBezTo>
                  <a:cubicBezTo>
                    <a:pt x="8775" y="8667"/>
                    <a:pt x="8771" y="8707"/>
                    <a:pt x="8768" y="8747"/>
                  </a:cubicBezTo>
                  <a:cubicBezTo>
                    <a:pt x="8764" y="8819"/>
                    <a:pt x="8763" y="8890"/>
                    <a:pt x="8763" y="8961"/>
                  </a:cubicBezTo>
                  <a:cubicBezTo>
                    <a:pt x="8745" y="13171"/>
                    <a:pt x="8566" y="17381"/>
                    <a:pt x="8225" y="21590"/>
                  </a:cubicBezTo>
                  <a:lnTo>
                    <a:pt x="18572" y="21590"/>
                  </a:lnTo>
                  <a:cubicBezTo>
                    <a:pt x="18365" y="18857"/>
                    <a:pt x="18244" y="16124"/>
                    <a:pt x="18210" y="13391"/>
                  </a:cubicBezTo>
                  <a:cubicBezTo>
                    <a:pt x="18188" y="11668"/>
                    <a:pt x="18201" y="9945"/>
                    <a:pt x="17988" y="8224"/>
                  </a:cubicBezTo>
                  <a:cubicBezTo>
                    <a:pt x="17983" y="8184"/>
                    <a:pt x="17978" y="8144"/>
                    <a:pt x="17981" y="8103"/>
                  </a:cubicBezTo>
                  <a:cubicBezTo>
                    <a:pt x="17986" y="8044"/>
                    <a:pt x="18009" y="7985"/>
                    <a:pt x="18086" y="7930"/>
                  </a:cubicBezTo>
                  <a:cubicBezTo>
                    <a:pt x="18152" y="7883"/>
                    <a:pt x="18255" y="7841"/>
                    <a:pt x="18350" y="7798"/>
                  </a:cubicBezTo>
                  <a:cubicBezTo>
                    <a:pt x="18633" y="7671"/>
                    <a:pt x="18845" y="7532"/>
                    <a:pt x="19043" y="7391"/>
                  </a:cubicBezTo>
                  <a:cubicBezTo>
                    <a:pt x="19283" y="7222"/>
                    <a:pt x="19506" y="7049"/>
                    <a:pt x="19669" y="6869"/>
                  </a:cubicBezTo>
                  <a:cubicBezTo>
                    <a:pt x="19948" y="6563"/>
                    <a:pt x="20053" y="6245"/>
                    <a:pt x="20159" y="5929"/>
                  </a:cubicBezTo>
                  <a:cubicBezTo>
                    <a:pt x="20356" y="5337"/>
                    <a:pt x="20567" y="4746"/>
                    <a:pt x="20791" y="4155"/>
                  </a:cubicBezTo>
                  <a:cubicBezTo>
                    <a:pt x="21015" y="3566"/>
                    <a:pt x="21253" y="2977"/>
                    <a:pt x="21505" y="2389"/>
                  </a:cubicBezTo>
                  <a:cubicBezTo>
                    <a:pt x="21564" y="2273"/>
                    <a:pt x="21466" y="2161"/>
                    <a:pt x="21260" y="2070"/>
                  </a:cubicBezTo>
                  <a:cubicBezTo>
                    <a:pt x="21084" y="1991"/>
                    <a:pt x="20825" y="1927"/>
                    <a:pt x="20506" y="1892"/>
                  </a:cubicBezTo>
                  <a:lnTo>
                    <a:pt x="20540" y="1884"/>
                  </a:lnTo>
                  <a:cubicBezTo>
                    <a:pt x="20142" y="1863"/>
                    <a:pt x="19752" y="1891"/>
                    <a:pt x="19445" y="1954"/>
                  </a:cubicBezTo>
                  <a:cubicBezTo>
                    <a:pt x="19137" y="2017"/>
                    <a:pt x="18909" y="2115"/>
                    <a:pt x="18839" y="2231"/>
                  </a:cubicBezTo>
                  <a:lnTo>
                    <a:pt x="17241" y="3949"/>
                  </a:lnTo>
                  <a:lnTo>
                    <a:pt x="16751" y="3927"/>
                  </a:lnTo>
                  <a:lnTo>
                    <a:pt x="16622" y="3921"/>
                  </a:lnTo>
                  <a:lnTo>
                    <a:pt x="18282" y="1145"/>
                  </a:lnTo>
                  <a:cubicBezTo>
                    <a:pt x="18352" y="1028"/>
                    <a:pt x="18251" y="915"/>
                    <a:pt x="18037" y="825"/>
                  </a:cubicBezTo>
                  <a:cubicBezTo>
                    <a:pt x="17823" y="735"/>
                    <a:pt x="17496" y="668"/>
                    <a:pt x="17098" y="648"/>
                  </a:cubicBezTo>
                  <a:lnTo>
                    <a:pt x="16942" y="640"/>
                  </a:lnTo>
                  <a:cubicBezTo>
                    <a:pt x="16544" y="619"/>
                    <a:pt x="16161" y="648"/>
                    <a:pt x="15854" y="711"/>
                  </a:cubicBezTo>
                  <a:cubicBezTo>
                    <a:pt x="15546" y="775"/>
                    <a:pt x="15319" y="872"/>
                    <a:pt x="15248" y="989"/>
                  </a:cubicBezTo>
                  <a:lnTo>
                    <a:pt x="13582" y="3787"/>
                  </a:lnTo>
                  <a:lnTo>
                    <a:pt x="12977" y="3765"/>
                  </a:lnTo>
                  <a:lnTo>
                    <a:pt x="13582" y="478"/>
                  </a:lnTo>
                  <a:cubicBezTo>
                    <a:pt x="13624" y="360"/>
                    <a:pt x="13499" y="248"/>
                    <a:pt x="13263" y="162"/>
                  </a:cubicBezTo>
                  <a:cubicBezTo>
                    <a:pt x="13027" y="77"/>
                    <a:pt x="12685" y="19"/>
                    <a:pt x="12283" y="6"/>
                  </a:cubicBezTo>
                  <a:lnTo>
                    <a:pt x="12120" y="2"/>
                  </a:lnTo>
                  <a:close/>
                </a:path>
              </a:pathLst>
            </a:custGeom>
            <a:solidFill>
              <a:srgbClr val="7F7F7F"/>
            </a:solidFill>
            <a:ln w="12700" cap="flat">
              <a:noFill/>
              <a:miter lim="400000"/>
            </a:ln>
            <a:effectLst/>
          </p:spPr>
          <p:txBody>
            <a:bodyPr wrap="square" lIns="38100" tIns="38100" rIns="38100" bIns="381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3399"/>
                </a:solidFill>
                <a:effectLst/>
                <a:uLnTx/>
                <a:uFillTx/>
                <a:latin typeface="Calibri"/>
                <a:ea typeface="+mn-ea"/>
                <a:cs typeface="+mn-cs"/>
              </a:endParaRPr>
            </a:p>
          </p:txBody>
        </p:sp>
        <p:sp>
          <p:nvSpPr>
            <p:cNvPr id="48" name="Shape 23">
              <a:extLst>
                <a:ext uri="{FF2B5EF4-FFF2-40B4-BE49-F238E27FC236}">
                  <a16:creationId xmlns:a16="http://schemas.microsoft.com/office/drawing/2014/main" xmlns="" id="{981A154B-D63E-4187-82CA-55CD46383DFA}"/>
                </a:ext>
              </a:extLst>
            </p:cNvPr>
            <p:cNvSpPr/>
            <p:nvPr/>
          </p:nvSpPr>
          <p:spPr>
            <a:xfrm>
              <a:off x="1192697" y="0"/>
              <a:ext cx="1671613" cy="5397390"/>
            </a:xfrm>
            <a:custGeom>
              <a:avLst/>
              <a:gdLst/>
              <a:ahLst/>
              <a:cxnLst>
                <a:cxn ang="0">
                  <a:pos x="wd2" y="hd2"/>
                </a:cxn>
                <a:cxn ang="5400000">
                  <a:pos x="wd2" y="hd2"/>
                </a:cxn>
                <a:cxn ang="10800000">
                  <a:pos x="wd2" y="hd2"/>
                </a:cxn>
                <a:cxn ang="16200000">
                  <a:pos x="wd2" y="hd2"/>
                </a:cxn>
              </a:cxnLst>
              <a:rect l="0" t="0" r="r" b="b"/>
              <a:pathLst>
                <a:path w="21522" h="21589" extrusionOk="0">
                  <a:moveTo>
                    <a:pt x="12120" y="2"/>
                  </a:moveTo>
                  <a:cubicBezTo>
                    <a:pt x="11719" y="-11"/>
                    <a:pt x="11337" y="29"/>
                    <a:pt x="11046" y="101"/>
                  </a:cubicBezTo>
                  <a:cubicBezTo>
                    <a:pt x="10754" y="174"/>
                    <a:pt x="10557" y="281"/>
                    <a:pt x="10515" y="406"/>
                  </a:cubicBezTo>
                  <a:lnTo>
                    <a:pt x="9930" y="3843"/>
                  </a:lnTo>
                  <a:lnTo>
                    <a:pt x="9345" y="3822"/>
                  </a:lnTo>
                  <a:lnTo>
                    <a:pt x="8040" y="1253"/>
                  </a:lnTo>
                  <a:cubicBezTo>
                    <a:pt x="7997" y="1128"/>
                    <a:pt x="7800" y="1020"/>
                    <a:pt x="7509" y="947"/>
                  </a:cubicBezTo>
                  <a:cubicBezTo>
                    <a:pt x="7218" y="873"/>
                    <a:pt x="6836" y="834"/>
                    <a:pt x="6435" y="847"/>
                  </a:cubicBezTo>
                  <a:lnTo>
                    <a:pt x="6271" y="854"/>
                  </a:lnTo>
                  <a:cubicBezTo>
                    <a:pt x="5870" y="867"/>
                    <a:pt x="5527" y="930"/>
                    <a:pt x="5292" y="1021"/>
                  </a:cubicBezTo>
                  <a:cubicBezTo>
                    <a:pt x="5057" y="1111"/>
                    <a:pt x="4930" y="1228"/>
                    <a:pt x="4972" y="1352"/>
                  </a:cubicBezTo>
                  <a:cubicBezTo>
                    <a:pt x="5170" y="2071"/>
                    <a:pt x="5458" y="2787"/>
                    <a:pt x="5836" y="3499"/>
                  </a:cubicBezTo>
                  <a:cubicBezTo>
                    <a:pt x="6102" y="4000"/>
                    <a:pt x="6417" y="4498"/>
                    <a:pt x="6700" y="4997"/>
                  </a:cubicBezTo>
                  <a:cubicBezTo>
                    <a:pt x="6771" y="5123"/>
                    <a:pt x="6841" y="5249"/>
                    <a:pt x="6727" y="5371"/>
                  </a:cubicBezTo>
                  <a:cubicBezTo>
                    <a:pt x="6670" y="5432"/>
                    <a:pt x="6566" y="5488"/>
                    <a:pt x="6401" y="5527"/>
                  </a:cubicBezTo>
                  <a:cubicBezTo>
                    <a:pt x="5957" y="5632"/>
                    <a:pt x="5433" y="5583"/>
                    <a:pt x="4993" y="5475"/>
                  </a:cubicBezTo>
                  <a:cubicBezTo>
                    <a:pt x="4584" y="5374"/>
                    <a:pt x="4220" y="5229"/>
                    <a:pt x="3864" y="5096"/>
                  </a:cubicBezTo>
                  <a:cubicBezTo>
                    <a:pt x="3502" y="4962"/>
                    <a:pt x="3055" y="4851"/>
                    <a:pt x="2592" y="4750"/>
                  </a:cubicBezTo>
                  <a:cubicBezTo>
                    <a:pt x="2269" y="4679"/>
                    <a:pt x="1933" y="4615"/>
                    <a:pt x="1552" y="4602"/>
                  </a:cubicBezTo>
                  <a:cubicBezTo>
                    <a:pt x="1148" y="4588"/>
                    <a:pt x="733" y="4636"/>
                    <a:pt x="436" y="4727"/>
                  </a:cubicBezTo>
                  <a:cubicBezTo>
                    <a:pt x="114" y="4825"/>
                    <a:pt x="-36" y="4959"/>
                    <a:pt x="8" y="5090"/>
                  </a:cubicBezTo>
                  <a:cubicBezTo>
                    <a:pt x="48" y="5211"/>
                    <a:pt x="259" y="5320"/>
                    <a:pt x="484" y="5428"/>
                  </a:cubicBezTo>
                  <a:cubicBezTo>
                    <a:pt x="2488" y="6394"/>
                    <a:pt x="4910" y="7267"/>
                    <a:pt x="7232" y="8162"/>
                  </a:cubicBezTo>
                  <a:cubicBezTo>
                    <a:pt x="7488" y="8261"/>
                    <a:pt x="7743" y="8360"/>
                    <a:pt x="7978" y="8463"/>
                  </a:cubicBezTo>
                  <a:cubicBezTo>
                    <a:pt x="8188" y="8556"/>
                    <a:pt x="8382" y="8653"/>
                    <a:pt x="8521" y="8758"/>
                  </a:cubicBezTo>
                  <a:cubicBezTo>
                    <a:pt x="8676" y="8875"/>
                    <a:pt x="8759" y="9000"/>
                    <a:pt x="8771" y="9126"/>
                  </a:cubicBezTo>
                  <a:cubicBezTo>
                    <a:pt x="8775" y="9168"/>
                    <a:pt x="8771" y="9210"/>
                    <a:pt x="8768" y="9253"/>
                  </a:cubicBezTo>
                  <a:cubicBezTo>
                    <a:pt x="8764" y="9328"/>
                    <a:pt x="8763" y="9403"/>
                    <a:pt x="8763" y="9479"/>
                  </a:cubicBezTo>
                  <a:cubicBezTo>
                    <a:pt x="8746" y="13516"/>
                    <a:pt x="8567" y="17553"/>
                    <a:pt x="8225" y="21589"/>
                  </a:cubicBezTo>
                  <a:lnTo>
                    <a:pt x="18572" y="21589"/>
                  </a:lnTo>
                  <a:cubicBezTo>
                    <a:pt x="18368" y="19115"/>
                    <a:pt x="18247" y="16640"/>
                    <a:pt x="18210" y="14164"/>
                  </a:cubicBezTo>
                  <a:cubicBezTo>
                    <a:pt x="18183" y="12342"/>
                    <a:pt x="18201" y="10520"/>
                    <a:pt x="17988" y="8699"/>
                  </a:cubicBezTo>
                  <a:cubicBezTo>
                    <a:pt x="17983" y="8657"/>
                    <a:pt x="17978" y="8614"/>
                    <a:pt x="17981" y="8571"/>
                  </a:cubicBezTo>
                  <a:cubicBezTo>
                    <a:pt x="17986" y="8509"/>
                    <a:pt x="18009" y="8446"/>
                    <a:pt x="18086" y="8388"/>
                  </a:cubicBezTo>
                  <a:cubicBezTo>
                    <a:pt x="18152" y="8338"/>
                    <a:pt x="18255" y="8294"/>
                    <a:pt x="18350" y="8249"/>
                  </a:cubicBezTo>
                  <a:cubicBezTo>
                    <a:pt x="18633" y="8114"/>
                    <a:pt x="18845" y="7967"/>
                    <a:pt x="19043" y="7818"/>
                  </a:cubicBezTo>
                  <a:cubicBezTo>
                    <a:pt x="19283" y="7639"/>
                    <a:pt x="19506" y="7456"/>
                    <a:pt x="19669" y="7266"/>
                  </a:cubicBezTo>
                  <a:cubicBezTo>
                    <a:pt x="19948" y="6943"/>
                    <a:pt x="20053" y="6606"/>
                    <a:pt x="20159" y="6271"/>
                  </a:cubicBezTo>
                  <a:cubicBezTo>
                    <a:pt x="20356" y="5645"/>
                    <a:pt x="20567" y="5020"/>
                    <a:pt x="20791" y="4395"/>
                  </a:cubicBezTo>
                  <a:cubicBezTo>
                    <a:pt x="21015" y="3772"/>
                    <a:pt x="21253" y="3149"/>
                    <a:pt x="21505" y="2527"/>
                  </a:cubicBezTo>
                  <a:cubicBezTo>
                    <a:pt x="21564" y="2404"/>
                    <a:pt x="21466" y="2285"/>
                    <a:pt x="21260" y="2189"/>
                  </a:cubicBezTo>
                  <a:cubicBezTo>
                    <a:pt x="21084" y="2106"/>
                    <a:pt x="20825" y="2038"/>
                    <a:pt x="20506" y="2001"/>
                  </a:cubicBezTo>
                  <a:lnTo>
                    <a:pt x="20540" y="1992"/>
                  </a:lnTo>
                  <a:cubicBezTo>
                    <a:pt x="20142" y="1971"/>
                    <a:pt x="19752" y="2000"/>
                    <a:pt x="19445" y="2066"/>
                  </a:cubicBezTo>
                  <a:cubicBezTo>
                    <a:pt x="19137" y="2133"/>
                    <a:pt x="18909" y="2237"/>
                    <a:pt x="18839" y="2360"/>
                  </a:cubicBezTo>
                  <a:lnTo>
                    <a:pt x="17241" y="4177"/>
                  </a:lnTo>
                  <a:lnTo>
                    <a:pt x="16751" y="4154"/>
                  </a:lnTo>
                  <a:lnTo>
                    <a:pt x="16622" y="4148"/>
                  </a:lnTo>
                  <a:lnTo>
                    <a:pt x="18282" y="1211"/>
                  </a:lnTo>
                  <a:cubicBezTo>
                    <a:pt x="18352" y="1087"/>
                    <a:pt x="18251" y="968"/>
                    <a:pt x="18037" y="873"/>
                  </a:cubicBezTo>
                  <a:cubicBezTo>
                    <a:pt x="17823" y="778"/>
                    <a:pt x="17496" y="706"/>
                    <a:pt x="17098" y="685"/>
                  </a:cubicBezTo>
                  <a:lnTo>
                    <a:pt x="16942" y="676"/>
                  </a:lnTo>
                  <a:cubicBezTo>
                    <a:pt x="16544" y="654"/>
                    <a:pt x="16161" y="685"/>
                    <a:pt x="15854" y="752"/>
                  </a:cubicBezTo>
                  <a:cubicBezTo>
                    <a:pt x="15546" y="819"/>
                    <a:pt x="15319" y="922"/>
                    <a:pt x="15248" y="1046"/>
                  </a:cubicBezTo>
                  <a:lnTo>
                    <a:pt x="13582" y="4006"/>
                  </a:lnTo>
                  <a:lnTo>
                    <a:pt x="12977" y="3983"/>
                  </a:lnTo>
                  <a:lnTo>
                    <a:pt x="13582" y="505"/>
                  </a:lnTo>
                  <a:cubicBezTo>
                    <a:pt x="13624" y="380"/>
                    <a:pt x="13499" y="262"/>
                    <a:pt x="13263" y="171"/>
                  </a:cubicBezTo>
                  <a:cubicBezTo>
                    <a:pt x="13027" y="81"/>
                    <a:pt x="12685" y="19"/>
                    <a:pt x="12283" y="6"/>
                  </a:cubicBezTo>
                  <a:lnTo>
                    <a:pt x="12120" y="2"/>
                  </a:lnTo>
                  <a:close/>
                </a:path>
              </a:pathLst>
            </a:custGeom>
            <a:solidFill>
              <a:schemeClr val="accent2"/>
            </a:solidFill>
            <a:ln w="12700" cap="flat">
              <a:noFill/>
              <a:miter lim="400000"/>
            </a:ln>
            <a:effectLst/>
          </p:spPr>
          <p:txBody>
            <a:bodyPr wrap="square" lIns="38100" tIns="38100" rIns="38100" bIns="381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3399"/>
                </a:solidFill>
                <a:effectLst/>
                <a:uLnTx/>
                <a:uFillTx/>
                <a:latin typeface="Calibri"/>
                <a:ea typeface="+mn-ea"/>
                <a:cs typeface="+mn-cs"/>
              </a:endParaRPr>
            </a:p>
          </p:txBody>
        </p:sp>
        <p:sp>
          <p:nvSpPr>
            <p:cNvPr id="49" name="Shape 24">
              <a:extLst>
                <a:ext uri="{FF2B5EF4-FFF2-40B4-BE49-F238E27FC236}">
                  <a16:creationId xmlns:a16="http://schemas.microsoft.com/office/drawing/2014/main" xmlns="" id="{EF133494-6E53-4D02-ACF7-CFA7D64319F8}"/>
                </a:ext>
              </a:extLst>
            </p:cNvPr>
            <p:cNvSpPr/>
            <p:nvPr/>
          </p:nvSpPr>
          <p:spPr>
            <a:xfrm flipH="1">
              <a:off x="3162189" y="815294"/>
              <a:ext cx="1394316" cy="4582096"/>
            </a:xfrm>
            <a:custGeom>
              <a:avLst/>
              <a:gdLst/>
              <a:ahLst/>
              <a:cxnLst>
                <a:cxn ang="0">
                  <a:pos x="wd2" y="hd2"/>
                </a:cxn>
                <a:cxn ang="5400000">
                  <a:pos x="wd2" y="hd2"/>
                </a:cxn>
                <a:cxn ang="10800000">
                  <a:pos x="wd2" y="hd2"/>
                </a:cxn>
                <a:cxn ang="16200000">
                  <a:pos x="wd2" y="hd2"/>
                </a:cxn>
              </a:cxnLst>
              <a:rect l="0" t="0" r="r" b="b"/>
              <a:pathLst>
                <a:path w="21522" h="21590" extrusionOk="0">
                  <a:moveTo>
                    <a:pt x="12120" y="3"/>
                  </a:moveTo>
                  <a:cubicBezTo>
                    <a:pt x="11719" y="-10"/>
                    <a:pt x="11337" y="29"/>
                    <a:pt x="11046" y="100"/>
                  </a:cubicBezTo>
                  <a:cubicBezTo>
                    <a:pt x="10754" y="172"/>
                    <a:pt x="10557" y="277"/>
                    <a:pt x="10515" y="399"/>
                  </a:cubicBezTo>
                  <a:lnTo>
                    <a:pt x="9930" y="3777"/>
                  </a:lnTo>
                  <a:lnTo>
                    <a:pt x="9345" y="3756"/>
                  </a:lnTo>
                  <a:lnTo>
                    <a:pt x="8040" y="1232"/>
                  </a:lnTo>
                  <a:cubicBezTo>
                    <a:pt x="7997" y="1109"/>
                    <a:pt x="7800" y="1003"/>
                    <a:pt x="7509" y="931"/>
                  </a:cubicBezTo>
                  <a:cubicBezTo>
                    <a:pt x="7218" y="859"/>
                    <a:pt x="6836" y="820"/>
                    <a:pt x="6435" y="833"/>
                  </a:cubicBezTo>
                  <a:lnTo>
                    <a:pt x="6271" y="840"/>
                  </a:lnTo>
                  <a:cubicBezTo>
                    <a:pt x="5870" y="852"/>
                    <a:pt x="5527" y="915"/>
                    <a:pt x="5292" y="1004"/>
                  </a:cubicBezTo>
                  <a:cubicBezTo>
                    <a:pt x="5057" y="1092"/>
                    <a:pt x="4930" y="1207"/>
                    <a:pt x="4972" y="1329"/>
                  </a:cubicBezTo>
                  <a:cubicBezTo>
                    <a:pt x="5170" y="2036"/>
                    <a:pt x="5458" y="2739"/>
                    <a:pt x="5836" y="3439"/>
                  </a:cubicBezTo>
                  <a:cubicBezTo>
                    <a:pt x="6102" y="3930"/>
                    <a:pt x="6417" y="4420"/>
                    <a:pt x="6700" y="4911"/>
                  </a:cubicBezTo>
                  <a:cubicBezTo>
                    <a:pt x="6771" y="5034"/>
                    <a:pt x="6841" y="5159"/>
                    <a:pt x="6727" y="5278"/>
                  </a:cubicBezTo>
                  <a:cubicBezTo>
                    <a:pt x="6670" y="5338"/>
                    <a:pt x="6566" y="5393"/>
                    <a:pt x="6401" y="5432"/>
                  </a:cubicBezTo>
                  <a:cubicBezTo>
                    <a:pt x="5957" y="5534"/>
                    <a:pt x="5433" y="5486"/>
                    <a:pt x="4993" y="5380"/>
                  </a:cubicBezTo>
                  <a:cubicBezTo>
                    <a:pt x="4584" y="5281"/>
                    <a:pt x="4220" y="5138"/>
                    <a:pt x="3864" y="5008"/>
                  </a:cubicBezTo>
                  <a:cubicBezTo>
                    <a:pt x="3502" y="4876"/>
                    <a:pt x="3055" y="4767"/>
                    <a:pt x="2592" y="4668"/>
                  </a:cubicBezTo>
                  <a:cubicBezTo>
                    <a:pt x="2269" y="4598"/>
                    <a:pt x="1933" y="4535"/>
                    <a:pt x="1552" y="4522"/>
                  </a:cubicBezTo>
                  <a:cubicBezTo>
                    <a:pt x="1148" y="4509"/>
                    <a:pt x="733" y="4556"/>
                    <a:pt x="436" y="4645"/>
                  </a:cubicBezTo>
                  <a:cubicBezTo>
                    <a:pt x="114" y="4741"/>
                    <a:pt x="-36" y="4873"/>
                    <a:pt x="8" y="5002"/>
                  </a:cubicBezTo>
                  <a:cubicBezTo>
                    <a:pt x="48" y="5121"/>
                    <a:pt x="259" y="5228"/>
                    <a:pt x="484" y="5334"/>
                  </a:cubicBezTo>
                  <a:cubicBezTo>
                    <a:pt x="2488" y="6283"/>
                    <a:pt x="4910" y="7141"/>
                    <a:pt x="7232" y="8020"/>
                  </a:cubicBezTo>
                  <a:cubicBezTo>
                    <a:pt x="7488" y="8117"/>
                    <a:pt x="7743" y="8214"/>
                    <a:pt x="7978" y="8316"/>
                  </a:cubicBezTo>
                  <a:cubicBezTo>
                    <a:pt x="8188" y="8408"/>
                    <a:pt x="8382" y="8503"/>
                    <a:pt x="8521" y="8606"/>
                  </a:cubicBezTo>
                  <a:cubicBezTo>
                    <a:pt x="8676" y="8721"/>
                    <a:pt x="8759" y="8843"/>
                    <a:pt x="8771" y="8967"/>
                  </a:cubicBezTo>
                  <a:cubicBezTo>
                    <a:pt x="8775" y="9009"/>
                    <a:pt x="8771" y="9050"/>
                    <a:pt x="8768" y="9092"/>
                  </a:cubicBezTo>
                  <a:cubicBezTo>
                    <a:pt x="8764" y="9166"/>
                    <a:pt x="8763" y="9240"/>
                    <a:pt x="8763" y="9314"/>
                  </a:cubicBezTo>
                  <a:cubicBezTo>
                    <a:pt x="8746" y="13407"/>
                    <a:pt x="8567" y="17499"/>
                    <a:pt x="8225" y="21590"/>
                  </a:cubicBezTo>
                  <a:lnTo>
                    <a:pt x="18572" y="21590"/>
                  </a:lnTo>
                  <a:cubicBezTo>
                    <a:pt x="18367" y="19033"/>
                    <a:pt x="18246" y="16476"/>
                    <a:pt x="18210" y="13918"/>
                  </a:cubicBezTo>
                  <a:cubicBezTo>
                    <a:pt x="18185" y="12128"/>
                    <a:pt x="18201" y="10337"/>
                    <a:pt x="17988" y="8548"/>
                  </a:cubicBezTo>
                  <a:cubicBezTo>
                    <a:pt x="17983" y="8506"/>
                    <a:pt x="17978" y="8464"/>
                    <a:pt x="17981" y="8423"/>
                  </a:cubicBezTo>
                  <a:cubicBezTo>
                    <a:pt x="17986" y="8361"/>
                    <a:pt x="18009" y="8299"/>
                    <a:pt x="18086" y="8242"/>
                  </a:cubicBezTo>
                  <a:cubicBezTo>
                    <a:pt x="18152" y="8193"/>
                    <a:pt x="18255" y="8150"/>
                    <a:pt x="18350" y="8106"/>
                  </a:cubicBezTo>
                  <a:cubicBezTo>
                    <a:pt x="18633" y="7973"/>
                    <a:pt x="18845" y="7828"/>
                    <a:pt x="19043" y="7682"/>
                  </a:cubicBezTo>
                  <a:cubicBezTo>
                    <a:pt x="19283" y="7506"/>
                    <a:pt x="19506" y="7327"/>
                    <a:pt x="19669" y="7140"/>
                  </a:cubicBezTo>
                  <a:cubicBezTo>
                    <a:pt x="19948" y="6822"/>
                    <a:pt x="20053" y="6491"/>
                    <a:pt x="20159" y="6162"/>
                  </a:cubicBezTo>
                  <a:cubicBezTo>
                    <a:pt x="20356" y="5547"/>
                    <a:pt x="20567" y="4933"/>
                    <a:pt x="20791" y="4319"/>
                  </a:cubicBezTo>
                  <a:cubicBezTo>
                    <a:pt x="21015" y="3707"/>
                    <a:pt x="21253" y="3095"/>
                    <a:pt x="21505" y="2484"/>
                  </a:cubicBezTo>
                  <a:cubicBezTo>
                    <a:pt x="21564" y="2363"/>
                    <a:pt x="21466" y="2246"/>
                    <a:pt x="21260" y="2152"/>
                  </a:cubicBezTo>
                  <a:cubicBezTo>
                    <a:pt x="21084" y="2070"/>
                    <a:pt x="20825" y="2003"/>
                    <a:pt x="20506" y="1967"/>
                  </a:cubicBezTo>
                  <a:lnTo>
                    <a:pt x="20540" y="1958"/>
                  </a:lnTo>
                  <a:cubicBezTo>
                    <a:pt x="20142" y="1937"/>
                    <a:pt x="19752" y="1966"/>
                    <a:pt x="19445" y="2031"/>
                  </a:cubicBezTo>
                  <a:cubicBezTo>
                    <a:pt x="19137" y="2097"/>
                    <a:pt x="18909" y="2198"/>
                    <a:pt x="18839" y="2320"/>
                  </a:cubicBezTo>
                  <a:lnTo>
                    <a:pt x="17241" y="4105"/>
                  </a:lnTo>
                  <a:lnTo>
                    <a:pt x="16751" y="4082"/>
                  </a:lnTo>
                  <a:lnTo>
                    <a:pt x="16622" y="4076"/>
                  </a:lnTo>
                  <a:lnTo>
                    <a:pt x="18282" y="1190"/>
                  </a:lnTo>
                  <a:cubicBezTo>
                    <a:pt x="18352" y="1069"/>
                    <a:pt x="18251" y="952"/>
                    <a:pt x="18037" y="858"/>
                  </a:cubicBezTo>
                  <a:cubicBezTo>
                    <a:pt x="17823" y="765"/>
                    <a:pt x="17496" y="695"/>
                    <a:pt x="17098" y="673"/>
                  </a:cubicBezTo>
                  <a:lnTo>
                    <a:pt x="16942" y="665"/>
                  </a:lnTo>
                  <a:cubicBezTo>
                    <a:pt x="16544" y="644"/>
                    <a:pt x="16161" y="674"/>
                    <a:pt x="15854" y="740"/>
                  </a:cubicBezTo>
                  <a:cubicBezTo>
                    <a:pt x="15546" y="806"/>
                    <a:pt x="15319" y="907"/>
                    <a:pt x="15248" y="1028"/>
                  </a:cubicBezTo>
                  <a:lnTo>
                    <a:pt x="13582" y="3937"/>
                  </a:lnTo>
                  <a:lnTo>
                    <a:pt x="12977" y="3914"/>
                  </a:lnTo>
                  <a:lnTo>
                    <a:pt x="13582" y="497"/>
                  </a:lnTo>
                  <a:cubicBezTo>
                    <a:pt x="13624" y="374"/>
                    <a:pt x="13499" y="258"/>
                    <a:pt x="13263" y="169"/>
                  </a:cubicBezTo>
                  <a:cubicBezTo>
                    <a:pt x="13027" y="80"/>
                    <a:pt x="12685" y="20"/>
                    <a:pt x="12283" y="7"/>
                  </a:cubicBezTo>
                  <a:lnTo>
                    <a:pt x="12120" y="3"/>
                  </a:lnTo>
                  <a:close/>
                </a:path>
              </a:pathLst>
            </a:custGeom>
            <a:solidFill>
              <a:schemeClr val="accent5"/>
            </a:solidFill>
            <a:ln w="12700" cap="flat">
              <a:noFill/>
              <a:miter lim="400000"/>
            </a:ln>
            <a:effectLst/>
          </p:spPr>
          <p:txBody>
            <a:bodyPr wrap="square" lIns="38100" tIns="38100" rIns="38100" bIns="381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3399"/>
                </a:solidFill>
                <a:effectLst/>
                <a:uLnTx/>
                <a:uFillTx/>
                <a:latin typeface="Calibri"/>
                <a:ea typeface="+mn-ea"/>
                <a:cs typeface="+mn-cs"/>
              </a:endParaRPr>
            </a:p>
          </p:txBody>
        </p:sp>
        <p:sp>
          <p:nvSpPr>
            <p:cNvPr id="50" name="Shape 25">
              <a:extLst>
                <a:ext uri="{FF2B5EF4-FFF2-40B4-BE49-F238E27FC236}">
                  <a16:creationId xmlns:a16="http://schemas.microsoft.com/office/drawing/2014/main" xmlns="" id="{A2B1D43D-E4DA-4555-A740-4F9592FFBA49}"/>
                </a:ext>
              </a:extLst>
            </p:cNvPr>
            <p:cNvSpPr/>
            <p:nvPr/>
          </p:nvSpPr>
          <p:spPr>
            <a:xfrm flipH="1">
              <a:off x="2515756" y="1412286"/>
              <a:ext cx="1191267" cy="3985104"/>
            </a:xfrm>
            <a:custGeom>
              <a:avLst/>
              <a:gdLst/>
              <a:ahLst/>
              <a:cxnLst>
                <a:cxn ang="0">
                  <a:pos x="wd2" y="hd2"/>
                </a:cxn>
                <a:cxn ang="5400000">
                  <a:pos x="wd2" y="hd2"/>
                </a:cxn>
                <a:cxn ang="10800000">
                  <a:pos x="wd2" y="hd2"/>
                </a:cxn>
                <a:cxn ang="16200000">
                  <a:pos x="wd2" y="hd2"/>
                </a:cxn>
              </a:cxnLst>
              <a:rect l="0" t="0" r="r" b="b"/>
              <a:pathLst>
                <a:path w="21522" h="21590" extrusionOk="0">
                  <a:moveTo>
                    <a:pt x="12120" y="3"/>
                  </a:moveTo>
                  <a:cubicBezTo>
                    <a:pt x="11719" y="-10"/>
                    <a:pt x="11337" y="28"/>
                    <a:pt x="11046" y="99"/>
                  </a:cubicBezTo>
                  <a:cubicBezTo>
                    <a:pt x="10754" y="169"/>
                    <a:pt x="10557" y="272"/>
                    <a:pt x="10515" y="392"/>
                  </a:cubicBezTo>
                  <a:lnTo>
                    <a:pt x="9930" y="3710"/>
                  </a:lnTo>
                  <a:lnTo>
                    <a:pt x="9345" y="3690"/>
                  </a:lnTo>
                  <a:lnTo>
                    <a:pt x="8040" y="1210"/>
                  </a:lnTo>
                  <a:cubicBezTo>
                    <a:pt x="7997" y="1090"/>
                    <a:pt x="7800" y="985"/>
                    <a:pt x="7509" y="914"/>
                  </a:cubicBezTo>
                  <a:cubicBezTo>
                    <a:pt x="7218" y="844"/>
                    <a:pt x="6836" y="806"/>
                    <a:pt x="6435" y="818"/>
                  </a:cubicBezTo>
                  <a:lnTo>
                    <a:pt x="6271" y="825"/>
                  </a:lnTo>
                  <a:cubicBezTo>
                    <a:pt x="5870" y="837"/>
                    <a:pt x="5527" y="899"/>
                    <a:pt x="5292" y="986"/>
                  </a:cubicBezTo>
                  <a:cubicBezTo>
                    <a:pt x="5057" y="1073"/>
                    <a:pt x="4930" y="1185"/>
                    <a:pt x="4972" y="1306"/>
                  </a:cubicBezTo>
                  <a:cubicBezTo>
                    <a:pt x="5170" y="2000"/>
                    <a:pt x="5458" y="2691"/>
                    <a:pt x="5836" y="3378"/>
                  </a:cubicBezTo>
                  <a:cubicBezTo>
                    <a:pt x="6102" y="3861"/>
                    <a:pt x="6417" y="4342"/>
                    <a:pt x="6700" y="4824"/>
                  </a:cubicBezTo>
                  <a:cubicBezTo>
                    <a:pt x="6771" y="4945"/>
                    <a:pt x="6841" y="5067"/>
                    <a:pt x="6727" y="5185"/>
                  </a:cubicBezTo>
                  <a:cubicBezTo>
                    <a:pt x="6670" y="5244"/>
                    <a:pt x="6566" y="5298"/>
                    <a:pt x="6401" y="5336"/>
                  </a:cubicBezTo>
                  <a:cubicBezTo>
                    <a:pt x="5957" y="5437"/>
                    <a:pt x="5433" y="5389"/>
                    <a:pt x="4993" y="5285"/>
                  </a:cubicBezTo>
                  <a:cubicBezTo>
                    <a:pt x="4584" y="5188"/>
                    <a:pt x="4220" y="5048"/>
                    <a:pt x="3864" y="4920"/>
                  </a:cubicBezTo>
                  <a:cubicBezTo>
                    <a:pt x="3502" y="4790"/>
                    <a:pt x="3055" y="4683"/>
                    <a:pt x="2592" y="4585"/>
                  </a:cubicBezTo>
                  <a:cubicBezTo>
                    <a:pt x="2269" y="4517"/>
                    <a:pt x="1933" y="4455"/>
                    <a:pt x="1552" y="4442"/>
                  </a:cubicBezTo>
                  <a:cubicBezTo>
                    <a:pt x="1148" y="4429"/>
                    <a:pt x="733" y="4476"/>
                    <a:pt x="436" y="4563"/>
                  </a:cubicBezTo>
                  <a:cubicBezTo>
                    <a:pt x="114" y="4658"/>
                    <a:pt x="-36" y="4787"/>
                    <a:pt x="8" y="4914"/>
                  </a:cubicBezTo>
                  <a:cubicBezTo>
                    <a:pt x="48" y="5030"/>
                    <a:pt x="259" y="5135"/>
                    <a:pt x="484" y="5240"/>
                  </a:cubicBezTo>
                  <a:cubicBezTo>
                    <a:pt x="2488" y="6173"/>
                    <a:pt x="4910" y="7015"/>
                    <a:pt x="7232" y="7879"/>
                  </a:cubicBezTo>
                  <a:cubicBezTo>
                    <a:pt x="7488" y="7974"/>
                    <a:pt x="7743" y="8069"/>
                    <a:pt x="7978" y="8170"/>
                  </a:cubicBezTo>
                  <a:cubicBezTo>
                    <a:pt x="8188" y="8259"/>
                    <a:pt x="8382" y="8353"/>
                    <a:pt x="8521" y="8454"/>
                  </a:cubicBezTo>
                  <a:cubicBezTo>
                    <a:pt x="8676" y="8567"/>
                    <a:pt x="8759" y="8687"/>
                    <a:pt x="8771" y="8809"/>
                  </a:cubicBezTo>
                  <a:cubicBezTo>
                    <a:pt x="8775" y="8850"/>
                    <a:pt x="8771" y="8891"/>
                    <a:pt x="8768" y="8931"/>
                  </a:cubicBezTo>
                  <a:cubicBezTo>
                    <a:pt x="8764" y="9004"/>
                    <a:pt x="8763" y="9077"/>
                    <a:pt x="8763" y="9150"/>
                  </a:cubicBezTo>
                  <a:cubicBezTo>
                    <a:pt x="8746" y="13297"/>
                    <a:pt x="8566" y="17444"/>
                    <a:pt x="8225" y="21590"/>
                  </a:cubicBezTo>
                  <a:lnTo>
                    <a:pt x="18572" y="21590"/>
                  </a:lnTo>
                  <a:cubicBezTo>
                    <a:pt x="18366" y="18951"/>
                    <a:pt x="18245" y="16312"/>
                    <a:pt x="18210" y="13672"/>
                  </a:cubicBezTo>
                  <a:cubicBezTo>
                    <a:pt x="18187" y="11914"/>
                    <a:pt x="18201" y="10155"/>
                    <a:pt x="17988" y="8397"/>
                  </a:cubicBezTo>
                  <a:cubicBezTo>
                    <a:pt x="17983" y="8356"/>
                    <a:pt x="17978" y="8315"/>
                    <a:pt x="17981" y="8274"/>
                  </a:cubicBezTo>
                  <a:cubicBezTo>
                    <a:pt x="17986" y="8214"/>
                    <a:pt x="18009" y="8153"/>
                    <a:pt x="18086" y="8097"/>
                  </a:cubicBezTo>
                  <a:cubicBezTo>
                    <a:pt x="18152" y="8049"/>
                    <a:pt x="18255" y="8006"/>
                    <a:pt x="18350" y="7963"/>
                  </a:cubicBezTo>
                  <a:cubicBezTo>
                    <a:pt x="18633" y="7832"/>
                    <a:pt x="18845" y="7690"/>
                    <a:pt x="19043" y="7547"/>
                  </a:cubicBezTo>
                  <a:cubicBezTo>
                    <a:pt x="19283" y="7374"/>
                    <a:pt x="19506" y="7197"/>
                    <a:pt x="19669" y="7014"/>
                  </a:cubicBezTo>
                  <a:cubicBezTo>
                    <a:pt x="19948" y="6702"/>
                    <a:pt x="20053" y="6376"/>
                    <a:pt x="20159" y="6054"/>
                  </a:cubicBezTo>
                  <a:cubicBezTo>
                    <a:pt x="20356" y="5450"/>
                    <a:pt x="20567" y="4846"/>
                    <a:pt x="20791" y="4243"/>
                  </a:cubicBezTo>
                  <a:cubicBezTo>
                    <a:pt x="21015" y="3641"/>
                    <a:pt x="21253" y="3040"/>
                    <a:pt x="21505" y="2440"/>
                  </a:cubicBezTo>
                  <a:cubicBezTo>
                    <a:pt x="21564" y="2321"/>
                    <a:pt x="21466" y="2207"/>
                    <a:pt x="21260" y="2113"/>
                  </a:cubicBezTo>
                  <a:cubicBezTo>
                    <a:pt x="21084" y="2033"/>
                    <a:pt x="20825" y="1968"/>
                    <a:pt x="20506" y="1932"/>
                  </a:cubicBezTo>
                  <a:lnTo>
                    <a:pt x="20540" y="1924"/>
                  </a:lnTo>
                  <a:cubicBezTo>
                    <a:pt x="20142" y="1903"/>
                    <a:pt x="19752" y="1931"/>
                    <a:pt x="19445" y="1995"/>
                  </a:cubicBezTo>
                  <a:cubicBezTo>
                    <a:pt x="19137" y="2059"/>
                    <a:pt x="18909" y="2159"/>
                    <a:pt x="18839" y="2279"/>
                  </a:cubicBezTo>
                  <a:lnTo>
                    <a:pt x="17241" y="4033"/>
                  </a:lnTo>
                  <a:lnTo>
                    <a:pt x="16751" y="4010"/>
                  </a:lnTo>
                  <a:lnTo>
                    <a:pt x="16622" y="4004"/>
                  </a:lnTo>
                  <a:lnTo>
                    <a:pt x="18282" y="1169"/>
                  </a:lnTo>
                  <a:cubicBezTo>
                    <a:pt x="18352" y="1050"/>
                    <a:pt x="18251" y="935"/>
                    <a:pt x="18037" y="843"/>
                  </a:cubicBezTo>
                  <a:cubicBezTo>
                    <a:pt x="17823" y="751"/>
                    <a:pt x="17496" y="682"/>
                    <a:pt x="17098" y="661"/>
                  </a:cubicBezTo>
                  <a:lnTo>
                    <a:pt x="16942" y="653"/>
                  </a:lnTo>
                  <a:cubicBezTo>
                    <a:pt x="16544" y="632"/>
                    <a:pt x="16161" y="662"/>
                    <a:pt x="15854" y="727"/>
                  </a:cubicBezTo>
                  <a:cubicBezTo>
                    <a:pt x="15546" y="791"/>
                    <a:pt x="15319" y="891"/>
                    <a:pt x="15248" y="1010"/>
                  </a:cubicBezTo>
                  <a:lnTo>
                    <a:pt x="13582" y="3867"/>
                  </a:lnTo>
                  <a:lnTo>
                    <a:pt x="12977" y="3845"/>
                  </a:lnTo>
                  <a:lnTo>
                    <a:pt x="13582" y="488"/>
                  </a:lnTo>
                  <a:cubicBezTo>
                    <a:pt x="13624" y="368"/>
                    <a:pt x="13499" y="253"/>
                    <a:pt x="13263" y="166"/>
                  </a:cubicBezTo>
                  <a:cubicBezTo>
                    <a:pt x="13027" y="78"/>
                    <a:pt x="12685" y="19"/>
                    <a:pt x="12283" y="7"/>
                  </a:cubicBezTo>
                  <a:lnTo>
                    <a:pt x="12120" y="3"/>
                  </a:lnTo>
                  <a:close/>
                </a:path>
              </a:pathLst>
            </a:custGeom>
            <a:solidFill>
              <a:schemeClr val="accent3"/>
            </a:solidFill>
            <a:ln w="12700" cap="flat">
              <a:noFill/>
              <a:miter lim="400000"/>
            </a:ln>
            <a:effectLst/>
          </p:spPr>
          <p:txBody>
            <a:bodyPr wrap="square" lIns="38100" tIns="38100" rIns="38100" bIns="381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3399"/>
                </a:solidFill>
                <a:effectLst/>
                <a:uLnTx/>
                <a:uFillTx/>
                <a:latin typeface="Calibri"/>
                <a:ea typeface="+mn-ea"/>
                <a:cs typeface="+mn-cs"/>
              </a:endParaRPr>
            </a:p>
          </p:txBody>
        </p:sp>
      </p:grpSp>
      <p:sp>
        <p:nvSpPr>
          <p:cNvPr id="39" name="Shape 27">
            <a:extLst>
              <a:ext uri="{FF2B5EF4-FFF2-40B4-BE49-F238E27FC236}">
                <a16:creationId xmlns:a16="http://schemas.microsoft.com/office/drawing/2014/main" xmlns="" id="{18E061CA-4B6C-4517-B2DE-8CB47F23FC63}"/>
              </a:ext>
            </a:extLst>
          </p:cNvPr>
          <p:cNvSpPr/>
          <p:nvPr/>
        </p:nvSpPr>
        <p:spPr>
          <a:xfrm flipH="1">
            <a:off x="2158544" y="3635688"/>
            <a:ext cx="1067196" cy="0"/>
          </a:xfrm>
          <a:prstGeom prst="line">
            <a:avLst/>
          </a:prstGeom>
          <a:noFill/>
          <a:ln w="25400" cap="flat">
            <a:solidFill>
              <a:srgbClr val="E5E5E5"/>
            </a:solidFill>
            <a:prstDash val="solid"/>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3399"/>
              </a:solidFill>
              <a:effectLst/>
              <a:uLnTx/>
              <a:uFillTx/>
              <a:latin typeface="Calibri"/>
              <a:ea typeface="+mn-ea"/>
              <a:cs typeface="+mn-cs"/>
            </a:endParaRPr>
          </a:p>
        </p:txBody>
      </p:sp>
      <p:sp>
        <p:nvSpPr>
          <p:cNvPr id="40" name="Shape 28">
            <a:extLst>
              <a:ext uri="{FF2B5EF4-FFF2-40B4-BE49-F238E27FC236}">
                <a16:creationId xmlns:a16="http://schemas.microsoft.com/office/drawing/2014/main" xmlns="" id="{BEB4DF22-4F0D-45E5-821E-5768ABD57E96}"/>
              </a:ext>
            </a:extLst>
          </p:cNvPr>
          <p:cNvSpPr/>
          <p:nvPr/>
        </p:nvSpPr>
        <p:spPr>
          <a:xfrm flipH="1">
            <a:off x="2158544" y="2334086"/>
            <a:ext cx="1129780" cy="0"/>
          </a:xfrm>
          <a:prstGeom prst="line">
            <a:avLst/>
          </a:prstGeom>
          <a:noFill/>
          <a:ln w="25400" cap="flat">
            <a:solidFill>
              <a:srgbClr val="E5E5E5"/>
            </a:solidFill>
            <a:prstDash val="solid"/>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3399"/>
              </a:solidFill>
              <a:effectLst/>
              <a:uLnTx/>
              <a:uFillTx/>
              <a:latin typeface="Calibri"/>
              <a:ea typeface="+mn-ea"/>
              <a:cs typeface="+mn-cs"/>
            </a:endParaRPr>
          </a:p>
        </p:txBody>
      </p:sp>
      <p:sp>
        <p:nvSpPr>
          <p:cNvPr id="41" name="Shape 29">
            <a:extLst>
              <a:ext uri="{FF2B5EF4-FFF2-40B4-BE49-F238E27FC236}">
                <a16:creationId xmlns:a16="http://schemas.microsoft.com/office/drawing/2014/main" xmlns="" id="{78EDFDA7-DDD1-4BB7-A30C-61EA8BFF6CC0}"/>
              </a:ext>
            </a:extLst>
          </p:cNvPr>
          <p:cNvSpPr/>
          <p:nvPr/>
        </p:nvSpPr>
        <p:spPr>
          <a:xfrm flipH="1">
            <a:off x="2158544" y="1522332"/>
            <a:ext cx="1901412" cy="0"/>
          </a:xfrm>
          <a:prstGeom prst="line">
            <a:avLst/>
          </a:prstGeom>
          <a:noFill/>
          <a:ln w="25400" cap="flat">
            <a:solidFill>
              <a:srgbClr val="E5E5E5"/>
            </a:solidFill>
            <a:prstDash val="solid"/>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3399"/>
              </a:solidFill>
              <a:effectLst/>
              <a:uLnTx/>
              <a:uFillTx/>
              <a:latin typeface="Calibri"/>
              <a:ea typeface="+mn-ea"/>
              <a:cs typeface="+mn-cs"/>
            </a:endParaRPr>
          </a:p>
        </p:txBody>
      </p:sp>
      <p:sp>
        <p:nvSpPr>
          <p:cNvPr id="42" name="Shape 30">
            <a:extLst>
              <a:ext uri="{FF2B5EF4-FFF2-40B4-BE49-F238E27FC236}">
                <a16:creationId xmlns:a16="http://schemas.microsoft.com/office/drawing/2014/main" xmlns="" id="{180943F3-E580-4777-8427-4B7E3E452CD8}"/>
              </a:ext>
            </a:extLst>
          </p:cNvPr>
          <p:cNvSpPr/>
          <p:nvPr/>
        </p:nvSpPr>
        <p:spPr>
          <a:xfrm>
            <a:off x="5306476" y="3635688"/>
            <a:ext cx="1219301" cy="0"/>
          </a:xfrm>
          <a:prstGeom prst="line">
            <a:avLst/>
          </a:prstGeom>
          <a:noFill/>
          <a:ln w="25400" cap="flat">
            <a:solidFill>
              <a:srgbClr val="E5E5E5"/>
            </a:solidFill>
            <a:prstDash val="solid"/>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3399"/>
              </a:solidFill>
              <a:effectLst/>
              <a:uLnTx/>
              <a:uFillTx/>
              <a:latin typeface="Calibri"/>
              <a:ea typeface="+mn-ea"/>
              <a:cs typeface="+mn-cs"/>
            </a:endParaRPr>
          </a:p>
        </p:txBody>
      </p:sp>
      <p:sp>
        <p:nvSpPr>
          <p:cNvPr id="43" name="Shape 31">
            <a:extLst>
              <a:ext uri="{FF2B5EF4-FFF2-40B4-BE49-F238E27FC236}">
                <a16:creationId xmlns:a16="http://schemas.microsoft.com/office/drawing/2014/main" xmlns="" id="{A6B83A7D-0246-4F61-8779-8194181AD8A9}"/>
              </a:ext>
            </a:extLst>
          </p:cNvPr>
          <p:cNvSpPr/>
          <p:nvPr/>
        </p:nvSpPr>
        <p:spPr>
          <a:xfrm flipV="1">
            <a:off x="5109935" y="2411552"/>
            <a:ext cx="1415842" cy="0"/>
          </a:xfrm>
          <a:prstGeom prst="line">
            <a:avLst/>
          </a:prstGeom>
          <a:noFill/>
          <a:ln w="25400" cap="flat">
            <a:solidFill>
              <a:srgbClr val="E5E5E5"/>
            </a:solidFill>
            <a:prstDash val="solid"/>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3399"/>
              </a:solidFill>
              <a:effectLst/>
              <a:uLnTx/>
              <a:uFillTx/>
              <a:latin typeface="Calibri"/>
              <a:ea typeface="+mn-ea"/>
              <a:cs typeface="+mn-cs"/>
            </a:endParaRPr>
          </a:p>
        </p:txBody>
      </p:sp>
      <p:sp>
        <p:nvSpPr>
          <p:cNvPr id="44" name="Shape 32">
            <a:extLst>
              <a:ext uri="{FF2B5EF4-FFF2-40B4-BE49-F238E27FC236}">
                <a16:creationId xmlns:a16="http://schemas.microsoft.com/office/drawing/2014/main" xmlns="" id="{57020C1E-1687-46AD-8E42-1D908AF0D913}"/>
              </a:ext>
            </a:extLst>
          </p:cNvPr>
          <p:cNvSpPr/>
          <p:nvPr/>
        </p:nvSpPr>
        <p:spPr>
          <a:xfrm flipH="1">
            <a:off x="4618106" y="1522332"/>
            <a:ext cx="1907671" cy="7260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25400" cap="flat">
            <a:solidFill>
              <a:srgbClr val="E5E5E5"/>
            </a:solidFill>
            <a:prstDash val="solid"/>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3399"/>
              </a:solidFill>
              <a:effectLst/>
              <a:uLnTx/>
              <a:uFillTx/>
              <a:latin typeface="Calibri"/>
              <a:ea typeface="+mn-ea"/>
              <a:cs typeface="+mn-cs"/>
            </a:endParaRPr>
          </a:p>
        </p:txBody>
      </p:sp>
      <p:sp>
        <p:nvSpPr>
          <p:cNvPr id="51" name="Text Placeholder 3">
            <a:extLst>
              <a:ext uri="{FF2B5EF4-FFF2-40B4-BE49-F238E27FC236}">
                <a16:creationId xmlns:a16="http://schemas.microsoft.com/office/drawing/2014/main" xmlns="" id="{D399B930-2D88-41E4-8942-595D40EDBDED}"/>
              </a:ext>
            </a:extLst>
          </p:cNvPr>
          <p:cNvSpPr txBox="1">
            <a:spLocks/>
          </p:cNvSpPr>
          <p:nvPr/>
        </p:nvSpPr>
        <p:spPr bwMode="gray">
          <a:xfrm>
            <a:off x="417123" y="773146"/>
            <a:ext cx="3578813" cy="830997"/>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0" defTabSz="1390707">
              <a:defRPr/>
            </a:pPr>
            <a:r>
              <a:rPr lang="en-GB" dirty="0">
                <a:solidFill>
                  <a:srgbClr val="404040"/>
                </a:solidFill>
                <a:cs typeface="Arial" pitchFamily="34" charset="0"/>
              </a:rPr>
              <a:t>The 5Ws methodology gives a more legitimate picture about the viewing situations than the classic questionnaire research. The robust sample made it possible to examine the demographics and contextual relationships in depth. </a:t>
            </a:r>
            <a:endParaRPr kumimoji="0" lang="en-GB" sz="1200" b="0" i="0" u="none" strike="noStrike" kern="1200" cap="none" spc="0" normalizeH="0" baseline="0" noProof="0" dirty="0">
              <a:ln>
                <a:noFill/>
              </a:ln>
              <a:solidFill>
                <a:srgbClr val="404040"/>
              </a:solidFill>
              <a:effectLst/>
              <a:uLnTx/>
              <a:uFillTx/>
              <a:latin typeface="Calibri"/>
              <a:ea typeface="+mn-ea"/>
              <a:cs typeface="Arial" pitchFamily="34" charset="0"/>
            </a:endParaRPr>
          </a:p>
        </p:txBody>
      </p:sp>
      <p:sp>
        <p:nvSpPr>
          <p:cNvPr id="54" name="Text Placeholder 3">
            <a:extLst>
              <a:ext uri="{FF2B5EF4-FFF2-40B4-BE49-F238E27FC236}">
                <a16:creationId xmlns:a16="http://schemas.microsoft.com/office/drawing/2014/main" xmlns="" id="{C1326CE2-027C-4E19-9CA9-B31695B5EC65}"/>
              </a:ext>
            </a:extLst>
          </p:cNvPr>
          <p:cNvSpPr txBox="1">
            <a:spLocks/>
          </p:cNvSpPr>
          <p:nvPr/>
        </p:nvSpPr>
        <p:spPr bwMode="gray">
          <a:xfrm>
            <a:off x="417123" y="1841121"/>
            <a:ext cx="2944042" cy="498598"/>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0" defTabSz="1390707">
              <a:defRPr/>
            </a:pPr>
            <a:r>
              <a:rPr lang="en-GB" dirty="0">
                <a:solidFill>
                  <a:srgbClr val="404040"/>
                </a:solidFill>
                <a:cs typeface="Arial" pitchFamily="34" charset="0"/>
              </a:rPr>
              <a:t>Situations with at least 15 minutes viewing time, approximately third of the audience switches during the break.</a:t>
            </a:r>
            <a:endParaRPr kumimoji="0" lang="en-GB" sz="1200" b="0" i="0" u="none" strike="noStrike" kern="1200" cap="none" spc="0" normalizeH="0" baseline="0" noProof="0" dirty="0">
              <a:ln>
                <a:noFill/>
              </a:ln>
              <a:solidFill>
                <a:srgbClr val="404040"/>
              </a:solidFill>
              <a:effectLst/>
              <a:uLnTx/>
              <a:uFillTx/>
              <a:latin typeface="Calibri"/>
              <a:ea typeface="+mn-ea"/>
              <a:cs typeface="Arial" pitchFamily="34" charset="0"/>
            </a:endParaRPr>
          </a:p>
        </p:txBody>
      </p:sp>
      <p:sp>
        <p:nvSpPr>
          <p:cNvPr id="55" name="Text Placeholder 3">
            <a:extLst>
              <a:ext uri="{FF2B5EF4-FFF2-40B4-BE49-F238E27FC236}">
                <a16:creationId xmlns:a16="http://schemas.microsoft.com/office/drawing/2014/main" xmlns="" id="{AEC79931-5C7B-4325-B9B0-B63D4AC4B959}"/>
              </a:ext>
            </a:extLst>
          </p:cNvPr>
          <p:cNvSpPr txBox="1">
            <a:spLocks/>
          </p:cNvSpPr>
          <p:nvPr/>
        </p:nvSpPr>
        <p:spPr bwMode="gray">
          <a:xfrm>
            <a:off x="417123" y="2538843"/>
            <a:ext cx="2525426" cy="1163395"/>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0" defTabSz="1390707">
              <a:defRPr/>
            </a:pPr>
            <a:r>
              <a:rPr lang="en-GB" dirty="0">
                <a:solidFill>
                  <a:srgbClr val="404040"/>
                </a:solidFill>
                <a:cs typeface="Arial" pitchFamily="34" charset="0"/>
              </a:rPr>
              <a:t>The parallel screen usage is measurably present in the viewers daily life, respondents use multiple screens in about half of the viewing situations. The device is a smart phone most of the time and its usage is not connected to the watched programme.</a:t>
            </a:r>
            <a:endParaRPr kumimoji="0" lang="en-GB" sz="1200" b="0" i="0" u="none" strike="noStrike" kern="1200" cap="none" spc="0" normalizeH="0" baseline="0" noProof="0" dirty="0">
              <a:ln>
                <a:noFill/>
              </a:ln>
              <a:solidFill>
                <a:srgbClr val="404040"/>
              </a:solidFill>
              <a:effectLst/>
              <a:uLnTx/>
              <a:uFillTx/>
              <a:latin typeface="Calibri"/>
              <a:ea typeface="+mn-ea"/>
              <a:cs typeface="Arial" pitchFamily="34" charset="0"/>
            </a:endParaRPr>
          </a:p>
        </p:txBody>
      </p:sp>
      <p:sp>
        <p:nvSpPr>
          <p:cNvPr id="57" name="Text Placeholder 3">
            <a:extLst>
              <a:ext uri="{FF2B5EF4-FFF2-40B4-BE49-F238E27FC236}">
                <a16:creationId xmlns:a16="http://schemas.microsoft.com/office/drawing/2014/main" xmlns="" id="{F2B66BD6-F39B-40A2-B793-C0A8B4B2F9F8}"/>
              </a:ext>
            </a:extLst>
          </p:cNvPr>
          <p:cNvSpPr txBox="1">
            <a:spLocks/>
          </p:cNvSpPr>
          <p:nvPr/>
        </p:nvSpPr>
        <p:spPr bwMode="gray">
          <a:xfrm>
            <a:off x="5367141" y="854650"/>
            <a:ext cx="3309312" cy="664797"/>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0" algn="r" defTabSz="1390707">
              <a:defRPr/>
            </a:pPr>
            <a:r>
              <a:rPr lang="en-GB" dirty="0">
                <a:solidFill>
                  <a:srgbClr val="404040"/>
                </a:solidFill>
                <a:cs typeface="Arial" pitchFamily="34" charset="0"/>
              </a:rPr>
              <a:t>Alternative screens usually divert the viewers’ attention for a second. The alternative screen was primary in one third of the cases, while it was exclusive in one sixth of them. </a:t>
            </a:r>
            <a:endParaRPr kumimoji="0" lang="en-GB" sz="1200" b="0" i="0" u="none" strike="noStrike" kern="1200" cap="none" spc="0" normalizeH="0" baseline="0" noProof="0" dirty="0">
              <a:ln>
                <a:noFill/>
              </a:ln>
              <a:solidFill>
                <a:srgbClr val="404040"/>
              </a:solidFill>
              <a:effectLst/>
              <a:uLnTx/>
              <a:uFillTx/>
              <a:latin typeface="Calibri"/>
              <a:ea typeface="+mn-ea"/>
              <a:cs typeface="Arial" pitchFamily="34" charset="0"/>
            </a:endParaRPr>
          </a:p>
        </p:txBody>
      </p:sp>
      <p:sp>
        <p:nvSpPr>
          <p:cNvPr id="58" name="Text Placeholder 3">
            <a:extLst>
              <a:ext uri="{FF2B5EF4-FFF2-40B4-BE49-F238E27FC236}">
                <a16:creationId xmlns:a16="http://schemas.microsoft.com/office/drawing/2014/main" xmlns="" id="{C7372D1D-508D-4737-969E-51ED50797340}"/>
              </a:ext>
            </a:extLst>
          </p:cNvPr>
          <p:cNvSpPr txBox="1">
            <a:spLocks/>
          </p:cNvSpPr>
          <p:nvPr/>
        </p:nvSpPr>
        <p:spPr bwMode="gray">
          <a:xfrm>
            <a:off x="5646771" y="1663656"/>
            <a:ext cx="3029685" cy="664797"/>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0" algn="r" defTabSz="1390707">
              <a:defRPr/>
            </a:pPr>
            <a:r>
              <a:rPr lang="en-GB" dirty="0">
                <a:solidFill>
                  <a:srgbClr val="404040"/>
                </a:solidFill>
                <a:cs typeface="Arial" pitchFamily="34" charset="0"/>
              </a:rPr>
              <a:t>The target groups that put TV at a risk of losing its primary position are the educated segment, while there are no demographic group where the alternative screen is at risk.</a:t>
            </a:r>
          </a:p>
        </p:txBody>
      </p:sp>
      <p:sp>
        <p:nvSpPr>
          <p:cNvPr id="59" name="Text Placeholder 3">
            <a:extLst>
              <a:ext uri="{FF2B5EF4-FFF2-40B4-BE49-F238E27FC236}">
                <a16:creationId xmlns:a16="http://schemas.microsoft.com/office/drawing/2014/main" xmlns="" id="{0F0D6921-8FCE-4161-9E06-687F4DFD7CF9}"/>
              </a:ext>
            </a:extLst>
          </p:cNvPr>
          <p:cNvSpPr txBox="1">
            <a:spLocks/>
          </p:cNvSpPr>
          <p:nvPr/>
        </p:nvSpPr>
        <p:spPr bwMode="gray">
          <a:xfrm>
            <a:off x="6444209" y="2522108"/>
            <a:ext cx="2232244" cy="1163395"/>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0" algn="r" defTabSz="1390707">
              <a:defRPr/>
            </a:pPr>
            <a:r>
              <a:rPr lang="en-GB" dirty="0">
                <a:solidFill>
                  <a:srgbClr val="404040"/>
                </a:solidFill>
                <a:cs typeface="Arial" pitchFamily="34" charset="0"/>
              </a:rPr>
              <a:t>In the case of genres animation is the only one that could become suitable for smaller screens as smart devices spread. From all the channels the three with the biggest coverage: M1, TV2 and RTL Klub are the most risk.</a:t>
            </a:r>
            <a:endParaRPr kumimoji="0" lang="en-GB" sz="1200" b="0" i="0" u="none" strike="noStrike" kern="1200" cap="none" spc="0" normalizeH="0" baseline="0" noProof="0" dirty="0">
              <a:ln>
                <a:noFill/>
              </a:ln>
              <a:solidFill>
                <a:srgbClr val="404040"/>
              </a:solidFill>
              <a:effectLst/>
              <a:uLnTx/>
              <a:uFillTx/>
              <a:latin typeface="Calibri"/>
              <a:ea typeface="+mn-ea"/>
              <a:cs typeface="Arial" pitchFamily="34" charset="0"/>
            </a:endParaRPr>
          </a:p>
        </p:txBody>
      </p:sp>
      <p:sp>
        <p:nvSpPr>
          <p:cNvPr id="25" name="Text Placeholder 3">
            <a:extLst>
              <a:ext uri="{FF2B5EF4-FFF2-40B4-BE49-F238E27FC236}">
                <a16:creationId xmlns:a16="http://schemas.microsoft.com/office/drawing/2014/main" xmlns="" id="{6801005D-DF86-4672-AFC5-133251951D53}"/>
              </a:ext>
            </a:extLst>
          </p:cNvPr>
          <p:cNvSpPr txBox="1">
            <a:spLocks/>
          </p:cNvSpPr>
          <p:nvPr/>
        </p:nvSpPr>
        <p:spPr bwMode="gray">
          <a:xfrm>
            <a:off x="413122" y="3828985"/>
            <a:ext cx="8263331" cy="830997"/>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0" algn="just" defTabSz="1390707">
              <a:defRPr/>
            </a:pPr>
            <a:r>
              <a:rPr lang="en-GB" dirty="0">
                <a:solidFill>
                  <a:srgbClr val="404040"/>
                </a:solidFill>
                <a:cs typeface="Arial" pitchFamily="34" charset="0"/>
              </a:rPr>
              <a:t>Fragmentation of attention comes with the usage of alternative screens. The consciously chosen and hence important content for the viewer decreases the possibility of using other devices or loosing attention. Typically, viewer retentive contents are movies, music entertainment programmes, talent shows and commercial hour series, while on the other end, there are the animation, quiz shows and the news. We can talk about quality consumption in the case of movie channels (despite the high ratio of switching during breaks).</a:t>
            </a:r>
            <a:endParaRPr kumimoji="0" lang="en-GB" sz="1200" b="0" i="0" u="none" strike="noStrike" kern="1200" cap="none" spc="0" normalizeH="0" baseline="0" dirty="0">
              <a:ln>
                <a:noFill/>
              </a:ln>
              <a:solidFill>
                <a:srgbClr val="404040"/>
              </a:solidFill>
              <a:effectLst/>
              <a:uLnTx/>
              <a:uFillTx/>
              <a:latin typeface="Calibri"/>
              <a:ea typeface="+mn-ea"/>
              <a:cs typeface="Arial" pitchFamily="34" charset="0"/>
            </a:endParaRPr>
          </a:p>
        </p:txBody>
      </p:sp>
      <p:pic>
        <p:nvPicPr>
          <p:cNvPr id="24" name="Picture 23">
            <a:extLst>
              <a:ext uri="{FF2B5EF4-FFF2-40B4-BE49-F238E27FC236}">
                <a16:creationId xmlns:a16="http://schemas.microsoft.com/office/drawing/2014/main" xmlns="" id="{BCF07219-9603-4EBD-B06E-AC7274BF1D73}"/>
              </a:ext>
            </a:extLst>
          </p:cNvPr>
          <p:cNvPicPr>
            <a:picLocks noChangeAspect="1"/>
          </p:cNvPicPr>
          <p:nvPr/>
        </p:nvPicPr>
        <p:blipFill>
          <a:blip r:embed="rId3"/>
          <a:stretch>
            <a:fillRect/>
          </a:stretch>
        </p:blipFill>
        <p:spPr>
          <a:xfrm>
            <a:off x="7564578" y="4840516"/>
            <a:ext cx="1034081" cy="242440"/>
          </a:xfrm>
          <a:prstGeom prst="rect">
            <a:avLst/>
          </a:prstGeom>
        </p:spPr>
      </p:pic>
      <p:pic>
        <p:nvPicPr>
          <p:cNvPr id="27" name="Picture 26">
            <a:extLst>
              <a:ext uri="{FF2B5EF4-FFF2-40B4-BE49-F238E27FC236}">
                <a16:creationId xmlns:a16="http://schemas.microsoft.com/office/drawing/2014/main" xmlns="" id="{3D2216AD-B345-42AB-8B83-D95545BABB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33065191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rázek 4"/>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a:stretch/>
        </p:blipFill>
        <p:spPr>
          <a:xfrm>
            <a:off x="0" y="-1"/>
            <a:ext cx="9143999" cy="5164039"/>
          </a:xfrm>
        </p:spPr>
      </p:pic>
      <p:sp>
        <p:nvSpPr>
          <p:cNvPr id="3" name="Nadpis 2"/>
          <p:cNvSpPr>
            <a:spLocks noGrp="1"/>
          </p:cNvSpPr>
          <p:nvPr>
            <p:ph type="title"/>
          </p:nvPr>
        </p:nvSpPr>
        <p:spPr/>
        <p:txBody>
          <a:bodyPr>
            <a:normAutofit fontScale="90000"/>
          </a:bodyPr>
          <a:lstStyle/>
          <a:p>
            <a:r>
              <a:rPr lang="cs-CZ" dirty="0"/>
              <a:t>CONTACT AND REFERENCE</a:t>
            </a:r>
          </a:p>
        </p:txBody>
      </p:sp>
    </p:spTree>
    <p:extLst>
      <p:ext uri="{BB962C8B-B14F-4D97-AF65-F5344CB8AC3E}">
        <p14:creationId xmlns:p14="http://schemas.microsoft.com/office/powerpoint/2010/main" val="22410539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1CCBE7D-F194-4F5C-956A-C08095D12F97}"/>
              </a:ext>
            </a:extLst>
          </p:cNvPr>
          <p:cNvSpPr/>
          <p:nvPr/>
        </p:nvSpPr>
        <p:spPr>
          <a:xfrm>
            <a:off x="2651785" y="4160884"/>
            <a:ext cx="96011" cy="960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dirty="0" err="1">
              <a:ln>
                <a:noFill/>
              </a:ln>
              <a:solidFill>
                <a:srgbClr val="003399"/>
              </a:solidFill>
              <a:effectLst/>
              <a:uLnTx/>
              <a:uFillTx/>
              <a:latin typeface="Calibri" pitchFamily="34" charset="0"/>
              <a:ea typeface="+mn-ea"/>
              <a:cs typeface="+mn-cs"/>
            </a:endParaRPr>
          </a:p>
        </p:txBody>
      </p:sp>
      <p:sp>
        <p:nvSpPr>
          <p:cNvPr id="17" name="Rectangle 16">
            <a:extLst>
              <a:ext uri="{FF2B5EF4-FFF2-40B4-BE49-F238E27FC236}">
                <a16:creationId xmlns:a16="http://schemas.microsoft.com/office/drawing/2014/main" xmlns="" id="{42623521-0F2F-4D4C-94E7-34FC98D1D7D0}"/>
              </a:ext>
            </a:extLst>
          </p:cNvPr>
          <p:cNvSpPr/>
          <p:nvPr/>
        </p:nvSpPr>
        <p:spPr>
          <a:xfrm>
            <a:off x="2651785" y="4323568"/>
            <a:ext cx="96011" cy="960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dirty="0" err="1">
              <a:ln>
                <a:noFill/>
              </a:ln>
              <a:solidFill>
                <a:srgbClr val="003399"/>
              </a:solidFill>
              <a:effectLst/>
              <a:uLnTx/>
              <a:uFillTx/>
              <a:latin typeface="Calibri" pitchFamily="34" charset="0"/>
              <a:ea typeface="+mn-ea"/>
              <a:cs typeface="+mn-cs"/>
            </a:endParaRPr>
          </a:p>
        </p:txBody>
      </p:sp>
      <p:sp>
        <p:nvSpPr>
          <p:cNvPr id="18" name="TextBox 17">
            <a:extLst>
              <a:ext uri="{FF2B5EF4-FFF2-40B4-BE49-F238E27FC236}">
                <a16:creationId xmlns:a16="http://schemas.microsoft.com/office/drawing/2014/main" xmlns="" id="{D4F93AE6-3A1A-4832-92F8-DF217FDB45F4}"/>
              </a:ext>
            </a:extLst>
          </p:cNvPr>
          <p:cNvSpPr txBox="1"/>
          <p:nvPr/>
        </p:nvSpPr>
        <p:spPr>
          <a:xfrm>
            <a:off x="2843808" y="4136181"/>
            <a:ext cx="4968552" cy="307777"/>
          </a:xfrm>
          <a:prstGeom prst="rect">
            <a:avLst/>
          </a:prstGeom>
          <a:solidFill>
            <a:schemeClr val="bg1"/>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hu-HU" sz="14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Pap Károly utca 4-6, 1139 XIII. kerület, Budapest</a:t>
            </a:r>
          </a:p>
        </p:txBody>
      </p:sp>
      <p:sp>
        <p:nvSpPr>
          <p:cNvPr id="12" name="Rectangle 14"/>
          <p:cNvSpPr>
            <a:spLocks noChangeArrowheads="1"/>
          </p:cNvSpPr>
          <p:nvPr/>
        </p:nvSpPr>
        <p:spPr bwMode="auto">
          <a:xfrm>
            <a:off x="1500638" y="2620384"/>
            <a:ext cx="2135258" cy="862350"/>
          </a:xfrm>
          <a:prstGeom prst="rect">
            <a:avLst/>
          </a:prstGeom>
          <a:noFill/>
          <a:ln w="9525">
            <a:noFill/>
            <a:miter lim="800000"/>
            <a:headEnd/>
            <a:tailEnd/>
          </a:ln>
        </p:spPr>
        <p:txBody>
          <a:bodyPr wrap="square" lIns="92003" tIns="46005" rIns="92003" bIns="46005">
            <a:spAutoFit/>
          </a:bodyPr>
          <a:lstStyle/>
          <a:p>
            <a:pPr lvl="0" eaLnBrk="0" fontAlgn="base" hangingPunct="0">
              <a:spcBef>
                <a:spcPct val="0"/>
              </a:spcBef>
              <a:spcAft>
                <a:spcPct val="0"/>
              </a:spcAft>
              <a:defRPr/>
            </a:pPr>
            <a:r>
              <a:rPr lang="it-IT" sz="1400" b="1" kern="0" dirty="0">
                <a:solidFill>
                  <a:srgbClr val="404040"/>
                </a:solidFill>
                <a:cs typeface="Calibri" pitchFamily="34" charset="0"/>
              </a:rPr>
              <a:t>Dr. Nikolett</a:t>
            </a:r>
            <a:r>
              <a:rPr lang="hu-HU" sz="1400" b="1" kern="0" dirty="0">
                <a:solidFill>
                  <a:srgbClr val="404040"/>
                </a:solidFill>
                <a:cs typeface="Calibri" pitchFamily="34" charset="0"/>
              </a:rPr>
              <a:t> </a:t>
            </a:r>
            <a:r>
              <a:rPr lang="it-IT" sz="1400" b="1" kern="0" dirty="0">
                <a:solidFill>
                  <a:srgbClr val="404040"/>
                </a:solidFill>
                <a:cs typeface="Calibri" pitchFamily="34" charset="0"/>
              </a:rPr>
              <a:t>Geszler</a:t>
            </a:r>
          </a:p>
          <a:p>
            <a:pPr eaLnBrk="0" fontAlgn="base" hangingPunct="0">
              <a:spcBef>
                <a:spcPct val="0"/>
              </a:spcBef>
              <a:spcAft>
                <a:spcPct val="0"/>
              </a:spcAft>
              <a:defRPr/>
            </a:pPr>
            <a:r>
              <a:rPr lang="it-IT" sz="1200" kern="0" dirty="0">
                <a:solidFill>
                  <a:srgbClr val="404040"/>
                </a:solidFill>
              </a:rPr>
              <a:t>Senior Research Executive</a:t>
            </a:r>
            <a:br>
              <a:rPr lang="it-IT" sz="1200" kern="0" dirty="0">
                <a:solidFill>
                  <a:srgbClr val="404040"/>
                </a:solidFill>
              </a:rPr>
            </a:br>
            <a:r>
              <a:rPr lang="it-IT" sz="1200" kern="0" dirty="0">
                <a:solidFill>
                  <a:srgbClr val="404040"/>
                </a:solidFill>
              </a:rPr>
              <a:t>Nikolett.Geszler@ipsos.com  </a:t>
            </a:r>
          </a:p>
          <a:p>
            <a:pPr eaLnBrk="0" fontAlgn="base" hangingPunct="0">
              <a:spcBef>
                <a:spcPct val="0"/>
              </a:spcBef>
              <a:spcAft>
                <a:spcPct val="0"/>
              </a:spcAft>
              <a:defRPr/>
            </a:pPr>
            <a:r>
              <a:rPr lang="it-IT" sz="1200" kern="0" dirty="0">
                <a:solidFill>
                  <a:srgbClr val="404040"/>
                </a:solidFill>
              </a:rPr>
              <a:t>Tel: + 36 30 836 3589</a:t>
            </a:r>
          </a:p>
        </p:txBody>
      </p:sp>
      <p:sp>
        <p:nvSpPr>
          <p:cNvPr id="20" name="Elipsa 48"/>
          <p:cNvSpPr/>
          <p:nvPr/>
        </p:nvSpPr>
        <p:spPr>
          <a:xfrm flipH="1">
            <a:off x="323528" y="2476368"/>
            <a:ext cx="1101305" cy="1175501"/>
          </a:xfrm>
          <a:prstGeom prst="ellipse">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45"/>
          <p:cNvSpPr txBox="1"/>
          <p:nvPr/>
        </p:nvSpPr>
        <p:spPr>
          <a:xfrm>
            <a:off x="3819955" y="2543874"/>
            <a:ext cx="4928509" cy="1107996"/>
          </a:xfrm>
          <a:prstGeom prst="rect">
            <a:avLst/>
          </a:prstGeom>
          <a:noFill/>
        </p:spPr>
        <p:txBody>
          <a:bodyPr wrap="square" lIns="0" tIns="0" rIns="0" bIns="0" rtlCol="0">
            <a:spAutoFit/>
          </a:bodyPr>
          <a:lstStyle/>
          <a:p>
            <a:pPr lvl="0" algn="just">
              <a:spcAft>
                <a:spcPts val="1200"/>
              </a:spcAft>
              <a:defRPr/>
            </a:pPr>
            <a:r>
              <a:rPr lang="en-GB" sz="1200" kern="0" dirty="0">
                <a:solidFill>
                  <a:srgbClr val="404040"/>
                </a:solidFill>
                <a:cs typeface="Calibri" pitchFamily="34" charset="0"/>
              </a:rPr>
              <a:t>Nikolett is an experienced sociologist, who achieved a PhD status in 2016. She gained several years of experience in academic research and teaching. Currently she is a member of a research group about children, ICT and work-life balance. She has presented her findings at national and international conferences, as well as published in scientific journals. She joined Media Team of Ipsos in 2015 and reached senior research executive status in 2017.</a:t>
            </a:r>
          </a:p>
        </p:txBody>
      </p:sp>
      <p:cxnSp>
        <p:nvCxnSpPr>
          <p:cNvPr id="31" name="Straight Connector 7">
            <a:extLst>
              <a:ext uri="{FF2B5EF4-FFF2-40B4-BE49-F238E27FC236}">
                <a16:creationId xmlns:a16="http://schemas.microsoft.com/office/drawing/2014/main" xmlns="" id="{170D0F24-6B4A-4656-AF23-D21AFC4ED572}"/>
              </a:ext>
            </a:extLst>
          </p:cNvPr>
          <p:cNvCxnSpPr>
            <a:cxnSpLocks/>
          </p:cNvCxnSpPr>
          <p:nvPr/>
        </p:nvCxnSpPr>
        <p:spPr bwMode="gray">
          <a:xfrm>
            <a:off x="3635896" y="483518"/>
            <a:ext cx="0" cy="3456384"/>
          </a:xfrm>
          <a:prstGeom prst="line">
            <a:avLst/>
          </a:prstGeom>
          <a:ln cap="rnd">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878F7AFB-1FD2-415F-AC66-6B61C80BBF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476368"/>
            <a:ext cx="783668" cy="1175502"/>
          </a:xfrm>
          <a:prstGeom prst="ellipse">
            <a:avLst/>
          </a:prstGeom>
        </p:spPr>
      </p:pic>
      <p:sp>
        <p:nvSpPr>
          <p:cNvPr id="19" name="Rectangle 18">
            <a:extLst>
              <a:ext uri="{FF2B5EF4-FFF2-40B4-BE49-F238E27FC236}">
                <a16:creationId xmlns:a16="http://schemas.microsoft.com/office/drawing/2014/main" xmlns="" id="{95C5F23F-9CDA-410F-904F-1F6A075DAB46}"/>
              </a:ext>
            </a:extLst>
          </p:cNvPr>
          <p:cNvSpPr>
            <a:spLocks noChangeArrowheads="1"/>
          </p:cNvSpPr>
          <p:nvPr/>
        </p:nvSpPr>
        <p:spPr bwMode="auto">
          <a:xfrm>
            <a:off x="1504813" y="1058932"/>
            <a:ext cx="2131083" cy="862350"/>
          </a:xfrm>
          <a:prstGeom prst="rect">
            <a:avLst/>
          </a:prstGeom>
          <a:noFill/>
          <a:ln w="9525">
            <a:noFill/>
            <a:miter lim="800000"/>
            <a:headEnd/>
            <a:tailEnd/>
          </a:ln>
        </p:spPr>
        <p:txBody>
          <a:bodyPr wrap="square" lIns="92003" tIns="46005" rIns="92003" bIns="46005">
            <a:spAutoFit/>
          </a:bodyPr>
          <a:lstStyle/>
          <a:p>
            <a:pPr lvl="0" eaLnBrk="0" fontAlgn="base" hangingPunct="0">
              <a:spcBef>
                <a:spcPct val="0"/>
              </a:spcBef>
              <a:spcAft>
                <a:spcPct val="0"/>
              </a:spcAft>
              <a:defRPr/>
            </a:pPr>
            <a:r>
              <a:rPr lang="cs-CZ" sz="1400" b="1" kern="0" dirty="0">
                <a:solidFill>
                  <a:srgbClr val="404040"/>
                </a:solidFill>
                <a:cs typeface="Calibri" pitchFamily="34" charset="0"/>
              </a:rPr>
              <a:t>Balázs Kovács</a:t>
            </a:r>
          </a:p>
          <a:p>
            <a:pPr lvl="0" eaLnBrk="0" fontAlgn="base" hangingPunct="0">
              <a:spcBef>
                <a:spcPct val="0"/>
              </a:spcBef>
              <a:spcAft>
                <a:spcPct val="0"/>
              </a:spcAft>
              <a:defRPr/>
            </a:pPr>
            <a:r>
              <a:rPr lang="cs-CZ" sz="1200" kern="0" dirty="0">
                <a:solidFill>
                  <a:srgbClr val="404040"/>
                </a:solidFill>
                <a:cs typeface="Calibri" pitchFamily="34" charset="0"/>
              </a:rPr>
              <a:t>Media Research Director</a:t>
            </a:r>
          </a:p>
          <a:p>
            <a:pPr lvl="0" eaLnBrk="0" fontAlgn="base" hangingPunct="0">
              <a:spcBef>
                <a:spcPct val="0"/>
              </a:spcBef>
              <a:spcAft>
                <a:spcPct val="0"/>
              </a:spcAft>
              <a:defRPr/>
            </a:pPr>
            <a:r>
              <a:rPr lang="de-DE" sz="1200" kern="0" dirty="0">
                <a:solidFill>
                  <a:srgbClr val="404040"/>
                </a:solidFill>
                <a:cs typeface="Calibri" pitchFamily="34" charset="0"/>
              </a:rPr>
              <a:t>Balazs.Kovacs@ipsos.com  </a:t>
            </a:r>
          </a:p>
          <a:p>
            <a:pPr lvl="0" eaLnBrk="0" fontAlgn="base" hangingPunct="0">
              <a:spcBef>
                <a:spcPct val="0"/>
              </a:spcBef>
              <a:spcAft>
                <a:spcPct val="0"/>
              </a:spcAft>
              <a:defRPr/>
            </a:pPr>
            <a:r>
              <a:rPr lang="de-DE" sz="1200" kern="0" dirty="0">
                <a:solidFill>
                  <a:srgbClr val="404040"/>
                </a:solidFill>
                <a:cs typeface="Calibri" pitchFamily="34" charset="0"/>
              </a:rPr>
              <a:t>Tel: + 36 70 330 7188</a:t>
            </a:r>
          </a:p>
        </p:txBody>
      </p:sp>
      <p:sp>
        <p:nvSpPr>
          <p:cNvPr id="22" name="Elipsa 48">
            <a:extLst>
              <a:ext uri="{FF2B5EF4-FFF2-40B4-BE49-F238E27FC236}">
                <a16:creationId xmlns:a16="http://schemas.microsoft.com/office/drawing/2014/main" xmlns="" id="{15388F33-F34A-4225-8474-069B501087A3}"/>
              </a:ext>
            </a:extLst>
          </p:cNvPr>
          <p:cNvSpPr/>
          <p:nvPr/>
        </p:nvSpPr>
        <p:spPr>
          <a:xfrm flipH="1">
            <a:off x="331500" y="915567"/>
            <a:ext cx="1101305" cy="1175501"/>
          </a:xfrm>
          <a:prstGeom prst="ellipse">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45">
            <a:extLst>
              <a:ext uri="{FF2B5EF4-FFF2-40B4-BE49-F238E27FC236}">
                <a16:creationId xmlns:a16="http://schemas.microsoft.com/office/drawing/2014/main" xmlns="" id="{1DAE8B95-E51D-41D4-879C-5007350E9A2E}"/>
              </a:ext>
            </a:extLst>
          </p:cNvPr>
          <p:cNvSpPr txBox="1"/>
          <p:nvPr/>
        </p:nvSpPr>
        <p:spPr>
          <a:xfrm>
            <a:off x="3824130" y="919048"/>
            <a:ext cx="4924334" cy="1292662"/>
          </a:xfrm>
          <a:prstGeom prst="rect">
            <a:avLst/>
          </a:prstGeom>
          <a:noFill/>
        </p:spPr>
        <p:txBody>
          <a:bodyPr wrap="square" lIns="0" tIns="0" rIns="0" bIns="0" rtlCol="0">
            <a:spAutoFit/>
          </a:bodyPr>
          <a:lstStyle/>
          <a:p>
            <a:pPr lvl="0" algn="just">
              <a:spcAft>
                <a:spcPts val="1200"/>
              </a:spcAft>
              <a:defRPr/>
            </a:pPr>
            <a:r>
              <a:rPr lang="en-GB" sz="1200" kern="0" dirty="0">
                <a:solidFill>
                  <a:srgbClr val="404040"/>
                </a:solidFill>
                <a:cs typeface="Calibri" pitchFamily="34" charset="0"/>
              </a:rPr>
              <a:t>Balázs is a marketing expert having unique experience in field of media (especially TV) research and consultancy. He started his career at a market research company </a:t>
            </a:r>
            <a:r>
              <a:rPr lang="en-GB" sz="1200" kern="0" dirty="0" err="1">
                <a:solidFill>
                  <a:srgbClr val="404040"/>
                </a:solidFill>
                <a:cs typeface="Calibri" pitchFamily="34" charset="0"/>
              </a:rPr>
              <a:t>BellResearch</a:t>
            </a:r>
            <a:r>
              <a:rPr lang="en-GB" sz="1200" kern="0" dirty="0">
                <a:solidFill>
                  <a:srgbClr val="404040"/>
                </a:solidFill>
                <a:cs typeface="Calibri" pitchFamily="34" charset="0"/>
              </a:rPr>
              <a:t> in 2006. From 2008 he gained experience as research manager of Viasat Hungary. As head of innovation he worked for market leader media agency Omnicom Media Group between 2014-2015, while he also participated in ad-hoc projects at Viacom and </a:t>
            </a:r>
            <a:r>
              <a:rPr lang="en-GB" sz="1200" kern="0" dirty="0" err="1">
                <a:solidFill>
                  <a:srgbClr val="404040"/>
                </a:solidFill>
                <a:cs typeface="Calibri" pitchFamily="34" charset="0"/>
              </a:rPr>
              <a:t>Synetiq</a:t>
            </a:r>
            <a:r>
              <a:rPr lang="en-GB" sz="1200" kern="0" dirty="0">
                <a:solidFill>
                  <a:srgbClr val="404040"/>
                </a:solidFill>
                <a:cs typeface="Calibri" pitchFamily="34" charset="0"/>
              </a:rPr>
              <a:t>. Balázs joined Ipsos in 2015 in the position of Media Team leader.</a:t>
            </a:r>
          </a:p>
        </p:txBody>
      </p:sp>
      <p:pic>
        <p:nvPicPr>
          <p:cNvPr id="26" name="Picture 25">
            <a:extLst>
              <a:ext uri="{FF2B5EF4-FFF2-40B4-BE49-F238E27FC236}">
                <a16:creationId xmlns:a16="http://schemas.microsoft.com/office/drawing/2014/main" xmlns="" id="{94D2671D-C7A7-4DC0-838A-AB58DA2953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915566"/>
            <a:ext cx="783668" cy="1175502"/>
          </a:xfrm>
          <a:prstGeom prst="ellipse">
            <a:avLst/>
          </a:prstGeom>
        </p:spPr>
      </p:pic>
      <p:pic>
        <p:nvPicPr>
          <p:cNvPr id="15" name="Picture 14">
            <a:extLst>
              <a:ext uri="{FF2B5EF4-FFF2-40B4-BE49-F238E27FC236}">
                <a16:creationId xmlns:a16="http://schemas.microsoft.com/office/drawing/2014/main" xmlns="" id="{BC832E89-D448-4AF6-842F-0E58B84581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pic>
        <p:nvPicPr>
          <p:cNvPr id="21" name="Picture 20">
            <a:extLst>
              <a:ext uri="{FF2B5EF4-FFF2-40B4-BE49-F238E27FC236}">
                <a16:creationId xmlns:a16="http://schemas.microsoft.com/office/drawing/2014/main" xmlns="" id="{7B3C04E5-56BA-4AC0-95E4-61B06BB402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4910672"/>
            <a:ext cx="725425" cy="137160"/>
          </a:xfrm>
          <a:prstGeom prst="rect">
            <a:avLst/>
          </a:prstGeom>
        </p:spPr>
      </p:pic>
    </p:spTree>
    <p:extLst>
      <p:ext uri="{BB962C8B-B14F-4D97-AF65-F5344CB8AC3E}">
        <p14:creationId xmlns:p14="http://schemas.microsoft.com/office/powerpoint/2010/main" val="3914438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p:cNvCxnSpPr/>
          <p:nvPr/>
        </p:nvCxnSpPr>
        <p:spPr bwMode="gray">
          <a:xfrm>
            <a:off x="7276651" y="3723878"/>
            <a:ext cx="0" cy="964094"/>
          </a:xfrm>
          <a:prstGeom prst="line">
            <a:avLst/>
          </a:prstGeom>
          <a:noFill/>
          <a:ln w="9525" cap="rnd" cmpd="sng" algn="ctr">
            <a:solidFill>
              <a:srgbClr val="C8C8C8"/>
            </a:solidFill>
            <a:prstDash val="solid"/>
            <a:tailEnd type="none" w="lg" len="lg"/>
          </a:ln>
          <a:effectLst/>
        </p:spPr>
      </p:cxnSp>
      <p:cxnSp>
        <p:nvCxnSpPr>
          <p:cNvPr id="77" name="Straight Connector 76"/>
          <p:cNvCxnSpPr/>
          <p:nvPr/>
        </p:nvCxnSpPr>
        <p:spPr bwMode="gray">
          <a:xfrm flipH="1">
            <a:off x="7294569" y="4233841"/>
            <a:ext cx="990195" cy="1"/>
          </a:xfrm>
          <a:prstGeom prst="line">
            <a:avLst/>
          </a:prstGeom>
          <a:noFill/>
          <a:ln w="9525" cap="rnd" cmpd="sng" algn="ctr">
            <a:solidFill>
              <a:schemeClr val="accent3"/>
            </a:solidFill>
            <a:prstDash val="solid"/>
            <a:tailEnd type="oval" w="lg" len="lg"/>
          </a:ln>
          <a:effectLst/>
        </p:spPr>
      </p:cxnSp>
      <p:sp>
        <p:nvSpPr>
          <p:cNvPr id="9" name="Title 8"/>
          <p:cNvSpPr>
            <a:spLocks noGrp="1"/>
          </p:cNvSpPr>
          <p:nvPr>
            <p:ph type="title"/>
          </p:nvPr>
        </p:nvSpPr>
        <p:spPr/>
        <p:txBody>
          <a:bodyPr>
            <a:noAutofit/>
          </a:bodyPr>
          <a:lstStyle/>
          <a:p>
            <a:r>
              <a:rPr lang="en-GB" sz="2900" dirty="0"/>
              <a:t>Background of the study</a:t>
            </a:r>
          </a:p>
        </p:txBody>
      </p:sp>
      <p:cxnSp>
        <p:nvCxnSpPr>
          <p:cNvPr id="154" name="Straight Connector 153"/>
          <p:cNvCxnSpPr/>
          <p:nvPr/>
        </p:nvCxnSpPr>
        <p:spPr bwMode="gray">
          <a:xfrm>
            <a:off x="1637589" y="717424"/>
            <a:ext cx="0" cy="964094"/>
          </a:xfrm>
          <a:prstGeom prst="line">
            <a:avLst/>
          </a:prstGeom>
          <a:noFill/>
          <a:ln w="9525" cap="rnd" cmpd="sng" algn="ctr">
            <a:solidFill>
              <a:srgbClr val="C8C8C8"/>
            </a:solidFill>
            <a:prstDash val="solid"/>
            <a:tailEnd type="none" w="lg" len="lg"/>
          </a:ln>
          <a:effectLst/>
        </p:spPr>
      </p:cxnSp>
      <p:cxnSp>
        <p:nvCxnSpPr>
          <p:cNvPr id="155" name="Straight Connector 154"/>
          <p:cNvCxnSpPr/>
          <p:nvPr/>
        </p:nvCxnSpPr>
        <p:spPr bwMode="gray">
          <a:xfrm>
            <a:off x="1094267" y="1216820"/>
            <a:ext cx="543323" cy="0"/>
          </a:xfrm>
          <a:prstGeom prst="line">
            <a:avLst/>
          </a:prstGeom>
          <a:noFill/>
          <a:ln w="9525" cap="rnd" cmpd="sng" algn="ctr">
            <a:solidFill>
              <a:schemeClr val="accent5"/>
            </a:solidFill>
            <a:prstDash val="solid"/>
            <a:tailEnd type="oval" w="lg" len="lg"/>
          </a:ln>
          <a:effectLst/>
        </p:spPr>
      </p:cxnSp>
      <p:sp>
        <p:nvSpPr>
          <p:cNvPr id="156" name="Text Placeholder 3"/>
          <p:cNvSpPr txBox="1">
            <a:spLocks/>
          </p:cNvSpPr>
          <p:nvPr/>
        </p:nvSpPr>
        <p:spPr bwMode="gray">
          <a:xfrm>
            <a:off x="1761798" y="930471"/>
            <a:ext cx="4826426" cy="664797"/>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0" defTabSz="1390707">
              <a:defRPr/>
            </a:pPr>
            <a:r>
              <a:rPr lang="en-GB" dirty="0">
                <a:solidFill>
                  <a:srgbClr val="404040"/>
                </a:solidFill>
                <a:cs typeface="Arial" pitchFamily="34" charset="0"/>
              </a:rPr>
              <a:t>18+ Hungarian people who watch TV at least fortnightly </a:t>
            </a:r>
          </a:p>
          <a:p>
            <a:pPr lvl="0" defTabSz="1390707">
              <a:defRPr/>
            </a:pPr>
            <a:r>
              <a:rPr lang="en-GB" dirty="0">
                <a:solidFill>
                  <a:srgbClr val="404040"/>
                </a:solidFill>
                <a:cs typeface="Arial" pitchFamily="34" charset="0"/>
              </a:rPr>
              <a:t>Sample is representative for the above mentioned group along the most important demographic variables, such as gender, age and type of settlement</a:t>
            </a:r>
          </a:p>
          <a:p>
            <a:pPr lvl="0" defTabSz="1390707">
              <a:defRPr/>
            </a:pPr>
            <a:r>
              <a:rPr lang="en-GB" dirty="0">
                <a:solidFill>
                  <a:srgbClr val="404040"/>
                </a:solidFill>
                <a:cs typeface="Arial" pitchFamily="34" charset="0"/>
              </a:rPr>
              <a:t> Sample size: 1.642</a:t>
            </a:r>
          </a:p>
        </p:txBody>
      </p:sp>
      <p:sp>
        <p:nvSpPr>
          <p:cNvPr id="157" name="Oval 156"/>
          <p:cNvSpPr/>
          <p:nvPr/>
        </p:nvSpPr>
        <p:spPr bwMode="gray">
          <a:xfrm>
            <a:off x="179512" y="717472"/>
            <a:ext cx="985674" cy="965060"/>
          </a:xfrm>
          <a:prstGeom prst="ellipse">
            <a:avLst/>
          </a:prstGeom>
          <a:solidFill>
            <a:schemeClr val="accent5"/>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endParaRPr kumimoji="0" lang="en-GB" sz="43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1" name="Text Placeholder 3"/>
          <p:cNvSpPr txBox="1">
            <a:spLocks/>
          </p:cNvSpPr>
          <p:nvPr/>
        </p:nvSpPr>
        <p:spPr bwMode="gray">
          <a:xfrm>
            <a:off x="1761798" y="681099"/>
            <a:ext cx="3871617" cy="2492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l" defTabSz="1390707" rtl="0" eaLnBrk="1" fontAlgn="auto" latinLnBrk="0" hangingPunct="1">
              <a:lnSpc>
                <a:spcPct val="90000"/>
              </a:lnSpc>
              <a:spcBef>
                <a:spcPts val="0"/>
              </a:spcBef>
              <a:spcAft>
                <a:spcPts val="0"/>
              </a:spcAft>
              <a:buClrTx/>
              <a:buSzTx/>
              <a:buFont typeface="Arial" pitchFamily="34" charset="0"/>
              <a:buNone/>
              <a:tabLst/>
              <a:defRPr/>
            </a:pPr>
            <a:r>
              <a:rPr lang="hu-HU" sz="1800" b="1" dirty="0">
                <a:solidFill>
                  <a:srgbClr val="008E94"/>
                </a:solidFill>
                <a:latin typeface="Calibri"/>
              </a:rPr>
              <a:t>TARGET GROUP</a:t>
            </a:r>
            <a:endParaRPr kumimoji="0" lang="en-GB" sz="1800" b="1" i="0" u="none" strike="noStrike" kern="1200" cap="none" spc="0" normalizeH="0" baseline="0" noProof="0" dirty="0">
              <a:ln>
                <a:noFill/>
              </a:ln>
              <a:solidFill>
                <a:srgbClr val="008E94"/>
              </a:solidFill>
              <a:effectLst/>
              <a:uLnTx/>
              <a:uFillTx/>
              <a:latin typeface="Calibri"/>
              <a:ea typeface="+mn-ea"/>
              <a:cs typeface="+mn-cs"/>
            </a:endParaRPr>
          </a:p>
        </p:txBody>
      </p:sp>
      <p:sp>
        <p:nvSpPr>
          <p:cNvPr id="162" name="Oval 161"/>
          <p:cNvSpPr/>
          <p:nvPr/>
        </p:nvSpPr>
        <p:spPr bwMode="gray">
          <a:xfrm>
            <a:off x="7834798" y="1529223"/>
            <a:ext cx="985674" cy="965060"/>
          </a:xfrm>
          <a:prstGeom prst="ellipse">
            <a:avLst/>
          </a:prstGeom>
          <a:solidFill>
            <a:schemeClr val="accent2"/>
          </a:solidFill>
          <a:ln w="25400" cap="flat" cmpd="sng" algn="ctr">
            <a:solidFill>
              <a:schemeClr val="accent2"/>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endParaRPr kumimoji="0" lang="en-GB" sz="43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163" name="Straight Connector 162"/>
          <p:cNvCxnSpPr/>
          <p:nvPr/>
        </p:nvCxnSpPr>
        <p:spPr bwMode="gray">
          <a:xfrm>
            <a:off x="7276651" y="1529706"/>
            <a:ext cx="0" cy="964094"/>
          </a:xfrm>
          <a:prstGeom prst="line">
            <a:avLst/>
          </a:prstGeom>
          <a:noFill/>
          <a:ln w="9525" cap="rnd" cmpd="sng" algn="ctr">
            <a:solidFill>
              <a:srgbClr val="C8C8C8"/>
            </a:solidFill>
            <a:prstDash val="solid"/>
            <a:tailEnd type="none" w="lg" len="lg"/>
          </a:ln>
          <a:effectLst/>
        </p:spPr>
      </p:cxnSp>
      <p:cxnSp>
        <p:nvCxnSpPr>
          <p:cNvPr id="164" name="Straight Connector 163"/>
          <p:cNvCxnSpPr/>
          <p:nvPr/>
        </p:nvCxnSpPr>
        <p:spPr bwMode="gray">
          <a:xfrm flipH="1">
            <a:off x="7294569" y="2039670"/>
            <a:ext cx="990195" cy="1"/>
          </a:xfrm>
          <a:prstGeom prst="line">
            <a:avLst/>
          </a:prstGeom>
          <a:noFill/>
          <a:ln w="9525" cap="rnd" cmpd="sng" algn="ctr">
            <a:solidFill>
              <a:schemeClr val="accent2"/>
            </a:solidFill>
            <a:prstDash val="solid"/>
            <a:tailEnd type="oval" w="lg" len="lg"/>
          </a:ln>
          <a:effectLst/>
        </p:spPr>
      </p:cxnSp>
      <p:sp>
        <p:nvSpPr>
          <p:cNvPr id="176" name="Text Placeholder 3"/>
          <p:cNvSpPr txBox="1">
            <a:spLocks/>
          </p:cNvSpPr>
          <p:nvPr/>
        </p:nvSpPr>
        <p:spPr bwMode="gray">
          <a:xfrm>
            <a:off x="2054596" y="1774029"/>
            <a:ext cx="5033129" cy="664797"/>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0" algn="r" defTabSz="1390673">
              <a:defRPr/>
            </a:pPr>
            <a:r>
              <a:rPr lang="en-GB" dirty="0">
                <a:solidFill>
                  <a:srgbClr val="404040"/>
                </a:solidFill>
                <a:cs typeface="Arial" pitchFamily="34" charset="0"/>
              </a:rPr>
              <a:t>CAWI (Computer Assisted Web Interviewing) methodology, respondents were recruited from the panel of Ipsos, Popoulacio.hu via direct invitations. Length of questionnaire was approximately 20 minutes, fieldwork took place between the 17th and 27th of September, 2018.</a:t>
            </a:r>
            <a:endParaRPr kumimoji="0" lang="hu-HU" sz="1200" b="0" i="0" u="none" strike="noStrike" kern="1200" cap="none" spc="0" normalizeH="0" baseline="0" noProof="0" dirty="0">
              <a:ln>
                <a:noFill/>
              </a:ln>
              <a:solidFill>
                <a:srgbClr val="404040"/>
              </a:solidFill>
              <a:effectLst/>
              <a:uLnTx/>
              <a:uFillTx/>
              <a:latin typeface="Calibri"/>
              <a:ea typeface="+mn-ea"/>
              <a:cs typeface="Arial" pitchFamily="34" charset="0"/>
            </a:endParaRPr>
          </a:p>
        </p:txBody>
      </p:sp>
      <p:sp>
        <p:nvSpPr>
          <p:cNvPr id="177" name="Text Placeholder 3"/>
          <p:cNvSpPr txBox="1">
            <a:spLocks/>
          </p:cNvSpPr>
          <p:nvPr/>
        </p:nvSpPr>
        <p:spPr bwMode="gray">
          <a:xfrm>
            <a:off x="3189011" y="1582556"/>
            <a:ext cx="3871617" cy="2492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1" indent="0" algn="r" defTabSz="1390673" rtl="0"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1200" cap="none" spc="0" normalizeH="0" baseline="0" noProof="0" dirty="0">
                <a:ln>
                  <a:noFill/>
                </a:ln>
                <a:solidFill>
                  <a:srgbClr val="FBB040"/>
                </a:solidFill>
                <a:effectLst/>
                <a:uLnTx/>
                <a:uFillTx/>
                <a:latin typeface="Calibri"/>
                <a:ea typeface="+mn-ea"/>
                <a:cs typeface="+mn-cs"/>
              </a:rPr>
              <a:t>METHODOLOGY</a:t>
            </a:r>
            <a:endParaRPr kumimoji="0" lang="en-GB" sz="1800" b="1" i="0" u="none" strike="noStrike" kern="1200" cap="none" spc="0" normalizeH="0" baseline="0" noProof="0" dirty="0">
              <a:ln>
                <a:noFill/>
              </a:ln>
              <a:solidFill>
                <a:srgbClr val="FBB040"/>
              </a:solidFill>
              <a:effectLst/>
              <a:uLnTx/>
              <a:uFillTx/>
              <a:latin typeface="Calibri"/>
              <a:ea typeface="+mn-ea"/>
              <a:cs typeface="+mn-cs"/>
            </a:endParaRPr>
          </a:p>
        </p:txBody>
      </p:sp>
      <p:sp>
        <p:nvSpPr>
          <p:cNvPr id="178" name="Oval 177"/>
          <p:cNvSpPr/>
          <p:nvPr/>
        </p:nvSpPr>
        <p:spPr bwMode="gray">
          <a:xfrm>
            <a:off x="179512" y="2648077"/>
            <a:ext cx="985674" cy="965060"/>
          </a:xfrm>
          <a:prstGeom prst="ellipse">
            <a:avLst/>
          </a:prstGeom>
          <a:solidFill>
            <a:schemeClr val="accent4"/>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endParaRPr kumimoji="0" lang="en-GB" sz="43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179" name="Straight Connector 178"/>
          <p:cNvCxnSpPr/>
          <p:nvPr/>
        </p:nvCxnSpPr>
        <p:spPr bwMode="gray">
          <a:xfrm>
            <a:off x="1637589" y="2648560"/>
            <a:ext cx="0" cy="964094"/>
          </a:xfrm>
          <a:prstGeom prst="line">
            <a:avLst/>
          </a:prstGeom>
          <a:noFill/>
          <a:ln w="9525" cap="rnd" cmpd="sng" algn="ctr">
            <a:solidFill>
              <a:srgbClr val="C8C8C8"/>
            </a:solidFill>
            <a:prstDash val="solid"/>
            <a:tailEnd type="none" w="lg" len="lg"/>
          </a:ln>
          <a:effectLst/>
        </p:spPr>
      </p:cxnSp>
      <p:cxnSp>
        <p:nvCxnSpPr>
          <p:cNvPr id="180" name="Straight Connector 179"/>
          <p:cNvCxnSpPr/>
          <p:nvPr/>
        </p:nvCxnSpPr>
        <p:spPr bwMode="gray">
          <a:xfrm>
            <a:off x="1165187" y="3130143"/>
            <a:ext cx="470513" cy="0"/>
          </a:xfrm>
          <a:prstGeom prst="line">
            <a:avLst/>
          </a:prstGeom>
          <a:noFill/>
          <a:ln w="9525" cap="rnd" cmpd="sng" algn="ctr">
            <a:solidFill>
              <a:schemeClr val="accent4"/>
            </a:solidFill>
            <a:prstDash val="solid"/>
            <a:tailEnd type="oval" w="lg" len="lg"/>
          </a:ln>
          <a:effectLst/>
        </p:spPr>
      </p:cxnSp>
      <p:sp>
        <p:nvSpPr>
          <p:cNvPr id="185" name="Text Placeholder 3"/>
          <p:cNvSpPr txBox="1">
            <a:spLocks/>
          </p:cNvSpPr>
          <p:nvPr/>
        </p:nvSpPr>
        <p:spPr bwMode="gray">
          <a:xfrm>
            <a:off x="1761798" y="3059080"/>
            <a:ext cx="5355959" cy="498598"/>
          </a:xfrm>
          <a:prstGeom prst="rect">
            <a:avLst/>
          </a:prstGeom>
          <a:ln>
            <a:noFill/>
          </a:ln>
        </p:spPr>
        <p:txBody>
          <a:bodyPr vert="horz" wrap="square" lIns="0" tIns="0" rIns="0" bIns="0" rtlCol="0" anchor="ctr">
            <a:spAutoFit/>
          </a:bodyPr>
          <a:lstStyle>
            <a:defPPr>
              <a:defRPr lang="en-US"/>
            </a:defPPr>
            <a:lvl1pPr indent="0" defTabSz="1043056">
              <a:lnSpc>
                <a:spcPct val="90000"/>
              </a:lnSpc>
              <a:spcBef>
                <a:spcPts val="0"/>
              </a:spcBef>
              <a:buFont typeface="Arial" pitchFamily="34" charset="0"/>
              <a:buNone/>
              <a:defRPr sz="1050"/>
            </a:lvl1pPr>
            <a:lvl2pPr marL="180975" indent="-180975" defTabSz="1043056">
              <a:lnSpc>
                <a:spcPct val="90000"/>
              </a:lnSpc>
              <a:spcBef>
                <a:spcPts val="0"/>
              </a:spcBef>
              <a:buFont typeface="Arial" pitchFamily="34" charset="0"/>
              <a:buChar char="•"/>
              <a:defRPr sz="1200">
                <a:solidFill>
                  <a:schemeClr val="tx2"/>
                </a:solidFill>
              </a:defRPr>
            </a:lvl2pPr>
            <a:lvl3pPr marL="361950" indent="-171450" defTabSz="1043056">
              <a:lnSpc>
                <a:spcPct val="90000"/>
              </a:lnSpc>
              <a:spcBef>
                <a:spcPts val="0"/>
              </a:spcBef>
              <a:buFont typeface="Calibri" pitchFamily="34" charset="0"/>
              <a:buChar char="–"/>
              <a:defRPr sz="1200">
                <a:solidFill>
                  <a:schemeClr val="tx2"/>
                </a:solidFill>
              </a:defRPr>
            </a:lvl3pPr>
            <a:lvl4pPr marL="1825348" indent="-260764" defTabSz="1043056">
              <a:lnSpc>
                <a:spcPct val="90000"/>
              </a:lnSpc>
              <a:spcBef>
                <a:spcPts val="0"/>
              </a:spcBef>
              <a:buFont typeface="Arial" pitchFamily="34" charset="0"/>
              <a:buChar char="–"/>
              <a:defRPr sz="1200">
                <a:solidFill>
                  <a:schemeClr val="tx2"/>
                </a:solidFill>
              </a:defRPr>
            </a:lvl4pPr>
            <a:lvl5pPr marL="2346876" indent="-260764" defTabSz="1043056">
              <a:lnSpc>
                <a:spcPct val="90000"/>
              </a:lnSpc>
              <a:spcBef>
                <a:spcPts val="0"/>
              </a:spcBef>
              <a:buFont typeface="Arial" pitchFamily="34" charset="0"/>
              <a:buChar char="»"/>
              <a:defRPr sz="1200">
                <a:solidFill>
                  <a:schemeClr val="tx2"/>
                </a:solidFill>
              </a:defRPr>
            </a:lvl5pPr>
            <a:lvl6pPr marL="2868404" indent="-260764" defTabSz="1043056">
              <a:spcBef>
                <a:spcPct val="20000"/>
              </a:spcBef>
              <a:buFont typeface="Arial" pitchFamily="34" charset="0"/>
              <a:buChar char="•"/>
              <a:defRPr sz="2300"/>
            </a:lvl6pPr>
            <a:lvl7pPr marL="3389932" indent="-260764" defTabSz="1043056">
              <a:spcBef>
                <a:spcPct val="20000"/>
              </a:spcBef>
              <a:buFont typeface="Arial" pitchFamily="34" charset="0"/>
              <a:buChar char="•"/>
              <a:defRPr sz="2300"/>
            </a:lvl7pPr>
            <a:lvl8pPr marL="3911460" indent="-260764" defTabSz="1043056">
              <a:spcBef>
                <a:spcPct val="20000"/>
              </a:spcBef>
              <a:buFont typeface="Arial" pitchFamily="34" charset="0"/>
              <a:buChar char="•"/>
              <a:defRPr sz="2300"/>
            </a:lvl8pPr>
            <a:lvl9pPr marL="4432988" indent="-260764" defTabSz="1043056">
              <a:spcBef>
                <a:spcPct val="20000"/>
              </a:spcBef>
              <a:buFont typeface="Arial" pitchFamily="34" charset="0"/>
              <a:buChar char="•"/>
              <a:defRPr sz="2300"/>
            </a:lvl9pPr>
          </a:lstStyle>
          <a:p>
            <a:pPr lvl="0" defTabSz="1390707">
              <a:defRPr/>
            </a:pPr>
            <a:r>
              <a:rPr lang="en-GB" sz="1200" dirty="0">
                <a:solidFill>
                  <a:srgbClr val="404040"/>
                </a:solidFill>
                <a:cs typeface="Arial" pitchFamily="34" charset="0"/>
              </a:rPr>
              <a:t>As a result of the quantitative study there are two data bases, one person and one event based. Size of the event based data base: 4733 programme situation on different days of the week in different times of the day.</a:t>
            </a:r>
            <a:endParaRPr lang="hu-HU" sz="1200" dirty="0">
              <a:solidFill>
                <a:srgbClr val="404040"/>
              </a:solidFill>
              <a:cs typeface="Arial" pitchFamily="34" charset="0"/>
            </a:endParaRPr>
          </a:p>
        </p:txBody>
      </p:sp>
      <p:sp>
        <p:nvSpPr>
          <p:cNvPr id="186" name="Text Placeholder 3"/>
          <p:cNvSpPr txBox="1">
            <a:spLocks/>
          </p:cNvSpPr>
          <p:nvPr/>
        </p:nvSpPr>
        <p:spPr bwMode="gray">
          <a:xfrm>
            <a:off x="1763689" y="2677033"/>
            <a:ext cx="5614945" cy="2492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1" indent="0" algn="l" defTabSz="1390707" rtl="0"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1200" cap="none" spc="0" normalizeH="0" baseline="0" noProof="0" dirty="0">
                <a:ln>
                  <a:noFill/>
                </a:ln>
                <a:solidFill>
                  <a:srgbClr val="A1C46B"/>
                </a:solidFill>
                <a:effectLst/>
                <a:uLnTx/>
                <a:uFillTx/>
                <a:latin typeface="Calibri"/>
                <a:ea typeface="+mn-ea"/>
                <a:cs typeface="+mn-cs"/>
              </a:rPr>
              <a:t>DATABASE</a:t>
            </a:r>
            <a:endParaRPr kumimoji="0" lang="en-GB" sz="1800" b="1" i="0" u="none" strike="noStrike" kern="1200" cap="none" spc="0" normalizeH="0" baseline="0" noProof="0" dirty="0">
              <a:ln>
                <a:noFill/>
              </a:ln>
              <a:solidFill>
                <a:srgbClr val="A1C46B"/>
              </a:solidFill>
              <a:effectLst/>
              <a:uLnTx/>
              <a:uFillTx/>
              <a:latin typeface="Calibri"/>
              <a:ea typeface="+mn-ea"/>
              <a:cs typeface="+mn-cs"/>
            </a:endParaRPr>
          </a:p>
        </p:txBody>
      </p:sp>
      <p:sp>
        <p:nvSpPr>
          <p:cNvPr id="187" name="Oval 186"/>
          <p:cNvSpPr/>
          <p:nvPr/>
        </p:nvSpPr>
        <p:spPr bwMode="gray">
          <a:xfrm>
            <a:off x="7834798" y="3751868"/>
            <a:ext cx="985674" cy="965060"/>
          </a:xfrm>
          <a:prstGeom prst="ellipse">
            <a:avLst/>
          </a:prstGeom>
          <a:solidFill>
            <a:schemeClr val="accent3"/>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endParaRPr kumimoji="0" lang="en-GB" sz="43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Text Placeholder 3"/>
          <p:cNvSpPr txBox="1">
            <a:spLocks/>
          </p:cNvSpPr>
          <p:nvPr/>
        </p:nvSpPr>
        <p:spPr bwMode="gray">
          <a:xfrm>
            <a:off x="1761798" y="3910387"/>
            <a:ext cx="5298830" cy="997196"/>
          </a:xfrm>
          <a:prstGeom prst="rect">
            <a:avLst/>
          </a:prstGeom>
          <a:ln>
            <a:noFill/>
          </a:ln>
        </p:spPr>
        <p:txBody>
          <a:bodyPr vert="horz" wrap="square" lIns="0" tIns="0" rIns="0" bIns="0" rtlCol="0" anchor="ctr">
            <a:spAutoFit/>
          </a:bodyPr>
          <a:lstStyle>
            <a:defPPr>
              <a:defRPr lang="en-US"/>
            </a:defPPr>
            <a:lvl1pPr indent="0" defTabSz="1043056">
              <a:lnSpc>
                <a:spcPct val="90000"/>
              </a:lnSpc>
              <a:spcBef>
                <a:spcPts val="0"/>
              </a:spcBef>
              <a:buFont typeface="Arial" pitchFamily="34" charset="0"/>
              <a:buNone/>
              <a:defRPr sz="1050"/>
            </a:lvl1pPr>
            <a:lvl2pPr marL="180975" indent="-180975" defTabSz="1043056">
              <a:lnSpc>
                <a:spcPct val="90000"/>
              </a:lnSpc>
              <a:spcBef>
                <a:spcPts val="0"/>
              </a:spcBef>
              <a:buFont typeface="Arial" pitchFamily="34" charset="0"/>
              <a:buChar char="•"/>
              <a:defRPr sz="1200">
                <a:solidFill>
                  <a:schemeClr val="tx2"/>
                </a:solidFill>
              </a:defRPr>
            </a:lvl2pPr>
            <a:lvl3pPr marL="361950" indent="-171450" defTabSz="1043056">
              <a:lnSpc>
                <a:spcPct val="90000"/>
              </a:lnSpc>
              <a:spcBef>
                <a:spcPts val="0"/>
              </a:spcBef>
              <a:buFont typeface="Calibri" pitchFamily="34" charset="0"/>
              <a:buChar char="–"/>
              <a:defRPr sz="1200">
                <a:solidFill>
                  <a:schemeClr val="tx2"/>
                </a:solidFill>
              </a:defRPr>
            </a:lvl3pPr>
            <a:lvl4pPr marL="1825348" indent="-260764" defTabSz="1043056">
              <a:lnSpc>
                <a:spcPct val="90000"/>
              </a:lnSpc>
              <a:spcBef>
                <a:spcPts val="0"/>
              </a:spcBef>
              <a:buFont typeface="Arial" pitchFamily="34" charset="0"/>
              <a:buChar char="–"/>
              <a:defRPr sz="1200">
                <a:solidFill>
                  <a:schemeClr val="tx2"/>
                </a:solidFill>
              </a:defRPr>
            </a:lvl4pPr>
            <a:lvl5pPr marL="2346876" indent="-260764" defTabSz="1043056">
              <a:lnSpc>
                <a:spcPct val="90000"/>
              </a:lnSpc>
              <a:spcBef>
                <a:spcPts val="0"/>
              </a:spcBef>
              <a:buFont typeface="Arial" pitchFamily="34" charset="0"/>
              <a:buChar char="»"/>
              <a:defRPr sz="1200">
                <a:solidFill>
                  <a:schemeClr val="tx2"/>
                </a:solidFill>
              </a:defRPr>
            </a:lvl5pPr>
            <a:lvl6pPr marL="2868404" indent="-260764" defTabSz="1043056">
              <a:spcBef>
                <a:spcPct val="20000"/>
              </a:spcBef>
              <a:buFont typeface="Arial" pitchFamily="34" charset="0"/>
              <a:buChar char="•"/>
              <a:defRPr sz="2300"/>
            </a:lvl6pPr>
            <a:lvl7pPr marL="3389932" indent="-260764" defTabSz="1043056">
              <a:spcBef>
                <a:spcPct val="20000"/>
              </a:spcBef>
              <a:buFont typeface="Arial" pitchFamily="34" charset="0"/>
              <a:buChar char="•"/>
              <a:defRPr sz="2300"/>
            </a:lvl7pPr>
            <a:lvl8pPr marL="3911460" indent="-260764" defTabSz="1043056">
              <a:spcBef>
                <a:spcPct val="20000"/>
              </a:spcBef>
              <a:buFont typeface="Arial" pitchFamily="34" charset="0"/>
              <a:buChar char="•"/>
              <a:defRPr sz="2300"/>
            </a:lvl8pPr>
            <a:lvl9pPr marL="4432988" indent="-260764" defTabSz="1043056">
              <a:spcBef>
                <a:spcPct val="20000"/>
              </a:spcBef>
              <a:buFont typeface="Arial" pitchFamily="34" charset="0"/>
              <a:buChar char="•"/>
              <a:defRPr sz="2300"/>
            </a:lvl9pPr>
          </a:lstStyle>
          <a:p>
            <a:pPr lvl="0" algn="r" defTabSz="1390673">
              <a:defRPr/>
            </a:pPr>
            <a:r>
              <a:rPr lang="en-GB" sz="1200" dirty="0">
                <a:solidFill>
                  <a:srgbClr val="404040"/>
                </a:solidFill>
                <a:cs typeface="Arial" pitchFamily="34" charset="0"/>
              </a:rPr>
              <a:t>After analysing the basic distribution of the answers, the significant differences are described along the most important background variables as well. Due to rounding</a:t>
            </a:r>
            <a:r>
              <a:rPr lang="hu-HU" sz="1200" dirty="0">
                <a:solidFill>
                  <a:srgbClr val="404040"/>
                </a:solidFill>
                <a:cs typeface="Arial" pitchFamily="34" charset="0"/>
              </a:rPr>
              <a:t> </a:t>
            </a:r>
            <a:r>
              <a:rPr lang="en-GB" sz="1200" dirty="0">
                <a:solidFill>
                  <a:srgbClr val="404040"/>
                </a:solidFill>
                <a:cs typeface="Arial" pitchFamily="34" charset="0"/>
              </a:rPr>
              <a:t>the sum of percentiles can differ from 100%. </a:t>
            </a:r>
          </a:p>
          <a:p>
            <a:pPr lvl="0" algn="r" defTabSz="1390673">
              <a:defRPr/>
            </a:pPr>
            <a:r>
              <a:rPr lang="en-GB" sz="1200" dirty="0">
                <a:solidFill>
                  <a:srgbClr val="404040"/>
                </a:solidFill>
                <a:cs typeface="Arial" pitchFamily="34" charset="0"/>
              </a:rPr>
              <a:t>Significant differences: the probability of the results being true for the whole of the studied target group is over 95%, which means that the differences in opinions are not incidental.</a:t>
            </a:r>
            <a:r>
              <a:rPr kumimoji="0" lang="hu-HU" sz="1200" b="0" i="0" u="none" strike="noStrike" kern="0" cap="none" spc="0" normalizeH="0" baseline="0" noProof="0" dirty="0">
                <a:ln>
                  <a:noFill/>
                </a:ln>
                <a:solidFill>
                  <a:srgbClr val="404040"/>
                </a:solidFill>
                <a:effectLst/>
                <a:uLnTx/>
                <a:uFillTx/>
                <a:latin typeface="Calibri"/>
                <a:ea typeface="+mn-ea"/>
                <a:cs typeface="Arial" pitchFamily="34" charset="0"/>
              </a:rPr>
              <a:t> </a:t>
            </a:r>
            <a:endParaRPr kumimoji="0" lang="en-US" sz="1200" b="0" i="0" u="none" strike="noStrike" kern="0" cap="none" spc="0" normalizeH="0" baseline="0" noProof="0" dirty="0">
              <a:ln>
                <a:noFill/>
              </a:ln>
              <a:solidFill>
                <a:srgbClr val="777777">
                  <a:lumMod val="75000"/>
                </a:srgbClr>
              </a:solidFill>
              <a:effectLst/>
              <a:uLnTx/>
              <a:uFillTx/>
              <a:latin typeface="Calibri"/>
              <a:ea typeface="+mn-ea"/>
              <a:cs typeface="+mn-cs"/>
            </a:endParaRPr>
          </a:p>
        </p:txBody>
      </p:sp>
      <p:sp>
        <p:nvSpPr>
          <p:cNvPr id="192" name="Text Placeholder 3"/>
          <p:cNvSpPr txBox="1">
            <a:spLocks/>
          </p:cNvSpPr>
          <p:nvPr/>
        </p:nvSpPr>
        <p:spPr bwMode="gray">
          <a:xfrm>
            <a:off x="3189011" y="3651870"/>
            <a:ext cx="3871617" cy="2492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1" indent="0" algn="r" defTabSz="1390673" rtl="0"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1200" cap="none" spc="0" normalizeH="0" baseline="0" noProof="0" dirty="0">
                <a:ln>
                  <a:noFill/>
                </a:ln>
                <a:solidFill>
                  <a:srgbClr val="ED6737"/>
                </a:solidFill>
                <a:effectLst/>
                <a:uLnTx/>
                <a:uFillTx/>
                <a:latin typeface="Calibri"/>
                <a:ea typeface="+mn-ea"/>
                <a:cs typeface="+mn-cs"/>
              </a:rPr>
              <a:t>ANALYSIS</a:t>
            </a:r>
          </a:p>
        </p:txBody>
      </p:sp>
      <p:sp>
        <p:nvSpPr>
          <p:cNvPr id="193" name="Freeform 6"/>
          <p:cNvSpPr>
            <a:spLocks noChangeAspect="1"/>
          </p:cNvSpPr>
          <p:nvPr/>
        </p:nvSpPr>
        <p:spPr bwMode="auto">
          <a:xfrm>
            <a:off x="366626" y="837086"/>
            <a:ext cx="654545" cy="654545"/>
          </a:xfrm>
          <a:custGeom>
            <a:avLst/>
            <a:gdLst/>
            <a:ahLst/>
            <a:cxnLst>
              <a:cxn ang="0">
                <a:pos x="134" y="129"/>
              </a:cxn>
              <a:cxn ang="0">
                <a:pos x="119" y="133"/>
              </a:cxn>
              <a:cxn ang="0">
                <a:pos x="106" y="132"/>
              </a:cxn>
              <a:cxn ang="0">
                <a:pos x="193" y="52"/>
              </a:cxn>
              <a:cxn ang="0">
                <a:pos x="217" y="51"/>
              </a:cxn>
              <a:cxn ang="0">
                <a:pos x="238" y="28"/>
              </a:cxn>
              <a:cxn ang="0">
                <a:pos x="218" y="27"/>
              </a:cxn>
              <a:cxn ang="0">
                <a:pos x="219" y="19"/>
              </a:cxn>
              <a:cxn ang="0">
                <a:pos x="211" y="20"/>
              </a:cxn>
              <a:cxn ang="0">
                <a:pos x="210" y="0"/>
              </a:cxn>
              <a:cxn ang="0">
                <a:pos x="187" y="21"/>
              </a:cxn>
              <a:cxn ang="0">
                <a:pos x="186" y="45"/>
              </a:cxn>
              <a:cxn ang="0">
                <a:pos x="109" y="19"/>
              </a:cxn>
              <a:cxn ang="0">
                <a:pos x="0" y="129"/>
              </a:cxn>
              <a:cxn ang="0">
                <a:pos x="109" y="238"/>
              </a:cxn>
              <a:cxn ang="0">
                <a:pos x="219" y="129"/>
              </a:cxn>
              <a:cxn ang="0">
                <a:pos x="178" y="75"/>
              </a:cxn>
              <a:cxn ang="0">
                <a:pos x="171" y="190"/>
              </a:cxn>
              <a:cxn ang="0">
                <a:pos x="48" y="190"/>
              </a:cxn>
              <a:cxn ang="0">
                <a:pos x="48" y="67"/>
              </a:cxn>
              <a:cxn ang="0">
                <a:pos x="167" y="64"/>
              </a:cxn>
              <a:cxn ang="0">
                <a:pos x="109" y="61"/>
              </a:cxn>
              <a:cxn ang="0">
                <a:pos x="42" y="129"/>
              </a:cxn>
              <a:cxn ang="0">
                <a:pos x="109" y="196"/>
              </a:cxn>
              <a:cxn ang="0">
                <a:pos x="177" y="129"/>
              </a:cxn>
              <a:cxn ang="0">
                <a:pos x="147" y="105"/>
              </a:cxn>
              <a:cxn ang="0">
                <a:pos x="141" y="161"/>
              </a:cxn>
              <a:cxn ang="0">
                <a:pos x="77" y="161"/>
              </a:cxn>
              <a:cxn ang="0">
                <a:pos x="77" y="97"/>
              </a:cxn>
              <a:cxn ang="0">
                <a:pos x="138" y="94"/>
              </a:cxn>
              <a:cxn ang="0">
                <a:pos x="109" y="104"/>
              </a:cxn>
              <a:cxn ang="0">
                <a:pos x="109" y="154"/>
              </a:cxn>
            </a:cxnLst>
            <a:rect l="0" t="0" r="r" b="b"/>
            <a:pathLst>
              <a:path w="238" h="238">
                <a:moveTo>
                  <a:pt x="109" y="154"/>
                </a:moveTo>
                <a:cubicBezTo>
                  <a:pt x="123" y="154"/>
                  <a:pt x="134" y="143"/>
                  <a:pt x="134" y="129"/>
                </a:cubicBezTo>
                <a:cubicBezTo>
                  <a:pt x="134" y="126"/>
                  <a:pt x="134" y="122"/>
                  <a:pt x="133" y="120"/>
                </a:cubicBezTo>
                <a:cubicBezTo>
                  <a:pt x="119" y="133"/>
                  <a:pt x="119" y="133"/>
                  <a:pt x="119" y="133"/>
                </a:cubicBezTo>
                <a:cubicBezTo>
                  <a:pt x="115" y="137"/>
                  <a:pt x="108" y="136"/>
                  <a:pt x="106" y="132"/>
                </a:cubicBezTo>
                <a:cubicBezTo>
                  <a:pt x="106" y="132"/>
                  <a:pt x="106" y="132"/>
                  <a:pt x="106" y="132"/>
                </a:cubicBezTo>
                <a:cubicBezTo>
                  <a:pt x="108" y="134"/>
                  <a:pt x="111" y="134"/>
                  <a:pt x="113" y="132"/>
                </a:cubicBezTo>
                <a:cubicBezTo>
                  <a:pt x="193" y="52"/>
                  <a:pt x="193" y="52"/>
                  <a:pt x="193" y="52"/>
                </a:cubicBezTo>
                <a:cubicBezTo>
                  <a:pt x="215" y="52"/>
                  <a:pt x="215" y="52"/>
                  <a:pt x="215" y="52"/>
                </a:cubicBezTo>
                <a:cubicBezTo>
                  <a:pt x="216" y="52"/>
                  <a:pt x="217" y="51"/>
                  <a:pt x="217" y="51"/>
                </a:cubicBezTo>
                <a:cubicBezTo>
                  <a:pt x="237" y="31"/>
                  <a:pt x="237" y="31"/>
                  <a:pt x="237" y="31"/>
                </a:cubicBezTo>
                <a:cubicBezTo>
                  <a:pt x="238" y="30"/>
                  <a:pt x="238" y="29"/>
                  <a:pt x="238" y="28"/>
                </a:cubicBezTo>
                <a:cubicBezTo>
                  <a:pt x="237" y="27"/>
                  <a:pt x="237" y="27"/>
                  <a:pt x="236" y="27"/>
                </a:cubicBezTo>
                <a:cubicBezTo>
                  <a:pt x="218" y="27"/>
                  <a:pt x="218" y="27"/>
                  <a:pt x="218" y="27"/>
                </a:cubicBezTo>
                <a:cubicBezTo>
                  <a:pt x="219" y="26"/>
                  <a:pt x="219" y="26"/>
                  <a:pt x="219" y="26"/>
                </a:cubicBezTo>
                <a:cubicBezTo>
                  <a:pt x="221" y="24"/>
                  <a:pt x="221" y="21"/>
                  <a:pt x="219" y="19"/>
                </a:cubicBezTo>
                <a:cubicBezTo>
                  <a:pt x="217" y="17"/>
                  <a:pt x="214" y="17"/>
                  <a:pt x="212" y="19"/>
                </a:cubicBezTo>
                <a:cubicBezTo>
                  <a:pt x="211" y="20"/>
                  <a:pt x="211" y="20"/>
                  <a:pt x="211" y="20"/>
                </a:cubicBezTo>
                <a:cubicBezTo>
                  <a:pt x="211" y="2"/>
                  <a:pt x="211" y="2"/>
                  <a:pt x="211" y="2"/>
                </a:cubicBezTo>
                <a:cubicBezTo>
                  <a:pt x="211" y="1"/>
                  <a:pt x="211" y="1"/>
                  <a:pt x="210" y="0"/>
                </a:cubicBezTo>
                <a:cubicBezTo>
                  <a:pt x="209" y="0"/>
                  <a:pt x="208" y="0"/>
                  <a:pt x="207" y="1"/>
                </a:cubicBezTo>
                <a:cubicBezTo>
                  <a:pt x="187" y="21"/>
                  <a:pt x="187" y="21"/>
                  <a:pt x="187" y="21"/>
                </a:cubicBezTo>
                <a:cubicBezTo>
                  <a:pt x="187" y="21"/>
                  <a:pt x="186" y="22"/>
                  <a:pt x="186" y="23"/>
                </a:cubicBezTo>
                <a:cubicBezTo>
                  <a:pt x="186" y="45"/>
                  <a:pt x="186" y="45"/>
                  <a:pt x="186" y="45"/>
                </a:cubicBezTo>
                <a:cubicBezTo>
                  <a:pt x="183" y="48"/>
                  <a:pt x="183" y="48"/>
                  <a:pt x="183" y="48"/>
                </a:cubicBezTo>
                <a:cubicBezTo>
                  <a:pt x="164" y="30"/>
                  <a:pt x="138" y="19"/>
                  <a:pt x="109" y="19"/>
                </a:cubicBezTo>
                <a:cubicBezTo>
                  <a:pt x="79" y="19"/>
                  <a:pt x="52" y="32"/>
                  <a:pt x="32" y="51"/>
                </a:cubicBezTo>
                <a:cubicBezTo>
                  <a:pt x="12" y="71"/>
                  <a:pt x="0" y="99"/>
                  <a:pt x="0" y="129"/>
                </a:cubicBezTo>
                <a:cubicBezTo>
                  <a:pt x="0" y="159"/>
                  <a:pt x="12" y="186"/>
                  <a:pt x="32" y="206"/>
                </a:cubicBezTo>
                <a:cubicBezTo>
                  <a:pt x="52" y="226"/>
                  <a:pt x="79" y="238"/>
                  <a:pt x="109" y="238"/>
                </a:cubicBezTo>
                <a:cubicBezTo>
                  <a:pt x="139" y="238"/>
                  <a:pt x="167" y="226"/>
                  <a:pt x="187" y="206"/>
                </a:cubicBezTo>
                <a:cubicBezTo>
                  <a:pt x="206" y="186"/>
                  <a:pt x="219" y="159"/>
                  <a:pt x="219" y="129"/>
                </a:cubicBezTo>
                <a:cubicBezTo>
                  <a:pt x="219" y="102"/>
                  <a:pt x="209" y="78"/>
                  <a:pt x="194" y="59"/>
                </a:cubicBezTo>
                <a:cubicBezTo>
                  <a:pt x="178" y="75"/>
                  <a:pt x="178" y="75"/>
                  <a:pt x="178" y="75"/>
                </a:cubicBezTo>
                <a:cubicBezTo>
                  <a:pt x="189" y="90"/>
                  <a:pt x="196" y="108"/>
                  <a:pt x="196" y="129"/>
                </a:cubicBezTo>
                <a:cubicBezTo>
                  <a:pt x="196" y="153"/>
                  <a:pt x="186" y="175"/>
                  <a:pt x="171" y="190"/>
                </a:cubicBezTo>
                <a:cubicBezTo>
                  <a:pt x="155" y="206"/>
                  <a:pt x="133" y="216"/>
                  <a:pt x="109" y="216"/>
                </a:cubicBezTo>
                <a:cubicBezTo>
                  <a:pt x="85" y="216"/>
                  <a:pt x="63" y="206"/>
                  <a:pt x="48" y="190"/>
                </a:cubicBezTo>
                <a:cubicBezTo>
                  <a:pt x="32" y="175"/>
                  <a:pt x="22" y="153"/>
                  <a:pt x="22" y="129"/>
                </a:cubicBezTo>
                <a:cubicBezTo>
                  <a:pt x="22" y="105"/>
                  <a:pt x="32" y="83"/>
                  <a:pt x="48" y="67"/>
                </a:cubicBezTo>
                <a:cubicBezTo>
                  <a:pt x="63" y="51"/>
                  <a:pt x="85" y="42"/>
                  <a:pt x="109" y="42"/>
                </a:cubicBezTo>
                <a:cubicBezTo>
                  <a:pt x="132" y="42"/>
                  <a:pt x="152" y="50"/>
                  <a:pt x="167" y="64"/>
                </a:cubicBezTo>
                <a:cubicBezTo>
                  <a:pt x="153" y="78"/>
                  <a:pt x="153" y="78"/>
                  <a:pt x="153" y="78"/>
                </a:cubicBezTo>
                <a:cubicBezTo>
                  <a:pt x="142" y="67"/>
                  <a:pt x="126" y="61"/>
                  <a:pt x="109" y="61"/>
                </a:cubicBezTo>
                <a:cubicBezTo>
                  <a:pt x="91" y="61"/>
                  <a:pt x="74" y="69"/>
                  <a:pt x="61" y="81"/>
                </a:cubicBezTo>
                <a:cubicBezTo>
                  <a:pt x="49" y="93"/>
                  <a:pt x="42" y="110"/>
                  <a:pt x="42" y="129"/>
                </a:cubicBezTo>
                <a:cubicBezTo>
                  <a:pt x="42" y="147"/>
                  <a:pt x="49" y="164"/>
                  <a:pt x="61" y="177"/>
                </a:cubicBezTo>
                <a:cubicBezTo>
                  <a:pt x="74" y="189"/>
                  <a:pt x="91" y="196"/>
                  <a:pt x="109" y="196"/>
                </a:cubicBezTo>
                <a:cubicBezTo>
                  <a:pt x="128" y="196"/>
                  <a:pt x="145" y="189"/>
                  <a:pt x="157" y="177"/>
                </a:cubicBezTo>
                <a:cubicBezTo>
                  <a:pt x="169" y="164"/>
                  <a:pt x="177" y="147"/>
                  <a:pt x="177" y="129"/>
                </a:cubicBezTo>
                <a:cubicBezTo>
                  <a:pt x="177" y="114"/>
                  <a:pt x="172" y="100"/>
                  <a:pt x="164" y="89"/>
                </a:cubicBezTo>
                <a:cubicBezTo>
                  <a:pt x="147" y="105"/>
                  <a:pt x="147" y="105"/>
                  <a:pt x="147" y="105"/>
                </a:cubicBezTo>
                <a:cubicBezTo>
                  <a:pt x="152" y="112"/>
                  <a:pt x="154" y="120"/>
                  <a:pt x="154" y="129"/>
                </a:cubicBezTo>
                <a:cubicBezTo>
                  <a:pt x="154" y="141"/>
                  <a:pt x="149" y="152"/>
                  <a:pt x="141" y="161"/>
                </a:cubicBezTo>
                <a:cubicBezTo>
                  <a:pt x="133" y="169"/>
                  <a:pt x="122" y="174"/>
                  <a:pt x="109" y="174"/>
                </a:cubicBezTo>
                <a:cubicBezTo>
                  <a:pt x="97" y="174"/>
                  <a:pt x="85" y="169"/>
                  <a:pt x="77" y="161"/>
                </a:cubicBezTo>
                <a:cubicBezTo>
                  <a:pt x="69" y="152"/>
                  <a:pt x="64" y="141"/>
                  <a:pt x="64" y="129"/>
                </a:cubicBezTo>
                <a:cubicBezTo>
                  <a:pt x="64" y="116"/>
                  <a:pt x="69" y="105"/>
                  <a:pt x="77" y="97"/>
                </a:cubicBezTo>
                <a:cubicBezTo>
                  <a:pt x="85" y="89"/>
                  <a:pt x="97" y="84"/>
                  <a:pt x="109" y="84"/>
                </a:cubicBezTo>
                <a:cubicBezTo>
                  <a:pt x="120" y="84"/>
                  <a:pt x="130" y="87"/>
                  <a:pt x="138" y="94"/>
                </a:cubicBezTo>
                <a:cubicBezTo>
                  <a:pt x="123" y="108"/>
                  <a:pt x="123" y="108"/>
                  <a:pt x="123" y="108"/>
                </a:cubicBezTo>
                <a:cubicBezTo>
                  <a:pt x="119" y="105"/>
                  <a:pt x="114" y="104"/>
                  <a:pt x="109" y="104"/>
                </a:cubicBezTo>
                <a:cubicBezTo>
                  <a:pt x="95" y="104"/>
                  <a:pt x="84" y="115"/>
                  <a:pt x="84" y="129"/>
                </a:cubicBezTo>
                <a:cubicBezTo>
                  <a:pt x="84" y="143"/>
                  <a:pt x="95" y="154"/>
                  <a:pt x="109" y="154"/>
                </a:cubicBezTo>
                <a:close/>
              </a:path>
            </a:pathLst>
          </a:custGeom>
          <a:solidFill>
            <a:schemeClr val="bg1"/>
          </a:solid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37" name="Group 236"/>
          <p:cNvGrpSpPr>
            <a:grpSpLocks noChangeAspect="1"/>
          </p:cNvGrpSpPr>
          <p:nvPr/>
        </p:nvGrpSpPr>
        <p:grpSpPr>
          <a:xfrm>
            <a:off x="8003768" y="3915934"/>
            <a:ext cx="686174" cy="595041"/>
            <a:chOff x="5308600" y="2025650"/>
            <a:chExt cx="812800" cy="704850"/>
          </a:xfrm>
          <a:solidFill>
            <a:schemeClr val="bg1"/>
          </a:solidFill>
        </p:grpSpPr>
        <p:sp>
          <p:nvSpPr>
            <p:cNvPr id="238" name="Freeform 5"/>
            <p:cNvSpPr>
              <a:spLocks noEditPoints="1"/>
            </p:cNvSpPr>
            <p:nvPr/>
          </p:nvSpPr>
          <p:spPr bwMode="auto">
            <a:xfrm>
              <a:off x="5575300" y="2184400"/>
              <a:ext cx="546100" cy="546100"/>
            </a:xfrm>
            <a:custGeom>
              <a:avLst/>
              <a:gdLst/>
              <a:ahLst/>
              <a:cxnLst>
                <a:cxn ang="0">
                  <a:pos x="44" y="106"/>
                </a:cxn>
                <a:cxn ang="0">
                  <a:pos x="28" y="118"/>
                </a:cxn>
                <a:cxn ang="0">
                  <a:pos x="4" y="126"/>
                </a:cxn>
                <a:cxn ang="0">
                  <a:pos x="6" y="158"/>
                </a:cxn>
                <a:cxn ang="0">
                  <a:pos x="28" y="178"/>
                </a:cxn>
                <a:cxn ang="0">
                  <a:pos x="20" y="196"/>
                </a:cxn>
                <a:cxn ang="0">
                  <a:pos x="4" y="218"/>
                </a:cxn>
                <a:cxn ang="0">
                  <a:pos x="22" y="244"/>
                </a:cxn>
                <a:cxn ang="0">
                  <a:pos x="46" y="244"/>
                </a:cxn>
                <a:cxn ang="0">
                  <a:pos x="52" y="268"/>
                </a:cxn>
                <a:cxn ang="0">
                  <a:pos x="48" y="296"/>
                </a:cxn>
                <a:cxn ang="0">
                  <a:pos x="76" y="310"/>
                </a:cxn>
                <a:cxn ang="0">
                  <a:pos x="106" y="302"/>
                </a:cxn>
                <a:cxn ang="0">
                  <a:pos x="116" y="316"/>
                </a:cxn>
                <a:cxn ang="0">
                  <a:pos x="126" y="342"/>
                </a:cxn>
                <a:cxn ang="0">
                  <a:pos x="158" y="338"/>
                </a:cxn>
                <a:cxn ang="0">
                  <a:pos x="178" y="318"/>
                </a:cxn>
                <a:cxn ang="0">
                  <a:pos x="196" y="324"/>
                </a:cxn>
                <a:cxn ang="0">
                  <a:pos x="216" y="342"/>
                </a:cxn>
                <a:cxn ang="0">
                  <a:pos x="242" y="324"/>
                </a:cxn>
                <a:cxn ang="0">
                  <a:pos x="250" y="294"/>
                </a:cxn>
                <a:cxn ang="0">
                  <a:pos x="268" y="292"/>
                </a:cxn>
                <a:cxn ang="0">
                  <a:pos x="296" y="296"/>
                </a:cxn>
                <a:cxn ang="0">
                  <a:pos x="308" y="268"/>
                </a:cxn>
                <a:cxn ang="0">
                  <a:pos x="300" y="240"/>
                </a:cxn>
                <a:cxn ang="0">
                  <a:pos x="316" y="228"/>
                </a:cxn>
                <a:cxn ang="0">
                  <a:pos x="340" y="218"/>
                </a:cxn>
                <a:cxn ang="0">
                  <a:pos x="338" y="186"/>
                </a:cxn>
                <a:cxn ang="0">
                  <a:pos x="316" y="166"/>
                </a:cxn>
                <a:cxn ang="0">
                  <a:pos x="324" y="148"/>
                </a:cxn>
                <a:cxn ang="0">
                  <a:pos x="340" y="128"/>
                </a:cxn>
                <a:cxn ang="0">
                  <a:pos x="322" y="102"/>
                </a:cxn>
                <a:cxn ang="0">
                  <a:pos x="294" y="94"/>
                </a:cxn>
                <a:cxn ang="0">
                  <a:pos x="292" y="76"/>
                </a:cxn>
                <a:cxn ang="0">
                  <a:pos x="296" y="50"/>
                </a:cxn>
                <a:cxn ang="0">
                  <a:pos x="268" y="36"/>
                </a:cxn>
                <a:cxn ang="0">
                  <a:pos x="238" y="44"/>
                </a:cxn>
                <a:cxn ang="0">
                  <a:pos x="228" y="28"/>
                </a:cxn>
                <a:cxn ang="0">
                  <a:pos x="218" y="4"/>
                </a:cxn>
                <a:cxn ang="0">
                  <a:pos x="186" y="6"/>
                </a:cxn>
                <a:cxn ang="0">
                  <a:pos x="166" y="28"/>
                </a:cxn>
                <a:cxn ang="0">
                  <a:pos x="148" y="20"/>
                </a:cxn>
                <a:cxn ang="0">
                  <a:pos x="128" y="4"/>
                </a:cxn>
                <a:cxn ang="0">
                  <a:pos x="102" y="22"/>
                </a:cxn>
                <a:cxn ang="0">
                  <a:pos x="94" y="50"/>
                </a:cxn>
                <a:cxn ang="0">
                  <a:pos x="76" y="52"/>
                </a:cxn>
                <a:cxn ang="0">
                  <a:pos x="48" y="48"/>
                </a:cxn>
                <a:cxn ang="0">
                  <a:pos x="36" y="78"/>
                </a:cxn>
                <a:cxn ang="0">
                  <a:pos x="162" y="72"/>
                </a:cxn>
                <a:cxn ang="0">
                  <a:pos x="248" y="106"/>
                </a:cxn>
                <a:cxn ang="0">
                  <a:pos x="272" y="182"/>
                </a:cxn>
                <a:cxn ang="0">
                  <a:pos x="222" y="260"/>
                </a:cxn>
                <a:cxn ang="0">
                  <a:pos x="144" y="270"/>
                </a:cxn>
                <a:cxn ang="0">
                  <a:pos x="76" y="204"/>
                </a:cxn>
                <a:cxn ang="0">
                  <a:pos x="82" y="126"/>
                </a:cxn>
                <a:cxn ang="0">
                  <a:pos x="142" y="76"/>
                </a:cxn>
              </a:cxnLst>
              <a:rect l="0" t="0" r="r" b="b"/>
              <a:pathLst>
                <a:path w="344" h="344">
                  <a:moveTo>
                    <a:pt x="38" y="82"/>
                  </a:moveTo>
                  <a:lnTo>
                    <a:pt x="38" y="82"/>
                  </a:lnTo>
                  <a:lnTo>
                    <a:pt x="42" y="90"/>
                  </a:lnTo>
                  <a:lnTo>
                    <a:pt x="44" y="98"/>
                  </a:lnTo>
                  <a:lnTo>
                    <a:pt x="44" y="106"/>
                  </a:lnTo>
                  <a:lnTo>
                    <a:pt x="42" y="112"/>
                  </a:lnTo>
                  <a:lnTo>
                    <a:pt x="42" y="112"/>
                  </a:lnTo>
                  <a:lnTo>
                    <a:pt x="40" y="114"/>
                  </a:lnTo>
                  <a:lnTo>
                    <a:pt x="34" y="116"/>
                  </a:lnTo>
                  <a:lnTo>
                    <a:pt x="28" y="118"/>
                  </a:lnTo>
                  <a:lnTo>
                    <a:pt x="22" y="116"/>
                  </a:lnTo>
                  <a:lnTo>
                    <a:pt x="22" y="116"/>
                  </a:lnTo>
                  <a:lnTo>
                    <a:pt x="14" y="116"/>
                  </a:lnTo>
                  <a:lnTo>
                    <a:pt x="8" y="120"/>
                  </a:lnTo>
                  <a:lnTo>
                    <a:pt x="4" y="126"/>
                  </a:lnTo>
                  <a:lnTo>
                    <a:pt x="0" y="136"/>
                  </a:lnTo>
                  <a:lnTo>
                    <a:pt x="0" y="136"/>
                  </a:lnTo>
                  <a:lnTo>
                    <a:pt x="0" y="144"/>
                  </a:lnTo>
                  <a:lnTo>
                    <a:pt x="2" y="152"/>
                  </a:lnTo>
                  <a:lnTo>
                    <a:pt x="6" y="158"/>
                  </a:lnTo>
                  <a:lnTo>
                    <a:pt x="12" y="162"/>
                  </a:lnTo>
                  <a:lnTo>
                    <a:pt x="12" y="162"/>
                  </a:lnTo>
                  <a:lnTo>
                    <a:pt x="18" y="166"/>
                  </a:lnTo>
                  <a:lnTo>
                    <a:pt x="24" y="172"/>
                  </a:lnTo>
                  <a:lnTo>
                    <a:pt x="28" y="178"/>
                  </a:lnTo>
                  <a:lnTo>
                    <a:pt x="28" y="184"/>
                  </a:lnTo>
                  <a:lnTo>
                    <a:pt x="28" y="184"/>
                  </a:lnTo>
                  <a:lnTo>
                    <a:pt x="28" y="188"/>
                  </a:lnTo>
                  <a:lnTo>
                    <a:pt x="24" y="192"/>
                  </a:lnTo>
                  <a:lnTo>
                    <a:pt x="20" y="196"/>
                  </a:lnTo>
                  <a:lnTo>
                    <a:pt x="14" y="200"/>
                  </a:lnTo>
                  <a:lnTo>
                    <a:pt x="14" y="200"/>
                  </a:lnTo>
                  <a:lnTo>
                    <a:pt x="8" y="202"/>
                  </a:lnTo>
                  <a:lnTo>
                    <a:pt x="4" y="210"/>
                  </a:lnTo>
                  <a:lnTo>
                    <a:pt x="4" y="218"/>
                  </a:lnTo>
                  <a:lnTo>
                    <a:pt x="4" y="226"/>
                  </a:lnTo>
                  <a:lnTo>
                    <a:pt x="4" y="226"/>
                  </a:lnTo>
                  <a:lnTo>
                    <a:pt x="8" y="234"/>
                  </a:lnTo>
                  <a:lnTo>
                    <a:pt x="14" y="240"/>
                  </a:lnTo>
                  <a:lnTo>
                    <a:pt x="22" y="244"/>
                  </a:lnTo>
                  <a:lnTo>
                    <a:pt x="28" y="244"/>
                  </a:lnTo>
                  <a:lnTo>
                    <a:pt x="28" y="244"/>
                  </a:lnTo>
                  <a:lnTo>
                    <a:pt x="34" y="242"/>
                  </a:lnTo>
                  <a:lnTo>
                    <a:pt x="40" y="242"/>
                  </a:lnTo>
                  <a:lnTo>
                    <a:pt x="46" y="244"/>
                  </a:lnTo>
                  <a:lnTo>
                    <a:pt x="48" y="246"/>
                  </a:lnTo>
                  <a:lnTo>
                    <a:pt x="48" y="246"/>
                  </a:lnTo>
                  <a:lnTo>
                    <a:pt x="50" y="252"/>
                  </a:lnTo>
                  <a:lnTo>
                    <a:pt x="52" y="260"/>
                  </a:lnTo>
                  <a:lnTo>
                    <a:pt x="52" y="268"/>
                  </a:lnTo>
                  <a:lnTo>
                    <a:pt x="48" y="274"/>
                  </a:lnTo>
                  <a:lnTo>
                    <a:pt x="48" y="274"/>
                  </a:lnTo>
                  <a:lnTo>
                    <a:pt x="46" y="280"/>
                  </a:lnTo>
                  <a:lnTo>
                    <a:pt x="46" y="288"/>
                  </a:lnTo>
                  <a:lnTo>
                    <a:pt x="48" y="296"/>
                  </a:lnTo>
                  <a:lnTo>
                    <a:pt x="54" y="302"/>
                  </a:lnTo>
                  <a:lnTo>
                    <a:pt x="54" y="302"/>
                  </a:lnTo>
                  <a:lnTo>
                    <a:pt x="62" y="308"/>
                  </a:lnTo>
                  <a:lnTo>
                    <a:pt x="70" y="310"/>
                  </a:lnTo>
                  <a:lnTo>
                    <a:pt x="76" y="310"/>
                  </a:lnTo>
                  <a:lnTo>
                    <a:pt x="82" y="306"/>
                  </a:lnTo>
                  <a:lnTo>
                    <a:pt x="82" y="306"/>
                  </a:lnTo>
                  <a:lnTo>
                    <a:pt x="88" y="302"/>
                  </a:lnTo>
                  <a:lnTo>
                    <a:pt x="98" y="300"/>
                  </a:lnTo>
                  <a:lnTo>
                    <a:pt x="106" y="302"/>
                  </a:lnTo>
                  <a:lnTo>
                    <a:pt x="110" y="302"/>
                  </a:lnTo>
                  <a:lnTo>
                    <a:pt x="110" y="302"/>
                  </a:lnTo>
                  <a:lnTo>
                    <a:pt x="114" y="306"/>
                  </a:lnTo>
                  <a:lnTo>
                    <a:pt x="116" y="310"/>
                  </a:lnTo>
                  <a:lnTo>
                    <a:pt x="116" y="316"/>
                  </a:lnTo>
                  <a:lnTo>
                    <a:pt x="116" y="322"/>
                  </a:lnTo>
                  <a:lnTo>
                    <a:pt x="116" y="322"/>
                  </a:lnTo>
                  <a:lnTo>
                    <a:pt x="116" y="330"/>
                  </a:lnTo>
                  <a:lnTo>
                    <a:pt x="120" y="336"/>
                  </a:lnTo>
                  <a:lnTo>
                    <a:pt x="126" y="342"/>
                  </a:lnTo>
                  <a:lnTo>
                    <a:pt x="134" y="344"/>
                  </a:lnTo>
                  <a:lnTo>
                    <a:pt x="134" y="344"/>
                  </a:lnTo>
                  <a:lnTo>
                    <a:pt x="144" y="344"/>
                  </a:lnTo>
                  <a:lnTo>
                    <a:pt x="152" y="342"/>
                  </a:lnTo>
                  <a:lnTo>
                    <a:pt x="158" y="338"/>
                  </a:lnTo>
                  <a:lnTo>
                    <a:pt x="162" y="332"/>
                  </a:lnTo>
                  <a:lnTo>
                    <a:pt x="162" y="332"/>
                  </a:lnTo>
                  <a:lnTo>
                    <a:pt x="164" y="326"/>
                  </a:lnTo>
                  <a:lnTo>
                    <a:pt x="172" y="322"/>
                  </a:lnTo>
                  <a:lnTo>
                    <a:pt x="178" y="318"/>
                  </a:lnTo>
                  <a:lnTo>
                    <a:pt x="184" y="316"/>
                  </a:lnTo>
                  <a:lnTo>
                    <a:pt x="184" y="316"/>
                  </a:lnTo>
                  <a:lnTo>
                    <a:pt x="188" y="316"/>
                  </a:lnTo>
                  <a:lnTo>
                    <a:pt x="192" y="320"/>
                  </a:lnTo>
                  <a:lnTo>
                    <a:pt x="196" y="324"/>
                  </a:lnTo>
                  <a:lnTo>
                    <a:pt x="198" y="330"/>
                  </a:lnTo>
                  <a:lnTo>
                    <a:pt x="198" y="330"/>
                  </a:lnTo>
                  <a:lnTo>
                    <a:pt x="202" y="336"/>
                  </a:lnTo>
                  <a:lnTo>
                    <a:pt x="208" y="340"/>
                  </a:lnTo>
                  <a:lnTo>
                    <a:pt x="216" y="342"/>
                  </a:lnTo>
                  <a:lnTo>
                    <a:pt x="226" y="340"/>
                  </a:lnTo>
                  <a:lnTo>
                    <a:pt x="226" y="340"/>
                  </a:lnTo>
                  <a:lnTo>
                    <a:pt x="234" y="336"/>
                  </a:lnTo>
                  <a:lnTo>
                    <a:pt x="240" y="330"/>
                  </a:lnTo>
                  <a:lnTo>
                    <a:pt x="242" y="324"/>
                  </a:lnTo>
                  <a:lnTo>
                    <a:pt x="242" y="316"/>
                  </a:lnTo>
                  <a:lnTo>
                    <a:pt x="242" y="316"/>
                  </a:lnTo>
                  <a:lnTo>
                    <a:pt x="242" y="310"/>
                  </a:lnTo>
                  <a:lnTo>
                    <a:pt x="246" y="302"/>
                  </a:lnTo>
                  <a:lnTo>
                    <a:pt x="250" y="294"/>
                  </a:lnTo>
                  <a:lnTo>
                    <a:pt x="254" y="290"/>
                  </a:lnTo>
                  <a:lnTo>
                    <a:pt x="254" y="290"/>
                  </a:lnTo>
                  <a:lnTo>
                    <a:pt x="258" y="290"/>
                  </a:lnTo>
                  <a:lnTo>
                    <a:pt x="264" y="290"/>
                  </a:lnTo>
                  <a:lnTo>
                    <a:pt x="268" y="292"/>
                  </a:lnTo>
                  <a:lnTo>
                    <a:pt x="274" y="296"/>
                  </a:lnTo>
                  <a:lnTo>
                    <a:pt x="274" y="296"/>
                  </a:lnTo>
                  <a:lnTo>
                    <a:pt x="280" y="300"/>
                  </a:lnTo>
                  <a:lnTo>
                    <a:pt x="288" y="300"/>
                  </a:lnTo>
                  <a:lnTo>
                    <a:pt x="296" y="296"/>
                  </a:lnTo>
                  <a:lnTo>
                    <a:pt x="302" y="290"/>
                  </a:lnTo>
                  <a:lnTo>
                    <a:pt x="302" y="290"/>
                  </a:lnTo>
                  <a:lnTo>
                    <a:pt x="308" y="282"/>
                  </a:lnTo>
                  <a:lnTo>
                    <a:pt x="310" y="274"/>
                  </a:lnTo>
                  <a:lnTo>
                    <a:pt x="308" y="268"/>
                  </a:lnTo>
                  <a:lnTo>
                    <a:pt x="306" y="262"/>
                  </a:lnTo>
                  <a:lnTo>
                    <a:pt x="306" y="262"/>
                  </a:lnTo>
                  <a:lnTo>
                    <a:pt x="302" y="256"/>
                  </a:lnTo>
                  <a:lnTo>
                    <a:pt x="300" y="248"/>
                  </a:lnTo>
                  <a:lnTo>
                    <a:pt x="300" y="240"/>
                  </a:lnTo>
                  <a:lnTo>
                    <a:pt x="302" y="234"/>
                  </a:lnTo>
                  <a:lnTo>
                    <a:pt x="302" y="234"/>
                  </a:lnTo>
                  <a:lnTo>
                    <a:pt x="304" y="230"/>
                  </a:lnTo>
                  <a:lnTo>
                    <a:pt x="310" y="228"/>
                  </a:lnTo>
                  <a:lnTo>
                    <a:pt x="316" y="228"/>
                  </a:lnTo>
                  <a:lnTo>
                    <a:pt x="322" y="228"/>
                  </a:lnTo>
                  <a:lnTo>
                    <a:pt x="322" y="228"/>
                  </a:lnTo>
                  <a:lnTo>
                    <a:pt x="330" y="228"/>
                  </a:lnTo>
                  <a:lnTo>
                    <a:pt x="336" y="224"/>
                  </a:lnTo>
                  <a:lnTo>
                    <a:pt x="340" y="218"/>
                  </a:lnTo>
                  <a:lnTo>
                    <a:pt x="344" y="210"/>
                  </a:lnTo>
                  <a:lnTo>
                    <a:pt x="344" y="210"/>
                  </a:lnTo>
                  <a:lnTo>
                    <a:pt x="344" y="200"/>
                  </a:lnTo>
                  <a:lnTo>
                    <a:pt x="342" y="192"/>
                  </a:lnTo>
                  <a:lnTo>
                    <a:pt x="338" y="186"/>
                  </a:lnTo>
                  <a:lnTo>
                    <a:pt x="332" y="184"/>
                  </a:lnTo>
                  <a:lnTo>
                    <a:pt x="332" y="184"/>
                  </a:lnTo>
                  <a:lnTo>
                    <a:pt x="326" y="180"/>
                  </a:lnTo>
                  <a:lnTo>
                    <a:pt x="320" y="174"/>
                  </a:lnTo>
                  <a:lnTo>
                    <a:pt x="316" y="166"/>
                  </a:lnTo>
                  <a:lnTo>
                    <a:pt x="316" y="160"/>
                  </a:lnTo>
                  <a:lnTo>
                    <a:pt x="316" y="160"/>
                  </a:lnTo>
                  <a:lnTo>
                    <a:pt x="316" y="156"/>
                  </a:lnTo>
                  <a:lnTo>
                    <a:pt x="320" y="152"/>
                  </a:lnTo>
                  <a:lnTo>
                    <a:pt x="324" y="148"/>
                  </a:lnTo>
                  <a:lnTo>
                    <a:pt x="330" y="146"/>
                  </a:lnTo>
                  <a:lnTo>
                    <a:pt x="330" y="146"/>
                  </a:lnTo>
                  <a:lnTo>
                    <a:pt x="336" y="142"/>
                  </a:lnTo>
                  <a:lnTo>
                    <a:pt x="340" y="136"/>
                  </a:lnTo>
                  <a:lnTo>
                    <a:pt x="340" y="128"/>
                  </a:lnTo>
                  <a:lnTo>
                    <a:pt x="340" y="118"/>
                  </a:lnTo>
                  <a:lnTo>
                    <a:pt x="340" y="118"/>
                  </a:lnTo>
                  <a:lnTo>
                    <a:pt x="336" y="110"/>
                  </a:lnTo>
                  <a:lnTo>
                    <a:pt x="330" y="104"/>
                  </a:lnTo>
                  <a:lnTo>
                    <a:pt x="322" y="102"/>
                  </a:lnTo>
                  <a:lnTo>
                    <a:pt x="316" y="102"/>
                  </a:lnTo>
                  <a:lnTo>
                    <a:pt x="316" y="102"/>
                  </a:lnTo>
                  <a:lnTo>
                    <a:pt x="308" y="102"/>
                  </a:lnTo>
                  <a:lnTo>
                    <a:pt x="302" y="98"/>
                  </a:lnTo>
                  <a:lnTo>
                    <a:pt x="294" y="94"/>
                  </a:lnTo>
                  <a:lnTo>
                    <a:pt x="290" y="90"/>
                  </a:lnTo>
                  <a:lnTo>
                    <a:pt x="290" y="90"/>
                  </a:lnTo>
                  <a:lnTo>
                    <a:pt x="288" y="86"/>
                  </a:lnTo>
                  <a:lnTo>
                    <a:pt x="290" y="82"/>
                  </a:lnTo>
                  <a:lnTo>
                    <a:pt x="292" y="76"/>
                  </a:lnTo>
                  <a:lnTo>
                    <a:pt x="296" y="70"/>
                  </a:lnTo>
                  <a:lnTo>
                    <a:pt x="296" y="70"/>
                  </a:lnTo>
                  <a:lnTo>
                    <a:pt x="298" y="64"/>
                  </a:lnTo>
                  <a:lnTo>
                    <a:pt x="298" y="56"/>
                  </a:lnTo>
                  <a:lnTo>
                    <a:pt x="296" y="50"/>
                  </a:lnTo>
                  <a:lnTo>
                    <a:pt x="290" y="42"/>
                  </a:lnTo>
                  <a:lnTo>
                    <a:pt x="290" y="42"/>
                  </a:lnTo>
                  <a:lnTo>
                    <a:pt x="282" y="38"/>
                  </a:lnTo>
                  <a:lnTo>
                    <a:pt x="274" y="34"/>
                  </a:lnTo>
                  <a:lnTo>
                    <a:pt x="268" y="36"/>
                  </a:lnTo>
                  <a:lnTo>
                    <a:pt x="262" y="40"/>
                  </a:lnTo>
                  <a:lnTo>
                    <a:pt x="262" y="40"/>
                  </a:lnTo>
                  <a:lnTo>
                    <a:pt x="256" y="42"/>
                  </a:lnTo>
                  <a:lnTo>
                    <a:pt x="246" y="44"/>
                  </a:lnTo>
                  <a:lnTo>
                    <a:pt x="238" y="44"/>
                  </a:lnTo>
                  <a:lnTo>
                    <a:pt x="234" y="42"/>
                  </a:lnTo>
                  <a:lnTo>
                    <a:pt x="234" y="42"/>
                  </a:lnTo>
                  <a:lnTo>
                    <a:pt x="230" y="40"/>
                  </a:lnTo>
                  <a:lnTo>
                    <a:pt x="228" y="34"/>
                  </a:lnTo>
                  <a:lnTo>
                    <a:pt x="228" y="28"/>
                  </a:lnTo>
                  <a:lnTo>
                    <a:pt x="228" y="22"/>
                  </a:lnTo>
                  <a:lnTo>
                    <a:pt x="228" y="22"/>
                  </a:lnTo>
                  <a:lnTo>
                    <a:pt x="228" y="16"/>
                  </a:lnTo>
                  <a:lnTo>
                    <a:pt x="224" y="8"/>
                  </a:lnTo>
                  <a:lnTo>
                    <a:pt x="218" y="4"/>
                  </a:lnTo>
                  <a:lnTo>
                    <a:pt x="210" y="0"/>
                  </a:lnTo>
                  <a:lnTo>
                    <a:pt x="210" y="0"/>
                  </a:lnTo>
                  <a:lnTo>
                    <a:pt x="200" y="0"/>
                  </a:lnTo>
                  <a:lnTo>
                    <a:pt x="192" y="2"/>
                  </a:lnTo>
                  <a:lnTo>
                    <a:pt x="186" y="6"/>
                  </a:lnTo>
                  <a:lnTo>
                    <a:pt x="182" y="12"/>
                  </a:lnTo>
                  <a:lnTo>
                    <a:pt x="182" y="12"/>
                  </a:lnTo>
                  <a:lnTo>
                    <a:pt x="180" y="18"/>
                  </a:lnTo>
                  <a:lnTo>
                    <a:pt x="172" y="24"/>
                  </a:lnTo>
                  <a:lnTo>
                    <a:pt x="166" y="28"/>
                  </a:lnTo>
                  <a:lnTo>
                    <a:pt x="160" y="30"/>
                  </a:lnTo>
                  <a:lnTo>
                    <a:pt x="160" y="30"/>
                  </a:lnTo>
                  <a:lnTo>
                    <a:pt x="156" y="28"/>
                  </a:lnTo>
                  <a:lnTo>
                    <a:pt x="152" y="26"/>
                  </a:lnTo>
                  <a:lnTo>
                    <a:pt x="148" y="20"/>
                  </a:lnTo>
                  <a:lnTo>
                    <a:pt x="146" y="14"/>
                  </a:lnTo>
                  <a:lnTo>
                    <a:pt x="146" y="14"/>
                  </a:lnTo>
                  <a:lnTo>
                    <a:pt x="142" y="8"/>
                  </a:lnTo>
                  <a:lnTo>
                    <a:pt x="136" y="4"/>
                  </a:lnTo>
                  <a:lnTo>
                    <a:pt x="128" y="4"/>
                  </a:lnTo>
                  <a:lnTo>
                    <a:pt x="118" y="6"/>
                  </a:lnTo>
                  <a:lnTo>
                    <a:pt x="118" y="6"/>
                  </a:lnTo>
                  <a:lnTo>
                    <a:pt x="110" y="10"/>
                  </a:lnTo>
                  <a:lnTo>
                    <a:pt x="104" y="14"/>
                  </a:lnTo>
                  <a:lnTo>
                    <a:pt x="102" y="22"/>
                  </a:lnTo>
                  <a:lnTo>
                    <a:pt x="102" y="28"/>
                  </a:lnTo>
                  <a:lnTo>
                    <a:pt x="102" y="28"/>
                  </a:lnTo>
                  <a:lnTo>
                    <a:pt x="102" y="36"/>
                  </a:lnTo>
                  <a:lnTo>
                    <a:pt x="98" y="44"/>
                  </a:lnTo>
                  <a:lnTo>
                    <a:pt x="94" y="50"/>
                  </a:lnTo>
                  <a:lnTo>
                    <a:pt x="90" y="54"/>
                  </a:lnTo>
                  <a:lnTo>
                    <a:pt x="90" y="54"/>
                  </a:lnTo>
                  <a:lnTo>
                    <a:pt x="86" y="56"/>
                  </a:lnTo>
                  <a:lnTo>
                    <a:pt x="80" y="54"/>
                  </a:lnTo>
                  <a:lnTo>
                    <a:pt x="76" y="52"/>
                  </a:lnTo>
                  <a:lnTo>
                    <a:pt x="70" y="48"/>
                  </a:lnTo>
                  <a:lnTo>
                    <a:pt x="70" y="48"/>
                  </a:lnTo>
                  <a:lnTo>
                    <a:pt x="64" y="46"/>
                  </a:lnTo>
                  <a:lnTo>
                    <a:pt x="56" y="46"/>
                  </a:lnTo>
                  <a:lnTo>
                    <a:pt x="48" y="48"/>
                  </a:lnTo>
                  <a:lnTo>
                    <a:pt x="42" y="54"/>
                  </a:lnTo>
                  <a:lnTo>
                    <a:pt x="42" y="54"/>
                  </a:lnTo>
                  <a:lnTo>
                    <a:pt x="36" y="62"/>
                  </a:lnTo>
                  <a:lnTo>
                    <a:pt x="34" y="70"/>
                  </a:lnTo>
                  <a:lnTo>
                    <a:pt x="36" y="78"/>
                  </a:lnTo>
                  <a:lnTo>
                    <a:pt x="38" y="82"/>
                  </a:lnTo>
                  <a:lnTo>
                    <a:pt x="38" y="82"/>
                  </a:lnTo>
                  <a:close/>
                  <a:moveTo>
                    <a:pt x="142" y="76"/>
                  </a:moveTo>
                  <a:lnTo>
                    <a:pt x="142" y="76"/>
                  </a:lnTo>
                  <a:lnTo>
                    <a:pt x="162" y="72"/>
                  </a:lnTo>
                  <a:lnTo>
                    <a:pt x="180" y="72"/>
                  </a:lnTo>
                  <a:lnTo>
                    <a:pt x="200" y="76"/>
                  </a:lnTo>
                  <a:lnTo>
                    <a:pt x="218" y="82"/>
                  </a:lnTo>
                  <a:lnTo>
                    <a:pt x="234" y="94"/>
                  </a:lnTo>
                  <a:lnTo>
                    <a:pt x="248" y="106"/>
                  </a:lnTo>
                  <a:lnTo>
                    <a:pt x="260" y="122"/>
                  </a:lnTo>
                  <a:lnTo>
                    <a:pt x="268" y="142"/>
                  </a:lnTo>
                  <a:lnTo>
                    <a:pt x="268" y="142"/>
                  </a:lnTo>
                  <a:lnTo>
                    <a:pt x="272" y="162"/>
                  </a:lnTo>
                  <a:lnTo>
                    <a:pt x="272" y="182"/>
                  </a:lnTo>
                  <a:lnTo>
                    <a:pt x="268" y="200"/>
                  </a:lnTo>
                  <a:lnTo>
                    <a:pt x="262" y="218"/>
                  </a:lnTo>
                  <a:lnTo>
                    <a:pt x="252" y="234"/>
                  </a:lnTo>
                  <a:lnTo>
                    <a:pt x="238" y="248"/>
                  </a:lnTo>
                  <a:lnTo>
                    <a:pt x="222" y="260"/>
                  </a:lnTo>
                  <a:lnTo>
                    <a:pt x="202" y="268"/>
                  </a:lnTo>
                  <a:lnTo>
                    <a:pt x="202" y="268"/>
                  </a:lnTo>
                  <a:lnTo>
                    <a:pt x="182" y="272"/>
                  </a:lnTo>
                  <a:lnTo>
                    <a:pt x="164" y="272"/>
                  </a:lnTo>
                  <a:lnTo>
                    <a:pt x="144" y="270"/>
                  </a:lnTo>
                  <a:lnTo>
                    <a:pt x="126" y="262"/>
                  </a:lnTo>
                  <a:lnTo>
                    <a:pt x="110" y="252"/>
                  </a:lnTo>
                  <a:lnTo>
                    <a:pt x="96" y="238"/>
                  </a:lnTo>
                  <a:lnTo>
                    <a:pt x="84" y="222"/>
                  </a:lnTo>
                  <a:lnTo>
                    <a:pt x="76" y="204"/>
                  </a:lnTo>
                  <a:lnTo>
                    <a:pt x="76" y="204"/>
                  </a:lnTo>
                  <a:lnTo>
                    <a:pt x="72" y="184"/>
                  </a:lnTo>
                  <a:lnTo>
                    <a:pt x="72" y="164"/>
                  </a:lnTo>
                  <a:lnTo>
                    <a:pt x="76" y="144"/>
                  </a:lnTo>
                  <a:lnTo>
                    <a:pt x="82" y="126"/>
                  </a:lnTo>
                  <a:lnTo>
                    <a:pt x="92" y="110"/>
                  </a:lnTo>
                  <a:lnTo>
                    <a:pt x="106" y="96"/>
                  </a:lnTo>
                  <a:lnTo>
                    <a:pt x="122" y="84"/>
                  </a:lnTo>
                  <a:lnTo>
                    <a:pt x="142" y="76"/>
                  </a:lnTo>
                  <a:lnTo>
                    <a:pt x="14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9" name="Freeform 6"/>
            <p:cNvSpPr>
              <a:spLocks noEditPoints="1"/>
            </p:cNvSpPr>
            <p:nvPr/>
          </p:nvSpPr>
          <p:spPr bwMode="auto">
            <a:xfrm>
              <a:off x="5308600" y="2025650"/>
              <a:ext cx="352425" cy="349250"/>
            </a:xfrm>
            <a:custGeom>
              <a:avLst/>
              <a:gdLst/>
              <a:ahLst/>
              <a:cxnLst>
                <a:cxn ang="0">
                  <a:pos x="28" y="70"/>
                </a:cxn>
                <a:cxn ang="0">
                  <a:pos x="14" y="74"/>
                </a:cxn>
                <a:cxn ang="0">
                  <a:pos x="0" y="86"/>
                </a:cxn>
                <a:cxn ang="0">
                  <a:pos x="8" y="102"/>
                </a:cxn>
                <a:cxn ang="0">
                  <a:pos x="18" y="120"/>
                </a:cxn>
                <a:cxn ang="0">
                  <a:pos x="4" y="134"/>
                </a:cxn>
                <a:cxn ang="0">
                  <a:pos x="10" y="154"/>
                </a:cxn>
                <a:cxn ang="0">
                  <a:pos x="30" y="156"/>
                </a:cxn>
                <a:cxn ang="0">
                  <a:pos x="32" y="176"/>
                </a:cxn>
                <a:cxn ang="0">
                  <a:pos x="36" y="194"/>
                </a:cxn>
                <a:cxn ang="0">
                  <a:pos x="54" y="196"/>
                </a:cxn>
                <a:cxn ang="0">
                  <a:pos x="72" y="194"/>
                </a:cxn>
                <a:cxn ang="0">
                  <a:pos x="76" y="212"/>
                </a:cxn>
                <a:cxn ang="0">
                  <a:pos x="94" y="220"/>
                </a:cxn>
                <a:cxn ang="0">
                  <a:pos x="106" y="208"/>
                </a:cxn>
                <a:cxn ang="0">
                  <a:pos x="124" y="204"/>
                </a:cxn>
                <a:cxn ang="0">
                  <a:pos x="140" y="218"/>
                </a:cxn>
                <a:cxn ang="0">
                  <a:pos x="156" y="208"/>
                </a:cxn>
                <a:cxn ang="0">
                  <a:pos x="164" y="186"/>
                </a:cxn>
                <a:cxn ang="0">
                  <a:pos x="176" y="190"/>
                </a:cxn>
                <a:cxn ang="0">
                  <a:pos x="194" y="186"/>
                </a:cxn>
                <a:cxn ang="0">
                  <a:pos x="196" y="168"/>
                </a:cxn>
                <a:cxn ang="0">
                  <a:pos x="196" y="148"/>
                </a:cxn>
                <a:cxn ang="0">
                  <a:pos x="216" y="144"/>
                </a:cxn>
                <a:cxn ang="0">
                  <a:pos x="220" y="122"/>
                </a:cxn>
                <a:cxn ang="0">
                  <a:pos x="206" y="110"/>
                </a:cxn>
                <a:cxn ang="0">
                  <a:pos x="212" y="92"/>
                </a:cxn>
                <a:cxn ang="0">
                  <a:pos x="218" y="76"/>
                </a:cxn>
                <a:cxn ang="0">
                  <a:pos x="204" y="64"/>
                </a:cxn>
                <a:cxn ang="0">
                  <a:pos x="188" y="58"/>
                </a:cxn>
                <a:cxn ang="0">
                  <a:pos x="192" y="40"/>
                </a:cxn>
                <a:cxn ang="0">
                  <a:pos x="182" y="22"/>
                </a:cxn>
                <a:cxn ang="0">
                  <a:pos x="164" y="26"/>
                </a:cxn>
                <a:cxn ang="0">
                  <a:pos x="148" y="22"/>
                </a:cxn>
                <a:cxn ang="0">
                  <a:pos x="140" y="2"/>
                </a:cxn>
                <a:cxn ang="0">
                  <a:pos x="120" y="4"/>
                </a:cxn>
                <a:cxn ang="0">
                  <a:pos x="104" y="18"/>
                </a:cxn>
                <a:cxn ang="0">
                  <a:pos x="94" y="8"/>
                </a:cxn>
                <a:cxn ang="0">
                  <a:pos x="76" y="2"/>
                </a:cxn>
                <a:cxn ang="0">
                  <a:pos x="66" y="18"/>
                </a:cxn>
                <a:cxn ang="0">
                  <a:pos x="56" y="34"/>
                </a:cxn>
                <a:cxn ang="0">
                  <a:pos x="36" y="28"/>
                </a:cxn>
                <a:cxn ang="0">
                  <a:pos x="22" y="44"/>
                </a:cxn>
                <a:cxn ang="0">
                  <a:pos x="92" y="48"/>
                </a:cxn>
                <a:cxn ang="0">
                  <a:pos x="152" y="58"/>
                </a:cxn>
                <a:cxn ang="0">
                  <a:pos x="176" y="102"/>
                </a:cxn>
                <a:cxn ang="0">
                  <a:pos x="154" y="160"/>
                </a:cxn>
                <a:cxn ang="0">
                  <a:pos x="106" y="174"/>
                </a:cxn>
                <a:cxn ang="0">
                  <a:pos x="54" y="142"/>
                </a:cxn>
                <a:cxn ang="0">
                  <a:pos x="48" y="92"/>
                </a:cxn>
                <a:cxn ang="0">
                  <a:pos x="92" y="48"/>
                </a:cxn>
              </a:cxnLst>
              <a:rect l="0" t="0" r="r" b="b"/>
              <a:pathLst>
                <a:path w="222" h="220">
                  <a:moveTo>
                    <a:pt x="26" y="52"/>
                  </a:moveTo>
                  <a:lnTo>
                    <a:pt x="26" y="52"/>
                  </a:lnTo>
                  <a:lnTo>
                    <a:pt x="28" y="56"/>
                  </a:lnTo>
                  <a:lnTo>
                    <a:pt x="28" y="62"/>
                  </a:lnTo>
                  <a:lnTo>
                    <a:pt x="28" y="70"/>
                  </a:lnTo>
                  <a:lnTo>
                    <a:pt x="28" y="70"/>
                  </a:lnTo>
                  <a:lnTo>
                    <a:pt x="26" y="72"/>
                  </a:lnTo>
                  <a:lnTo>
                    <a:pt x="22" y="74"/>
                  </a:lnTo>
                  <a:lnTo>
                    <a:pt x="14" y="74"/>
                  </a:lnTo>
                  <a:lnTo>
                    <a:pt x="14" y="74"/>
                  </a:lnTo>
                  <a:lnTo>
                    <a:pt x="10" y="74"/>
                  </a:lnTo>
                  <a:lnTo>
                    <a:pt x="6" y="76"/>
                  </a:lnTo>
                  <a:lnTo>
                    <a:pt x="2" y="80"/>
                  </a:lnTo>
                  <a:lnTo>
                    <a:pt x="0" y="86"/>
                  </a:lnTo>
                  <a:lnTo>
                    <a:pt x="0" y="86"/>
                  </a:lnTo>
                  <a:lnTo>
                    <a:pt x="0" y="92"/>
                  </a:lnTo>
                  <a:lnTo>
                    <a:pt x="2" y="98"/>
                  </a:lnTo>
                  <a:lnTo>
                    <a:pt x="4" y="100"/>
                  </a:lnTo>
                  <a:lnTo>
                    <a:pt x="8" y="102"/>
                  </a:lnTo>
                  <a:lnTo>
                    <a:pt x="8" y="102"/>
                  </a:lnTo>
                  <a:lnTo>
                    <a:pt x="12" y="106"/>
                  </a:lnTo>
                  <a:lnTo>
                    <a:pt x="16" y="110"/>
                  </a:lnTo>
                  <a:lnTo>
                    <a:pt x="18" y="118"/>
                  </a:lnTo>
                  <a:lnTo>
                    <a:pt x="18" y="118"/>
                  </a:lnTo>
                  <a:lnTo>
                    <a:pt x="18" y="120"/>
                  </a:lnTo>
                  <a:lnTo>
                    <a:pt x="16" y="122"/>
                  </a:lnTo>
                  <a:lnTo>
                    <a:pt x="10" y="128"/>
                  </a:lnTo>
                  <a:lnTo>
                    <a:pt x="10" y="128"/>
                  </a:lnTo>
                  <a:lnTo>
                    <a:pt x="6" y="130"/>
                  </a:lnTo>
                  <a:lnTo>
                    <a:pt x="4" y="134"/>
                  </a:lnTo>
                  <a:lnTo>
                    <a:pt x="2" y="138"/>
                  </a:lnTo>
                  <a:lnTo>
                    <a:pt x="4" y="144"/>
                  </a:lnTo>
                  <a:lnTo>
                    <a:pt x="4" y="144"/>
                  </a:lnTo>
                  <a:lnTo>
                    <a:pt x="6" y="150"/>
                  </a:lnTo>
                  <a:lnTo>
                    <a:pt x="10" y="154"/>
                  </a:lnTo>
                  <a:lnTo>
                    <a:pt x="14" y="156"/>
                  </a:lnTo>
                  <a:lnTo>
                    <a:pt x="18" y="156"/>
                  </a:lnTo>
                  <a:lnTo>
                    <a:pt x="18" y="156"/>
                  </a:lnTo>
                  <a:lnTo>
                    <a:pt x="26" y="154"/>
                  </a:lnTo>
                  <a:lnTo>
                    <a:pt x="30" y="156"/>
                  </a:lnTo>
                  <a:lnTo>
                    <a:pt x="32" y="158"/>
                  </a:lnTo>
                  <a:lnTo>
                    <a:pt x="32" y="158"/>
                  </a:lnTo>
                  <a:lnTo>
                    <a:pt x="34" y="166"/>
                  </a:lnTo>
                  <a:lnTo>
                    <a:pt x="34" y="172"/>
                  </a:lnTo>
                  <a:lnTo>
                    <a:pt x="32" y="176"/>
                  </a:lnTo>
                  <a:lnTo>
                    <a:pt x="32" y="176"/>
                  </a:lnTo>
                  <a:lnTo>
                    <a:pt x="30" y="180"/>
                  </a:lnTo>
                  <a:lnTo>
                    <a:pt x="30" y="184"/>
                  </a:lnTo>
                  <a:lnTo>
                    <a:pt x="32" y="190"/>
                  </a:lnTo>
                  <a:lnTo>
                    <a:pt x="36" y="194"/>
                  </a:lnTo>
                  <a:lnTo>
                    <a:pt x="36" y="194"/>
                  </a:lnTo>
                  <a:lnTo>
                    <a:pt x="40" y="196"/>
                  </a:lnTo>
                  <a:lnTo>
                    <a:pt x="46" y="198"/>
                  </a:lnTo>
                  <a:lnTo>
                    <a:pt x="50" y="198"/>
                  </a:lnTo>
                  <a:lnTo>
                    <a:pt x="54" y="196"/>
                  </a:lnTo>
                  <a:lnTo>
                    <a:pt x="54" y="196"/>
                  </a:lnTo>
                  <a:lnTo>
                    <a:pt x="58" y="194"/>
                  </a:lnTo>
                  <a:lnTo>
                    <a:pt x="62" y="192"/>
                  </a:lnTo>
                  <a:lnTo>
                    <a:pt x="72" y="194"/>
                  </a:lnTo>
                  <a:lnTo>
                    <a:pt x="72" y="194"/>
                  </a:lnTo>
                  <a:lnTo>
                    <a:pt x="74" y="196"/>
                  </a:lnTo>
                  <a:lnTo>
                    <a:pt x="74" y="198"/>
                  </a:lnTo>
                  <a:lnTo>
                    <a:pt x="76" y="206"/>
                  </a:lnTo>
                  <a:lnTo>
                    <a:pt x="76" y="206"/>
                  </a:lnTo>
                  <a:lnTo>
                    <a:pt x="76" y="212"/>
                  </a:lnTo>
                  <a:lnTo>
                    <a:pt x="78" y="216"/>
                  </a:lnTo>
                  <a:lnTo>
                    <a:pt x="82" y="218"/>
                  </a:lnTo>
                  <a:lnTo>
                    <a:pt x="88" y="220"/>
                  </a:lnTo>
                  <a:lnTo>
                    <a:pt x="88" y="220"/>
                  </a:lnTo>
                  <a:lnTo>
                    <a:pt x="94" y="220"/>
                  </a:lnTo>
                  <a:lnTo>
                    <a:pt x="98" y="220"/>
                  </a:lnTo>
                  <a:lnTo>
                    <a:pt x="102" y="216"/>
                  </a:lnTo>
                  <a:lnTo>
                    <a:pt x="104" y="212"/>
                  </a:lnTo>
                  <a:lnTo>
                    <a:pt x="104" y="212"/>
                  </a:lnTo>
                  <a:lnTo>
                    <a:pt x="106" y="208"/>
                  </a:lnTo>
                  <a:lnTo>
                    <a:pt x="110" y="206"/>
                  </a:lnTo>
                  <a:lnTo>
                    <a:pt x="118" y="202"/>
                  </a:lnTo>
                  <a:lnTo>
                    <a:pt x="118" y="202"/>
                  </a:lnTo>
                  <a:lnTo>
                    <a:pt x="122" y="202"/>
                  </a:lnTo>
                  <a:lnTo>
                    <a:pt x="124" y="204"/>
                  </a:lnTo>
                  <a:lnTo>
                    <a:pt x="128" y="212"/>
                  </a:lnTo>
                  <a:lnTo>
                    <a:pt x="128" y="212"/>
                  </a:lnTo>
                  <a:lnTo>
                    <a:pt x="130" y="216"/>
                  </a:lnTo>
                  <a:lnTo>
                    <a:pt x="134" y="218"/>
                  </a:lnTo>
                  <a:lnTo>
                    <a:pt x="140" y="218"/>
                  </a:lnTo>
                  <a:lnTo>
                    <a:pt x="146" y="218"/>
                  </a:lnTo>
                  <a:lnTo>
                    <a:pt x="146" y="218"/>
                  </a:lnTo>
                  <a:lnTo>
                    <a:pt x="150" y="214"/>
                  </a:lnTo>
                  <a:lnTo>
                    <a:pt x="154" y="212"/>
                  </a:lnTo>
                  <a:lnTo>
                    <a:pt x="156" y="208"/>
                  </a:lnTo>
                  <a:lnTo>
                    <a:pt x="156" y="202"/>
                  </a:lnTo>
                  <a:lnTo>
                    <a:pt x="156" y="202"/>
                  </a:lnTo>
                  <a:lnTo>
                    <a:pt x="156" y="198"/>
                  </a:lnTo>
                  <a:lnTo>
                    <a:pt x="158" y="192"/>
                  </a:lnTo>
                  <a:lnTo>
                    <a:pt x="164" y="186"/>
                  </a:lnTo>
                  <a:lnTo>
                    <a:pt x="164" y="186"/>
                  </a:lnTo>
                  <a:lnTo>
                    <a:pt x="166" y="186"/>
                  </a:lnTo>
                  <a:lnTo>
                    <a:pt x="170" y="186"/>
                  </a:lnTo>
                  <a:lnTo>
                    <a:pt x="176" y="190"/>
                  </a:lnTo>
                  <a:lnTo>
                    <a:pt x="176" y="190"/>
                  </a:lnTo>
                  <a:lnTo>
                    <a:pt x="180" y="192"/>
                  </a:lnTo>
                  <a:lnTo>
                    <a:pt x="186" y="192"/>
                  </a:lnTo>
                  <a:lnTo>
                    <a:pt x="190" y="190"/>
                  </a:lnTo>
                  <a:lnTo>
                    <a:pt x="194" y="186"/>
                  </a:lnTo>
                  <a:lnTo>
                    <a:pt x="194" y="186"/>
                  </a:lnTo>
                  <a:lnTo>
                    <a:pt x="198" y="180"/>
                  </a:lnTo>
                  <a:lnTo>
                    <a:pt x="200" y="176"/>
                  </a:lnTo>
                  <a:lnTo>
                    <a:pt x="200" y="172"/>
                  </a:lnTo>
                  <a:lnTo>
                    <a:pt x="196" y="168"/>
                  </a:lnTo>
                  <a:lnTo>
                    <a:pt x="196" y="168"/>
                  </a:lnTo>
                  <a:lnTo>
                    <a:pt x="194" y="164"/>
                  </a:lnTo>
                  <a:lnTo>
                    <a:pt x="194" y="158"/>
                  </a:lnTo>
                  <a:lnTo>
                    <a:pt x="194" y="150"/>
                  </a:lnTo>
                  <a:lnTo>
                    <a:pt x="194" y="150"/>
                  </a:lnTo>
                  <a:lnTo>
                    <a:pt x="196" y="148"/>
                  </a:lnTo>
                  <a:lnTo>
                    <a:pt x="200" y="146"/>
                  </a:lnTo>
                  <a:lnTo>
                    <a:pt x="208" y="146"/>
                  </a:lnTo>
                  <a:lnTo>
                    <a:pt x="208" y="146"/>
                  </a:lnTo>
                  <a:lnTo>
                    <a:pt x="212" y="146"/>
                  </a:lnTo>
                  <a:lnTo>
                    <a:pt x="216" y="144"/>
                  </a:lnTo>
                  <a:lnTo>
                    <a:pt x="220" y="140"/>
                  </a:lnTo>
                  <a:lnTo>
                    <a:pt x="222" y="134"/>
                  </a:lnTo>
                  <a:lnTo>
                    <a:pt x="222" y="134"/>
                  </a:lnTo>
                  <a:lnTo>
                    <a:pt x="222" y="128"/>
                  </a:lnTo>
                  <a:lnTo>
                    <a:pt x="220" y="122"/>
                  </a:lnTo>
                  <a:lnTo>
                    <a:pt x="218" y="118"/>
                  </a:lnTo>
                  <a:lnTo>
                    <a:pt x="214" y="116"/>
                  </a:lnTo>
                  <a:lnTo>
                    <a:pt x="214" y="116"/>
                  </a:lnTo>
                  <a:lnTo>
                    <a:pt x="210" y="114"/>
                  </a:lnTo>
                  <a:lnTo>
                    <a:pt x="206" y="110"/>
                  </a:lnTo>
                  <a:lnTo>
                    <a:pt x="204" y="102"/>
                  </a:lnTo>
                  <a:lnTo>
                    <a:pt x="204" y="102"/>
                  </a:lnTo>
                  <a:lnTo>
                    <a:pt x="204" y="100"/>
                  </a:lnTo>
                  <a:lnTo>
                    <a:pt x="206" y="96"/>
                  </a:lnTo>
                  <a:lnTo>
                    <a:pt x="212" y="92"/>
                  </a:lnTo>
                  <a:lnTo>
                    <a:pt x="212" y="92"/>
                  </a:lnTo>
                  <a:lnTo>
                    <a:pt x="216" y="90"/>
                  </a:lnTo>
                  <a:lnTo>
                    <a:pt x="218" y="86"/>
                  </a:lnTo>
                  <a:lnTo>
                    <a:pt x="220" y="82"/>
                  </a:lnTo>
                  <a:lnTo>
                    <a:pt x="218" y="76"/>
                  </a:lnTo>
                  <a:lnTo>
                    <a:pt x="218" y="76"/>
                  </a:lnTo>
                  <a:lnTo>
                    <a:pt x="216" y="70"/>
                  </a:lnTo>
                  <a:lnTo>
                    <a:pt x="212" y="66"/>
                  </a:lnTo>
                  <a:lnTo>
                    <a:pt x="208" y="64"/>
                  </a:lnTo>
                  <a:lnTo>
                    <a:pt x="204" y="64"/>
                  </a:lnTo>
                  <a:lnTo>
                    <a:pt x="204" y="64"/>
                  </a:lnTo>
                  <a:lnTo>
                    <a:pt x="200" y="64"/>
                  </a:lnTo>
                  <a:lnTo>
                    <a:pt x="194" y="62"/>
                  </a:lnTo>
                  <a:lnTo>
                    <a:pt x="188" y="58"/>
                  </a:lnTo>
                  <a:lnTo>
                    <a:pt x="188" y="58"/>
                  </a:lnTo>
                  <a:lnTo>
                    <a:pt x="186" y="54"/>
                  </a:lnTo>
                  <a:lnTo>
                    <a:pt x="186" y="52"/>
                  </a:lnTo>
                  <a:lnTo>
                    <a:pt x="190" y="44"/>
                  </a:lnTo>
                  <a:lnTo>
                    <a:pt x="190" y="44"/>
                  </a:lnTo>
                  <a:lnTo>
                    <a:pt x="192" y="40"/>
                  </a:lnTo>
                  <a:lnTo>
                    <a:pt x="192" y="36"/>
                  </a:lnTo>
                  <a:lnTo>
                    <a:pt x="190" y="30"/>
                  </a:lnTo>
                  <a:lnTo>
                    <a:pt x="188" y="26"/>
                  </a:lnTo>
                  <a:lnTo>
                    <a:pt x="188" y="26"/>
                  </a:lnTo>
                  <a:lnTo>
                    <a:pt x="182" y="22"/>
                  </a:lnTo>
                  <a:lnTo>
                    <a:pt x="178" y="22"/>
                  </a:lnTo>
                  <a:lnTo>
                    <a:pt x="172" y="22"/>
                  </a:lnTo>
                  <a:lnTo>
                    <a:pt x="168" y="24"/>
                  </a:lnTo>
                  <a:lnTo>
                    <a:pt x="168" y="24"/>
                  </a:lnTo>
                  <a:lnTo>
                    <a:pt x="164" y="26"/>
                  </a:lnTo>
                  <a:lnTo>
                    <a:pt x="160" y="28"/>
                  </a:lnTo>
                  <a:lnTo>
                    <a:pt x="150" y="26"/>
                  </a:lnTo>
                  <a:lnTo>
                    <a:pt x="150" y="26"/>
                  </a:lnTo>
                  <a:lnTo>
                    <a:pt x="148" y="24"/>
                  </a:lnTo>
                  <a:lnTo>
                    <a:pt x="148" y="22"/>
                  </a:lnTo>
                  <a:lnTo>
                    <a:pt x="148" y="14"/>
                  </a:lnTo>
                  <a:lnTo>
                    <a:pt x="148" y="14"/>
                  </a:lnTo>
                  <a:lnTo>
                    <a:pt x="146" y="8"/>
                  </a:lnTo>
                  <a:lnTo>
                    <a:pt x="144" y="4"/>
                  </a:lnTo>
                  <a:lnTo>
                    <a:pt x="140" y="2"/>
                  </a:lnTo>
                  <a:lnTo>
                    <a:pt x="134" y="0"/>
                  </a:lnTo>
                  <a:lnTo>
                    <a:pt x="134" y="0"/>
                  </a:lnTo>
                  <a:lnTo>
                    <a:pt x="130" y="0"/>
                  </a:lnTo>
                  <a:lnTo>
                    <a:pt x="124" y="0"/>
                  </a:lnTo>
                  <a:lnTo>
                    <a:pt x="120" y="4"/>
                  </a:lnTo>
                  <a:lnTo>
                    <a:pt x="118" y="6"/>
                  </a:lnTo>
                  <a:lnTo>
                    <a:pt x="118" y="6"/>
                  </a:lnTo>
                  <a:lnTo>
                    <a:pt x="116" y="10"/>
                  </a:lnTo>
                  <a:lnTo>
                    <a:pt x="112" y="14"/>
                  </a:lnTo>
                  <a:lnTo>
                    <a:pt x="104" y="18"/>
                  </a:lnTo>
                  <a:lnTo>
                    <a:pt x="104" y="18"/>
                  </a:lnTo>
                  <a:lnTo>
                    <a:pt x="100" y="18"/>
                  </a:lnTo>
                  <a:lnTo>
                    <a:pt x="98" y="16"/>
                  </a:lnTo>
                  <a:lnTo>
                    <a:pt x="94" y="8"/>
                  </a:lnTo>
                  <a:lnTo>
                    <a:pt x="94" y="8"/>
                  </a:lnTo>
                  <a:lnTo>
                    <a:pt x="92" y="4"/>
                  </a:lnTo>
                  <a:lnTo>
                    <a:pt x="88" y="2"/>
                  </a:lnTo>
                  <a:lnTo>
                    <a:pt x="82" y="2"/>
                  </a:lnTo>
                  <a:lnTo>
                    <a:pt x="76" y="2"/>
                  </a:lnTo>
                  <a:lnTo>
                    <a:pt x="76" y="2"/>
                  </a:lnTo>
                  <a:lnTo>
                    <a:pt x="72" y="4"/>
                  </a:lnTo>
                  <a:lnTo>
                    <a:pt x="68" y="8"/>
                  </a:lnTo>
                  <a:lnTo>
                    <a:pt x="66" y="12"/>
                  </a:lnTo>
                  <a:lnTo>
                    <a:pt x="66" y="18"/>
                  </a:lnTo>
                  <a:lnTo>
                    <a:pt x="66" y="18"/>
                  </a:lnTo>
                  <a:lnTo>
                    <a:pt x="66" y="22"/>
                  </a:lnTo>
                  <a:lnTo>
                    <a:pt x="64" y="26"/>
                  </a:lnTo>
                  <a:lnTo>
                    <a:pt x="58" y="34"/>
                  </a:lnTo>
                  <a:lnTo>
                    <a:pt x="58" y="34"/>
                  </a:lnTo>
                  <a:lnTo>
                    <a:pt x="56" y="34"/>
                  </a:lnTo>
                  <a:lnTo>
                    <a:pt x="52" y="34"/>
                  </a:lnTo>
                  <a:lnTo>
                    <a:pt x="46" y="30"/>
                  </a:lnTo>
                  <a:lnTo>
                    <a:pt x="46" y="30"/>
                  </a:lnTo>
                  <a:lnTo>
                    <a:pt x="42" y="28"/>
                  </a:lnTo>
                  <a:lnTo>
                    <a:pt x="36" y="28"/>
                  </a:lnTo>
                  <a:lnTo>
                    <a:pt x="32" y="30"/>
                  </a:lnTo>
                  <a:lnTo>
                    <a:pt x="28" y="34"/>
                  </a:lnTo>
                  <a:lnTo>
                    <a:pt x="28" y="34"/>
                  </a:lnTo>
                  <a:lnTo>
                    <a:pt x="24" y="38"/>
                  </a:lnTo>
                  <a:lnTo>
                    <a:pt x="22" y="44"/>
                  </a:lnTo>
                  <a:lnTo>
                    <a:pt x="24" y="48"/>
                  </a:lnTo>
                  <a:lnTo>
                    <a:pt x="26" y="52"/>
                  </a:lnTo>
                  <a:lnTo>
                    <a:pt x="26" y="52"/>
                  </a:lnTo>
                  <a:close/>
                  <a:moveTo>
                    <a:pt x="92" y="48"/>
                  </a:moveTo>
                  <a:lnTo>
                    <a:pt x="92" y="48"/>
                  </a:lnTo>
                  <a:lnTo>
                    <a:pt x="104" y="46"/>
                  </a:lnTo>
                  <a:lnTo>
                    <a:pt x="116" y="46"/>
                  </a:lnTo>
                  <a:lnTo>
                    <a:pt x="130" y="48"/>
                  </a:lnTo>
                  <a:lnTo>
                    <a:pt x="140" y="52"/>
                  </a:lnTo>
                  <a:lnTo>
                    <a:pt x="152" y="58"/>
                  </a:lnTo>
                  <a:lnTo>
                    <a:pt x="160" y="68"/>
                  </a:lnTo>
                  <a:lnTo>
                    <a:pt x="168" y="78"/>
                  </a:lnTo>
                  <a:lnTo>
                    <a:pt x="172" y="90"/>
                  </a:lnTo>
                  <a:lnTo>
                    <a:pt x="172" y="90"/>
                  </a:lnTo>
                  <a:lnTo>
                    <a:pt x="176" y="102"/>
                  </a:lnTo>
                  <a:lnTo>
                    <a:pt x="176" y="116"/>
                  </a:lnTo>
                  <a:lnTo>
                    <a:pt x="174" y="128"/>
                  </a:lnTo>
                  <a:lnTo>
                    <a:pt x="168" y="140"/>
                  </a:lnTo>
                  <a:lnTo>
                    <a:pt x="162" y="150"/>
                  </a:lnTo>
                  <a:lnTo>
                    <a:pt x="154" y="160"/>
                  </a:lnTo>
                  <a:lnTo>
                    <a:pt x="144" y="166"/>
                  </a:lnTo>
                  <a:lnTo>
                    <a:pt x="130" y="172"/>
                  </a:lnTo>
                  <a:lnTo>
                    <a:pt x="130" y="172"/>
                  </a:lnTo>
                  <a:lnTo>
                    <a:pt x="118" y="174"/>
                  </a:lnTo>
                  <a:lnTo>
                    <a:pt x="106" y="174"/>
                  </a:lnTo>
                  <a:lnTo>
                    <a:pt x="94" y="172"/>
                  </a:lnTo>
                  <a:lnTo>
                    <a:pt x="82" y="168"/>
                  </a:lnTo>
                  <a:lnTo>
                    <a:pt x="70" y="160"/>
                  </a:lnTo>
                  <a:lnTo>
                    <a:pt x="62" y="152"/>
                  </a:lnTo>
                  <a:lnTo>
                    <a:pt x="54" y="142"/>
                  </a:lnTo>
                  <a:lnTo>
                    <a:pt x="50" y="130"/>
                  </a:lnTo>
                  <a:lnTo>
                    <a:pt x="50" y="130"/>
                  </a:lnTo>
                  <a:lnTo>
                    <a:pt x="46" y="116"/>
                  </a:lnTo>
                  <a:lnTo>
                    <a:pt x="46" y="104"/>
                  </a:lnTo>
                  <a:lnTo>
                    <a:pt x="48" y="92"/>
                  </a:lnTo>
                  <a:lnTo>
                    <a:pt x="54" y="80"/>
                  </a:lnTo>
                  <a:lnTo>
                    <a:pt x="60" y="70"/>
                  </a:lnTo>
                  <a:lnTo>
                    <a:pt x="68" y="60"/>
                  </a:lnTo>
                  <a:lnTo>
                    <a:pt x="80" y="54"/>
                  </a:lnTo>
                  <a:lnTo>
                    <a:pt x="92" y="48"/>
                  </a:lnTo>
                  <a:lnTo>
                    <a:pt x="92"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40" name="Freeform 7"/>
            <p:cNvSpPr>
              <a:spLocks noEditPoints="1"/>
            </p:cNvSpPr>
            <p:nvPr/>
          </p:nvSpPr>
          <p:spPr bwMode="auto">
            <a:xfrm>
              <a:off x="5311775" y="2378075"/>
              <a:ext cx="269875" cy="269875"/>
            </a:xfrm>
            <a:custGeom>
              <a:avLst/>
              <a:gdLst/>
              <a:ahLst/>
              <a:cxnLst>
                <a:cxn ang="0">
                  <a:pos x="20" y="48"/>
                </a:cxn>
                <a:cxn ang="0">
                  <a:pos x="10" y="58"/>
                </a:cxn>
                <a:cxn ang="0">
                  <a:pos x="2" y="62"/>
                </a:cxn>
                <a:cxn ang="0">
                  <a:pos x="0" y="76"/>
                </a:cxn>
                <a:cxn ang="0">
                  <a:pos x="8" y="82"/>
                </a:cxn>
                <a:cxn ang="0">
                  <a:pos x="12" y="96"/>
                </a:cxn>
                <a:cxn ang="0">
                  <a:pos x="2" y="104"/>
                </a:cxn>
                <a:cxn ang="0">
                  <a:pos x="4" y="116"/>
                </a:cxn>
                <a:cxn ang="0">
                  <a:pos x="14" y="120"/>
                </a:cxn>
                <a:cxn ang="0">
                  <a:pos x="24" y="128"/>
                </a:cxn>
                <a:cxn ang="0">
                  <a:pos x="22" y="138"/>
                </a:cxn>
                <a:cxn ang="0">
                  <a:pos x="26" y="150"/>
                </a:cxn>
                <a:cxn ang="0">
                  <a:pos x="40" y="152"/>
                </a:cxn>
                <a:cxn ang="0">
                  <a:pos x="54" y="150"/>
                </a:cxn>
                <a:cxn ang="0">
                  <a:pos x="56" y="160"/>
                </a:cxn>
                <a:cxn ang="0">
                  <a:pos x="66" y="170"/>
                </a:cxn>
                <a:cxn ang="0">
                  <a:pos x="78" y="168"/>
                </a:cxn>
                <a:cxn ang="0">
                  <a:pos x="84" y="158"/>
                </a:cxn>
                <a:cxn ang="0">
                  <a:pos x="98" y="164"/>
                </a:cxn>
                <a:cxn ang="0">
                  <a:pos x="106" y="168"/>
                </a:cxn>
                <a:cxn ang="0">
                  <a:pos x="118" y="164"/>
                </a:cxn>
                <a:cxn ang="0">
                  <a:pos x="120" y="154"/>
                </a:cxn>
                <a:cxn ang="0">
                  <a:pos x="130" y="144"/>
                </a:cxn>
                <a:cxn ang="0">
                  <a:pos x="142" y="148"/>
                </a:cxn>
                <a:cxn ang="0">
                  <a:pos x="152" y="140"/>
                </a:cxn>
                <a:cxn ang="0">
                  <a:pos x="150" y="130"/>
                </a:cxn>
                <a:cxn ang="0">
                  <a:pos x="148" y="116"/>
                </a:cxn>
                <a:cxn ang="0">
                  <a:pos x="162" y="112"/>
                </a:cxn>
                <a:cxn ang="0">
                  <a:pos x="170" y="104"/>
                </a:cxn>
                <a:cxn ang="0">
                  <a:pos x="164" y="90"/>
                </a:cxn>
                <a:cxn ang="0">
                  <a:pos x="156" y="80"/>
                </a:cxn>
                <a:cxn ang="0">
                  <a:pos x="162" y="72"/>
                </a:cxn>
                <a:cxn ang="0">
                  <a:pos x="168" y="58"/>
                </a:cxn>
                <a:cxn ang="0">
                  <a:pos x="160" y="50"/>
                </a:cxn>
                <a:cxn ang="0">
                  <a:pos x="148" y="48"/>
                </a:cxn>
                <a:cxn ang="0">
                  <a:pos x="146" y="34"/>
                </a:cxn>
                <a:cxn ang="0">
                  <a:pos x="146" y="24"/>
                </a:cxn>
                <a:cxn ang="0">
                  <a:pos x="136" y="18"/>
                </a:cxn>
                <a:cxn ang="0">
                  <a:pos x="126" y="22"/>
                </a:cxn>
                <a:cxn ang="0">
                  <a:pos x="112" y="18"/>
                </a:cxn>
                <a:cxn ang="0">
                  <a:pos x="110" y="4"/>
                </a:cxn>
                <a:cxn ang="0">
                  <a:pos x="98" y="0"/>
                </a:cxn>
                <a:cxn ang="0">
                  <a:pos x="90" y="6"/>
                </a:cxn>
                <a:cxn ang="0">
                  <a:pos x="78" y="14"/>
                </a:cxn>
                <a:cxn ang="0">
                  <a:pos x="70" y="4"/>
                </a:cxn>
                <a:cxn ang="0">
                  <a:pos x="58" y="2"/>
                </a:cxn>
                <a:cxn ang="0">
                  <a:pos x="50" y="14"/>
                </a:cxn>
                <a:cxn ang="0">
                  <a:pos x="44" y="26"/>
                </a:cxn>
                <a:cxn ang="0">
                  <a:pos x="34" y="24"/>
                </a:cxn>
                <a:cxn ang="0">
                  <a:pos x="20" y="28"/>
                </a:cxn>
                <a:cxn ang="0">
                  <a:pos x="16" y="38"/>
                </a:cxn>
                <a:cxn ang="0">
                  <a:pos x="70" y="38"/>
                </a:cxn>
                <a:cxn ang="0">
                  <a:pos x="108" y="40"/>
                </a:cxn>
                <a:cxn ang="0">
                  <a:pos x="132" y="70"/>
                </a:cxn>
                <a:cxn ang="0">
                  <a:pos x="132" y="100"/>
                </a:cxn>
                <a:cxn ang="0">
                  <a:pos x="108" y="128"/>
                </a:cxn>
                <a:cxn ang="0">
                  <a:pos x="80" y="136"/>
                </a:cxn>
                <a:cxn ang="0">
                  <a:pos x="46" y="118"/>
                </a:cxn>
                <a:cxn ang="0">
                  <a:pos x="34" y="90"/>
                </a:cxn>
                <a:cxn ang="0">
                  <a:pos x="46" y="54"/>
                </a:cxn>
                <a:cxn ang="0">
                  <a:pos x="70" y="38"/>
                </a:cxn>
              </a:cxnLst>
              <a:rect l="0" t="0" r="r" b="b"/>
              <a:pathLst>
                <a:path w="170" h="170">
                  <a:moveTo>
                    <a:pt x="18" y="42"/>
                  </a:moveTo>
                  <a:lnTo>
                    <a:pt x="18" y="42"/>
                  </a:lnTo>
                  <a:lnTo>
                    <a:pt x="20" y="44"/>
                  </a:lnTo>
                  <a:lnTo>
                    <a:pt x="20" y="48"/>
                  </a:lnTo>
                  <a:lnTo>
                    <a:pt x="20" y="56"/>
                  </a:lnTo>
                  <a:lnTo>
                    <a:pt x="20" y="56"/>
                  </a:lnTo>
                  <a:lnTo>
                    <a:pt x="16" y="58"/>
                  </a:lnTo>
                  <a:lnTo>
                    <a:pt x="10" y="58"/>
                  </a:lnTo>
                  <a:lnTo>
                    <a:pt x="10" y="58"/>
                  </a:lnTo>
                  <a:lnTo>
                    <a:pt x="6" y="58"/>
                  </a:lnTo>
                  <a:lnTo>
                    <a:pt x="4" y="60"/>
                  </a:lnTo>
                  <a:lnTo>
                    <a:pt x="2" y="62"/>
                  </a:lnTo>
                  <a:lnTo>
                    <a:pt x="0" y="68"/>
                  </a:lnTo>
                  <a:lnTo>
                    <a:pt x="0" y="68"/>
                  </a:lnTo>
                  <a:lnTo>
                    <a:pt x="0" y="72"/>
                  </a:lnTo>
                  <a:lnTo>
                    <a:pt x="0" y="76"/>
                  </a:lnTo>
                  <a:lnTo>
                    <a:pt x="2" y="78"/>
                  </a:lnTo>
                  <a:lnTo>
                    <a:pt x="6" y="80"/>
                  </a:lnTo>
                  <a:lnTo>
                    <a:pt x="6" y="80"/>
                  </a:lnTo>
                  <a:lnTo>
                    <a:pt x="8" y="82"/>
                  </a:lnTo>
                  <a:lnTo>
                    <a:pt x="10" y="86"/>
                  </a:lnTo>
                  <a:lnTo>
                    <a:pt x="14" y="92"/>
                  </a:lnTo>
                  <a:lnTo>
                    <a:pt x="14" y="92"/>
                  </a:lnTo>
                  <a:lnTo>
                    <a:pt x="12" y="96"/>
                  </a:lnTo>
                  <a:lnTo>
                    <a:pt x="6" y="98"/>
                  </a:lnTo>
                  <a:lnTo>
                    <a:pt x="6" y="98"/>
                  </a:lnTo>
                  <a:lnTo>
                    <a:pt x="4" y="100"/>
                  </a:lnTo>
                  <a:lnTo>
                    <a:pt x="2" y="104"/>
                  </a:lnTo>
                  <a:lnTo>
                    <a:pt x="0" y="108"/>
                  </a:lnTo>
                  <a:lnTo>
                    <a:pt x="2" y="112"/>
                  </a:lnTo>
                  <a:lnTo>
                    <a:pt x="2" y="112"/>
                  </a:lnTo>
                  <a:lnTo>
                    <a:pt x="4" y="116"/>
                  </a:lnTo>
                  <a:lnTo>
                    <a:pt x="6" y="118"/>
                  </a:lnTo>
                  <a:lnTo>
                    <a:pt x="10" y="120"/>
                  </a:lnTo>
                  <a:lnTo>
                    <a:pt x="14" y="120"/>
                  </a:lnTo>
                  <a:lnTo>
                    <a:pt x="14" y="120"/>
                  </a:lnTo>
                  <a:lnTo>
                    <a:pt x="20" y="120"/>
                  </a:lnTo>
                  <a:lnTo>
                    <a:pt x="24" y="122"/>
                  </a:lnTo>
                  <a:lnTo>
                    <a:pt x="24" y="122"/>
                  </a:lnTo>
                  <a:lnTo>
                    <a:pt x="24" y="128"/>
                  </a:lnTo>
                  <a:lnTo>
                    <a:pt x="24" y="132"/>
                  </a:lnTo>
                  <a:lnTo>
                    <a:pt x="24" y="136"/>
                  </a:lnTo>
                  <a:lnTo>
                    <a:pt x="24" y="136"/>
                  </a:lnTo>
                  <a:lnTo>
                    <a:pt x="22" y="138"/>
                  </a:lnTo>
                  <a:lnTo>
                    <a:pt x="22" y="142"/>
                  </a:lnTo>
                  <a:lnTo>
                    <a:pt x="24" y="146"/>
                  </a:lnTo>
                  <a:lnTo>
                    <a:pt x="26" y="150"/>
                  </a:lnTo>
                  <a:lnTo>
                    <a:pt x="26" y="150"/>
                  </a:lnTo>
                  <a:lnTo>
                    <a:pt x="30" y="152"/>
                  </a:lnTo>
                  <a:lnTo>
                    <a:pt x="34" y="154"/>
                  </a:lnTo>
                  <a:lnTo>
                    <a:pt x="38" y="154"/>
                  </a:lnTo>
                  <a:lnTo>
                    <a:pt x="40" y="152"/>
                  </a:lnTo>
                  <a:lnTo>
                    <a:pt x="40" y="152"/>
                  </a:lnTo>
                  <a:lnTo>
                    <a:pt x="44" y="150"/>
                  </a:lnTo>
                  <a:lnTo>
                    <a:pt x="48" y="148"/>
                  </a:lnTo>
                  <a:lnTo>
                    <a:pt x="54" y="150"/>
                  </a:lnTo>
                  <a:lnTo>
                    <a:pt x="54" y="150"/>
                  </a:lnTo>
                  <a:lnTo>
                    <a:pt x="56" y="154"/>
                  </a:lnTo>
                  <a:lnTo>
                    <a:pt x="56" y="160"/>
                  </a:lnTo>
                  <a:lnTo>
                    <a:pt x="56" y="160"/>
                  </a:lnTo>
                  <a:lnTo>
                    <a:pt x="56" y="164"/>
                  </a:lnTo>
                  <a:lnTo>
                    <a:pt x="58" y="166"/>
                  </a:lnTo>
                  <a:lnTo>
                    <a:pt x="62" y="168"/>
                  </a:lnTo>
                  <a:lnTo>
                    <a:pt x="66" y="170"/>
                  </a:lnTo>
                  <a:lnTo>
                    <a:pt x="66" y="170"/>
                  </a:lnTo>
                  <a:lnTo>
                    <a:pt x="70" y="170"/>
                  </a:lnTo>
                  <a:lnTo>
                    <a:pt x="74" y="170"/>
                  </a:lnTo>
                  <a:lnTo>
                    <a:pt x="78" y="168"/>
                  </a:lnTo>
                  <a:lnTo>
                    <a:pt x="80" y="164"/>
                  </a:lnTo>
                  <a:lnTo>
                    <a:pt x="80" y="164"/>
                  </a:lnTo>
                  <a:lnTo>
                    <a:pt x="80" y="162"/>
                  </a:lnTo>
                  <a:lnTo>
                    <a:pt x="84" y="158"/>
                  </a:lnTo>
                  <a:lnTo>
                    <a:pt x="90" y="156"/>
                  </a:lnTo>
                  <a:lnTo>
                    <a:pt x="90" y="156"/>
                  </a:lnTo>
                  <a:lnTo>
                    <a:pt x="94" y="158"/>
                  </a:lnTo>
                  <a:lnTo>
                    <a:pt x="98" y="164"/>
                  </a:lnTo>
                  <a:lnTo>
                    <a:pt x="98" y="164"/>
                  </a:lnTo>
                  <a:lnTo>
                    <a:pt x="100" y="166"/>
                  </a:lnTo>
                  <a:lnTo>
                    <a:pt x="102" y="168"/>
                  </a:lnTo>
                  <a:lnTo>
                    <a:pt x="106" y="168"/>
                  </a:lnTo>
                  <a:lnTo>
                    <a:pt x="112" y="168"/>
                  </a:lnTo>
                  <a:lnTo>
                    <a:pt x="112" y="168"/>
                  </a:lnTo>
                  <a:lnTo>
                    <a:pt x="116" y="166"/>
                  </a:lnTo>
                  <a:lnTo>
                    <a:pt x="118" y="164"/>
                  </a:lnTo>
                  <a:lnTo>
                    <a:pt x="120" y="160"/>
                  </a:lnTo>
                  <a:lnTo>
                    <a:pt x="120" y="156"/>
                  </a:lnTo>
                  <a:lnTo>
                    <a:pt x="120" y="156"/>
                  </a:lnTo>
                  <a:lnTo>
                    <a:pt x="120" y="154"/>
                  </a:lnTo>
                  <a:lnTo>
                    <a:pt x="120" y="150"/>
                  </a:lnTo>
                  <a:lnTo>
                    <a:pt x="124" y="144"/>
                  </a:lnTo>
                  <a:lnTo>
                    <a:pt x="124" y="144"/>
                  </a:lnTo>
                  <a:lnTo>
                    <a:pt x="130" y="144"/>
                  </a:lnTo>
                  <a:lnTo>
                    <a:pt x="134" y="146"/>
                  </a:lnTo>
                  <a:lnTo>
                    <a:pt x="134" y="146"/>
                  </a:lnTo>
                  <a:lnTo>
                    <a:pt x="138" y="148"/>
                  </a:lnTo>
                  <a:lnTo>
                    <a:pt x="142" y="148"/>
                  </a:lnTo>
                  <a:lnTo>
                    <a:pt x="146" y="146"/>
                  </a:lnTo>
                  <a:lnTo>
                    <a:pt x="148" y="144"/>
                  </a:lnTo>
                  <a:lnTo>
                    <a:pt x="148" y="144"/>
                  </a:lnTo>
                  <a:lnTo>
                    <a:pt x="152" y="140"/>
                  </a:lnTo>
                  <a:lnTo>
                    <a:pt x="152" y="136"/>
                  </a:lnTo>
                  <a:lnTo>
                    <a:pt x="152" y="132"/>
                  </a:lnTo>
                  <a:lnTo>
                    <a:pt x="150" y="130"/>
                  </a:lnTo>
                  <a:lnTo>
                    <a:pt x="150" y="130"/>
                  </a:lnTo>
                  <a:lnTo>
                    <a:pt x="148" y="126"/>
                  </a:lnTo>
                  <a:lnTo>
                    <a:pt x="148" y="122"/>
                  </a:lnTo>
                  <a:lnTo>
                    <a:pt x="148" y="116"/>
                  </a:lnTo>
                  <a:lnTo>
                    <a:pt x="148" y="116"/>
                  </a:lnTo>
                  <a:lnTo>
                    <a:pt x="152" y="114"/>
                  </a:lnTo>
                  <a:lnTo>
                    <a:pt x="158" y="114"/>
                  </a:lnTo>
                  <a:lnTo>
                    <a:pt x="158" y="114"/>
                  </a:lnTo>
                  <a:lnTo>
                    <a:pt x="162" y="112"/>
                  </a:lnTo>
                  <a:lnTo>
                    <a:pt x="166" y="112"/>
                  </a:lnTo>
                  <a:lnTo>
                    <a:pt x="168" y="108"/>
                  </a:lnTo>
                  <a:lnTo>
                    <a:pt x="170" y="104"/>
                  </a:lnTo>
                  <a:lnTo>
                    <a:pt x="170" y="104"/>
                  </a:lnTo>
                  <a:lnTo>
                    <a:pt x="170" y="100"/>
                  </a:lnTo>
                  <a:lnTo>
                    <a:pt x="168" y="96"/>
                  </a:lnTo>
                  <a:lnTo>
                    <a:pt x="166" y="92"/>
                  </a:lnTo>
                  <a:lnTo>
                    <a:pt x="164" y="90"/>
                  </a:lnTo>
                  <a:lnTo>
                    <a:pt x="164" y="90"/>
                  </a:lnTo>
                  <a:lnTo>
                    <a:pt x="160" y="90"/>
                  </a:lnTo>
                  <a:lnTo>
                    <a:pt x="158" y="86"/>
                  </a:lnTo>
                  <a:lnTo>
                    <a:pt x="156" y="80"/>
                  </a:lnTo>
                  <a:lnTo>
                    <a:pt x="156" y="80"/>
                  </a:lnTo>
                  <a:lnTo>
                    <a:pt x="158" y="76"/>
                  </a:lnTo>
                  <a:lnTo>
                    <a:pt x="162" y="72"/>
                  </a:lnTo>
                  <a:lnTo>
                    <a:pt x="162" y="72"/>
                  </a:lnTo>
                  <a:lnTo>
                    <a:pt x="166" y="70"/>
                  </a:lnTo>
                  <a:lnTo>
                    <a:pt x="168" y="68"/>
                  </a:lnTo>
                  <a:lnTo>
                    <a:pt x="168" y="64"/>
                  </a:lnTo>
                  <a:lnTo>
                    <a:pt x="168" y="58"/>
                  </a:lnTo>
                  <a:lnTo>
                    <a:pt x="168" y="58"/>
                  </a:lnTo>
                  <a:lnTo>
                    <a:pt x="166" y="54"/>
                  </a:lnTo>
                  <a:lnTo>
                    <a:pt x="162" y="52"/>
                  </a:lnTo>
                  <a:lnTo>
                    <a:pt x="160" y="50"/>
                  </a:lnTo>
                  <a:lnTo>
                    <a:pt x="156" y="50"/>
                  </a:lnTo>
                  <a:lnTo>
                    <a:pt x="156" y="50"/>
                  </a:lnTo>
                  <a:lnTo>
                    <a:pt x="152" y="50"/>
                  </a:lnTo>
                  <a:lnTo>
                    <a:pt x="148" y="48"/>
                  </a:lnTo>
                  <a:lnTo>
                    <a:pt x="142" y="44"/>
                  </a:lnTo>
                  <a:lnTo>
                    <a:pt x="142" y="44"/>
                  </a:lnTo>
                  <a:lnTo>
                    <a:pt x="142" y="40"/>
                  </a:lnTo>
                  <a:lnTo>
                    <a:pt x="146" y="34"/>
                  </a:lnTo>
                  <a:lnTo>
                    <a:pt x="146" y="34"/>
                  </a:lnTo>
                  <a:lnTo>
                    <a:pt x="148" y="32"/>
                  </a:lnTo>
                  <a:lnTo>
                    <a:pt x="148" y="28"/>
                  </a:lnTo>
                  <a:lnTo>
                    <a:pt x="146" y="24"/>
                  </a:lnTo>
                  <a:lnTo>
                    <a:pt x="142" y="20"/>
                  </a:lnTo>
                  <a:lnTo>
                    <a:pt x="142" y="20"/>
                  </a:lnTo>
                  <a:lnTo>
                    <a:pt x="138" y="18"/>
                  </a:lnTo>
                  <a:lnTo>
                    <a:pt x="136" y="18"/>
                  </a:lnTo>
                  <a:lnTo>
                    <a:pt x="132" y="18"/>
                  </a:lnTo>
                  <a:lnTo>
                    <a:pt x="128" y="20"/>
                  </a:lnTo>
                  <a:lnTo>
                    <a:pt x="128" y="20"/>
                  </a:lnTo>
                  <a:lnTo>
                    <a:pt x="126" y="22"/>
                  </a:lnTo>
                  <a:lnTo>
                    <a:pt x="122" y="22"/>
                  </a:lnTo>
                  <a:lnTo>
                    <a:pt x="114" y="22"/>
                  </a:lnTo>
                  <a:lnTo>
                    <a:pt x="114" y="22"/>
                  </a:lnTo>
                  <a:lnTo>
                    <a:pt x="112" y="18"/>
                  </a:lnTo>
                  <a:lnTo>
                    <a:pt x="112" y="10"/>
                  </a:lnTo>
                  <a:lnTo>
                    <a:pt x="112" y="10"/>
                  </a:lnTo>
                  <a:lnTo>
                    <a:pt x="112" y="8"/>
                  </a:lnTo>
                  <a:lnTo>
                    <a:pt x="110" y="4"/>
                  </a:lnTo>
                  <a:lnTo>
                    <a:pt x="106" y="2"/>
                  </a:lnTo>
                  <a:lnTo>
                    <a:pt x="102" y="0"/>
                  </a:lnTo>
                  <a:lnTo>
                    <a:pt x="102" y="0"/>
                  </a:lnTo>
                  <a:lnTo>
                    <a:pt x="98" y="0"/>
                  </a:lnTo>
                  <a:lnTo>
                    <a:pt x="94" y="2"/>
                  </a:lnTo>
                  <a:lnTo>
                    <a:pt x="92" y="4"/>
                  </a:lnTo>
                  <a:lnTo>
                    <a:pt x="90" y="6"/>
                  </a:lnTo>
                  <a:lnTo>
                    <a:pt x="90" y="6"/>
                  </a:lnTo>
                  <a:lnTo>
                    <a:pt x="88" y="10"/>
                  </a:lnTo>
                  <a:lnTo>
                    <a:pt x="84" y="12"/>
                  </a:lnTo>
                  <a:lnTo>
                    <a:pt x="78" y="14"/>
                  </a:lnTo>
                  <a:lnTo>
                    <a:pt x="78" y="14"/>
                  </a:lnTo>
                  <a:lnTo>
                    <a:pt x="74" y="12"/>
                  </a:lnTo>
                  <a:lnTo>
                    <a:pt x="72" y="8"/>
                  </a:lnTo>
                  <a:lnTo>
                    <a:pt x="72" y="8"/>
                  </a:lnTo>
                  <a:lnTo>
                    <a:pt x="70" y="4"/>
                  </a:lnTo>
                  <a:lnTo>
                    <a:pt x="66" y="2"/>
                  </a:lnTo>
                  <a:lnTo>
                    <a:pt x="62" y="2"/>
                  </a:lnTo>
                  <a:lnTo>
                    <a:pt x="58" y="2"/>
                  </a:lnTo>
                  <a:lnTo>
                    <a:pt x="58" y="2"/>
                  </a:lnTo>
                  <a:lnTo>
                    <a:pt x="54" y="4"/>
                  </a:lnTo>
                  <a:lnTo>
                    <a:pt x="50" y="8"/>
                  </a:lnTo>
                  <a:lnTo>
                    <a:pt x="50" y="10"/>
                  </a:lnTo>
                  <a:lnTo>
                    <a:pt x="50" y="14"/>
                  </a:lnTo>
                  <a:lnTo>
                    <a:pt x="50" y="14"/>
                  </a:lnTo>
                  <a:lnTo>
                    <a:pt x="50" y="18"/>
                  </a:lnTo>
                  <a:lnTo>
                    <a:pt x="48" y="22"/>
                  </a:lnTo>
                  <a:lnTo>
                    <a:pt x="44" y="26"/>
                  </a:lnTo>
                  <a:lnTo>
                    <a:pt x="44" y="26"/>
                  </a:lnTo>
                  <a:lnTo>
                    <a:pt x="40" y="28"/>
                  </a:lnTo>
                  <a:lnTo>
                    <a:pt x="34" y="24"/>
                  </a:lnTo>
                  <a:lnTo>
                    <a:pt x="34" y="24"/>
                  </a:lnTo>
                  <a:lnTo>
                    <a:pt x="30" y="22"/>
                  </a:lnTo>
                  <a:lnTo>
                    <a:pt x="28" y="22"/>
                  </a:lnTo>
                  <a:lnTo>
                    <a:pt x="24" y="24"/>
                  </a:lnTo>
                  <a:lnTo>
                    <a:pt x="20" y="28"/>
                  </a:lnTo>
                  <a:lnTo>
                    <a:pt x="20" y="28"/>
                  </a:lnTo>
                  <a:lnTo>
                    <a:pt x="18" y="30"/>
                  </a:lnTo>
                  <a:lnTo>
                    <a:pt x="16" y="34"/>
                  </a:lnTo>
                  <a:lnTo>
                    <a:pt x="16" y="38"/>
                  </a:lnTo>
                  <a:lnTo>
                    <a:pt x="18" y="42"/>
                  </a:lnTo>
                  <a:lnTo>
                    <a:pt x="18" y="42"/>
                  </a:lnTo>
                  <a:close/>
                  <a:moveTo>
                    <a:pt x="70" y="38"/>
                  </a:moveTo>
                  <a:lnTo>
                    <a:pt x="70" y="38"/>
                  </a:lnTo>
                  <a:lnTo>
                    <a:pt x="78" y="36"/>
                  </a:lnTo>
                  <a:lnTo>
                    <a:pt x="88" y="36"/>
                  </a:lnTo>
                  <a:lnTo>
                    <a:pt x="98" y="38"/>
                  </a:lnTo>
                  <a:lnTo>
                    <a:pt x="108" y="40"/>
                  </a:lnTo>
                  <a:lnTo>
                    <a:pt x="116" y="46"/>
                  </a:lnTo>
                  <a:lnTo>
                    <a:pt x="122" y="52"/>
                  </a:lnTo>
                  <a:lnTo>
                    <a:pt x="128" y="60"/>
                  </a:lnTo>
                  <a:lnTo>
                    <a:pt x="132" y="70"/>
                  </a:lnTo>
                  <a:lnTo>
                    <a:pt x="132" y="70"/>
                  </a:lnTo>
                  <a:lnTo>
                    <a:pt x="134" y="80"/>
                  </a:lnTo>
                  <a:lnTo>
                    <a:pt x="134" y="90"/>
                  </a:lnTo>
                  <a:lnTo>
                    <a:pt x="132" y="100"/>
                  </a:lnTo>
                  <a:lnTo>
                    <a:pt x="128" y="108"/>
                  </a:lnTo>
                  <a:lnTo>
                    <a:pt x="124" y="116"/>
                  </a:lnTo>
                  <a:lnTo>
                    <a:pt x="116" y="124"/>
                  </a:lnTo>
                  <a:lnTo>
                    <a:pt x="108" y="128"/>
                  </a:lnTo>
                  <a:lnTo>
                    <a:pt x="100" y="132"/>
                  </a:lnTo>
                  <a:lnTo>
                    <a:pt x="100" y="132"/>
                  </a:lnTo>
                  <a:lnTo>
                    <a:pt x="90" y="134"/>
                  </a:lnTo>
                  <a:lnTo>
                    <a:pt x="80" y="136"/>
                  </a:lnTo>
                  <a:lnTo>
                    <a:pt x="70" y="134"/>
                  </a:lnTo>
                  <a:lnTo>
                    <a:pt x="62" y="130"/>
                  </a:lnTo>
                  <a:lnTo>
                    <a:pt x="54" y="124"/>
                  </a:lnTo>
                  <a:lnTo>
                    <a:pt x="46" y="118"/>
                  </a:lnTo>
                  <a:lnTo>
                    <a:pt x="40" y="110"/>
                  </a:lnTo>
                  <a:lnTo>
                    <a:pt x="36" y="100"/>
                  </a:lnTo>
                  <a:lnTo>
                    <a:pt x="36" y="100"/>
                  </a:lnTo>
                  <a:lnTo>
                    <a:pt x="34" y="90"/>
                  </a:lnTo>
                  <a:lnTo>
                    <a:pt x="34" y="80"/>
                  </a:lnTo>
                  <a:lnTo>
                    <a:pt x="36" y="72"/>
                  </a:lnTo>
                  <a:lnTo>
                    <a:pt x="40" y="62"/>
                  </a:lnTo>
                  <a:lnTo>
                    <a:pt x="46" y="54"/>
                  </a:lnTo>
                  <a:lnTo>
                    <a:pt x="52" y="48"/>
                  </a:lnTo>
                  <a:lnTo>
                    <a:pt x="60" y="42"/>
                  </a:lnTo>
                  <a:lnTo>
                    <a:pt x="70" y="38"/>
                  </a:lnTo>
                  <a:lnTo>
                    <a:pt x="70"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55" name="Freeform 24"/>
          <p:cNvSpPr>
            <a:spLocks noChangeAspect="1" noEditPoints="1"/>
          </p:cNvSpPr>
          <p:nvPr/>
        </p:nvSpPr>
        <p:spPr bwMode="auto">
          <a:xfrm>
            <a:off x="8116567" y="1618160"/>
            <a:ext cx="449965" cy="739526"/>
          </a:xfrm>
          <a:custGeom>
            <a:avLst/>
            <a:gdLst/>
            <a:ahLst/>
            <a:cxnLst>
              <a:cxn ang="0">
                <a:pos x="43" y="33"/>
              </a:cxn>
              <a:cxn ang="0">
                <a:pos x="142" y="58"/>
              </a:cxn>
              <a:cxn ang="0">
                <a:pos x="185" y="33"/>
              </a:cxn>
              <a:cxn ang="0">
                <a:pos x="185" y="330"/>
              </a:cxn>
              <a:cxn ang="0">
                <a:pos x="0" y="48"/>
              </a:cxn>
              <a:cxn ang="0">
                <a:pos x="20" y="300"/>
              </a:cxn>
              <a:cxn ang="0">
                <a:pos x="40" y="152"/>
              </a:cxn>
              <a:cxn ang="0">
                <a:pos x="54" y="120"/>
              </a:cxn>
              <a:cxn ang="0">
                <a:pos x="60" y="145"/>
              </a:cxn>
              <a:cxn ang="0">
                <a:pos x="79" y="142"/>
              </a:cxn>
              <a:cxn ang="0">
                <a:pos x="79" y="142"/>
              </a:cxn>
              <a:cxn ang="0">
                <a:pos x="160" y="129"/>
              </a:cxn>
              <a:cxn ang="0">
                <a:pos x="93" y="136"/>
              </a:cxn>
              <a:cxn ang="0">
                <a:pos x="93" y="143"/>
              </a:cxn>
              <a:cxn ang="0">
                <a:pos x="88" y="99"/>
              </a:cxn>
              <a:cxn ang="0">
                <a:pos x="56" y="128"/>
              </a:cxn>
              <a:cxn ang="0">
                <a:pos x="69" y="128"/>
              </a:cxn>
              <a:cxn ang="0">
                <a:pos x="58" y="178"/>
              </a:cxn>
              <a:cxn ang="0">
                <a:pos x="47" y="210"/>
              </a:cxn>
              <a:cxn ang="0">
                <a:pos x="40" y="216"/>
              </a:cxn>
              <a:cxn ang="0">
                <a:pos x="73" y="216"/>
              </a:cxn>
              <a:cxn ang="0">
                <a:pos x="160" y="187"/>
              </a:cxn>
              <a:cxn ang="0">
                <a:pos x="93" y="187"/>
              </a:cxn>
              <a:cxn ang="0">
                <a:pos x="160" y="207"/>
              </a:cxn>
              <a:cxn ang="0">
                <a:pos x="69" y="193"/>
              </a:cxn>
              <a:cxn ang="0">
                <a:pos x="68" y="213"/>
              </a:cxn>
              <a:cxn ang="0">
                <a:pos x="69" y="193"/>
              </a:cxn>
              <a:cxn ang="0">
                <a:pos x="88" y="228"/>
              </a:cxn>
              <a:cxn ang="0">
                <a:pos x="56" y="257"/>
              </a:cxn>
              <a:cxn ang="0">
                <a:pos x="69" y="258"/>
              </a:cxn>
              <a:cxn ang="0">
                <a:pos x="160" y="272"/>
              </a:cxn>
              <a:cxn ang="0">
                <a:pos x="93" y="251"/>
              </a:cxn>
              <a:cxn ang="0">
                <a:pos x="93" y="258"/>
              </a:cxn>
              <a:cxn ang="0">
                <a:pos x="79" y="281"/>
              </a:cxn>
              <a:cxn ang="0">
                <a:pos x="40" y="281"/>
              </a:cxn>
              <a:cxn ang="0">
                <a:pos x="54" y="249"/>
              </a:cxn>
              <a:cxn ang="0">
                <a:pos x="60" y="274"/>
              </a:cxn>
              <a:cxn ang="0">
                <a:pos x="88" y="23"/>
              </a:cxn>
              <a:cxn ang="0">
                <a:pos x="100" y="12"/>
              </a:cxn>
              <a:cxn ang="0">
                <a:pos x="58" y="18"/>
              </a:cxn>
              <a:cxn ang="0">
                <a:pos x="122" y="18"/>
              </a:cxn>
              <a:cxn ang="0">
                <a:pos x="151" y="43"/>
              </a:cxn>
              <a:cxn ang="0">
                <a:pos x="49" y="43"/>
              </a:cxn>
            </a:cxnLst>
            <a:rect l="0" t="0" r="r" b="b"/>
            <a:pathLst>
              <a:path w="200" h="330">
                <a:moveTo>
                  <a:pt x="0" y="48"/>
                </a:moveTo>
                <a:cubicBezTo>
                  <a:pt x="0" y="40"/>
                  <a:pt x="7" y="33"/>
                  <a:pt x="15" y="33"/>
                </a:cubicBezTo>
                <a:cubicBezTo>
                  <a:pt x="43" y="33"/>
                  <a:pt x="43" y="33"/>
                  <a:pt x="43" y="33"/>
                </a:cubicBezTo>
                <a:cubicBezTo>
                  <a:pt x="43" y="43"/>
                  <a:pt x="43" y="43"/>
                  <a:pt x="43" y="43"/>
                </a:cubicBezTo>
                <a:cubicBezTo>
                  <a:pt x="43" y="52"/>
                  <a:pt x="50" y="58"/>
                  <a:pt x="58" y="58"/>
                </a:cubicBezTo>
                <a:cubicBezTo>
                  <a:pt x="142" y="58"/>
                  <a:pt x="142" y="58"/>
                  <a:pt x="142" y="58"/>
                </a:cubicBezTo>
                <a:cubicBezTo>
                  <a:pt x="150" y="58"/>
                  <a:pt x="157" y="52"/>
                  <a:pt x="157" y="43"/>
                </a:cubicBezTo>
                <a:cubicBezTo>
                  <a:pt x="157" y="33"/>
                  <a:pt x="157" y="33"/>
                  <a:pt x="157" y="33"/>
                </a:cubicBezTo>
                <a:cubicBezTo>
                  <a:pt x="185" y="33"/>
                  <a:pt x="185" y="33"/>
                  <a:pt x="185" y="33"/>
                </a:cubicBezTo>
                <a:cubicBezTo>
                  <a:pt x="193" y="33"/>
                  <a:pt x="200" y="40"/>
                  <a:pt x="200" y="48"/>
                </a:cubicBezTo>
                <a:cubicBezTo>
                  <a:pt x="200" y="314"/>
                  <a:pt x="200" y="314"/>
                  <a:pt x="200" y="314"/>
                </a:cubicBezTo>
                <a:cubicBezTo>
                  <a:pt x="200" y="323"/>
                  <a:pt x="193" y="330"/>
                  <a:pt x="185" y="330"/>
                </a:cubicBezTo>
                <a:cubicBezTo>
                  <a:pt x="15" y="330"/>
                  <a:pt x="15" y="330"/>
                  <a:pt x="15" y="330"/>
                </a:cubicBezTo>
                <a:cubicBezTo>
                  <a:pt x="7" y="330"/>
                  <a:pt x="0" y="323"/>
                  <a:pt x="0" y="314"/>
                </a:cubicBezTo>
                <a:cubicBezTo>
                  <a:pt x="0" y="48"/>
                  <a:pt x="0" y="48"/>
                  <a:pt x="0" y="48"/>
                </a:cubicBezTo>
                <a:close/>
                <a:moveTo>
                  <a:pt x="180" y="88"/>
                </a:moveTo>
                <a:cubicBezTo>
                  <a:pt x="20" y="88"/>
                  <a:pt x="20" y="88"/>
                  <a:pt x="20" y="88"/>
                </a:cubicBezTo>
                <a:cubicBezTo>
                  <a:pt x="20" y="300"/>
                  <a:pt x="20" y="300"/>
                  <a:pt x="20" y="300"/>
                </a:cubicBezTo>
                <a:cubicBezTo>
                  <a:pt x="180" y="300"/>
                  <a:pt x="180" y="300"/>
                  <a:pt x="180" y="300"/>
                </a:cubicBezTo>
                <a:cubicBezTo>
                  <a:pt x="180" y="88"/>
                  <a:pt x="180" y="88"/>
                  <a:pt x="180" y="88"/>
                </a:cubicBezTo>
                <a:close/>
                <a:moveTo>
                  <a:pt x="40" y="152"/>
                </a:moveTo>
                <a:cubicBezTo>
                  <a:pt x="40" y="113"/>
                  <a:pt x="40" y="113"/>
                  <a:pt x="40" y="113"/>
                </a:cubicBezTo>
                <a:cubicBezTo>
                  <a:pt x="58" y="113"/>
                  <a:pt x="58" y="113"/>
                  <a:pt x="58" y="113"/>
                </a:cubicBezTo>
                <a:cubicBezTo>
                  <a:pt x="54" y="120"/>
                  <a:pt x="54" y="120"/>
                  <a:pt x="54" y="120"/>
                </a:cubicBezTo>
                <a:cubicBezTo>
                  <a:pt x="47" y="120"/>
                  <a:pt x="47" y="120"/>
                  <a:pt x="47" y="120"/>
                </a:cubicBezTo>
                <a:cubicBezTo>
                  <a:pt x="47" y="145"/>
                  <a:pt x="47" y="145"/>
                  <a:pt x="47" y="145"/>
                </a:cubicBezTo>
                <a:cubicBezTo>
                  <a:pt x="60" y="145"/>
                  <a:pt x="60" y="145"/>
                  <a:pt x="60" y="145"/>
                </a:cubicBezTo>
                <a:cubicBezTo>
                  <a:pt x="64" y="152"/>
                  <a:pt x="64" y="152"/>
                  <a:pt x="64" y="152"/>
                </a:cubicBezTo>
                <a:cubicBezTo>
                  <a:pt x="40" y="152"/>
                  <a:pt x="40" y="152"/>
                  <a:pt x="40" y="152"/>
                </a:cubicBezTo>
                <a:close/>
                <a:moveTo>
                  <a:pt x="79" y="142"/>
                </a:moveTo>
                <a:cubicBezTo>
                  <a:pt x="79" y="152"/>
                  <a:pt x="79" y="152"/>
                  <a:pt x="79" y="152"/>
                </a:cubicBezTo>
                <a:cubicBezTo>
                  <a:pt x="73" y="152"/>
                  <a:pt x="73" y="152"/>
                  <a:pt x="73" y="152"/>
                </a:cubicBezTo>
                <a:cubicBezTo>
                  <a:pt x="75" y="149"/>
                  <a:pt x="77" y="145"/>
                  <a:pt x="79" y="142"/>
                </a:cubicBezTo>
                <a:close/>
                <a:moveTo>
                  <a:pt x="93" y="122"/>
                </a:moveTo>
                <a:cubicBezTo>
                  <a:pt x="160" y="122"/>
                  <a:pt x="160" y="122"/>
                  <a:pt x="160" y="122"/>
                </a:cubicBezTo>
                <a:cubicBezTo>
                  <a:pt x="160" y="129"/>
                  <a:pt x="160" y="129"/>
                  <a:pt x="160" y="129"/>
                </a:cubicBezTo>
                <a:cubicBezTo>
                  <a:pt x="93" y="129"/>
                  <a:pt x="93" y="129"/>
                  <a:pt x="93" y="129"/>
                </a:cubicBezTo>
                <a:cubicBezTo>
                  <a:pt x="93" y="122"/>
                  <a:pt x="93" y="122"/>
                  <a:pt x="93" y="122"/>
                </a:cubicBezTo>
                <a:close/>
                <a:moveTo>
                  <a:pt x="93" y="136"/>
                </a:moveTo>
                <a:cubicBezTo>
                  <a:pt x="160" y="136"/>
                  <a:pt x="160" y="136"/>
                  <a:pt x="160" y="136"/>
                </a:cubicBezTo>
                <a:cubicBezTo>
                  <a:pt x="160" y="143"/>
                  <a:pt x="160" y="143"/>
                  <a:pt x="160" y="143"/>
                </a:cubicBezTo>
                <a:cubicBezTo>
                  <a:pt x="93" y="143"/>
                  <a:pt x="93" y="143"/>
                  <a:pt x="93" y="143"/>
                </a:cubicBezTo>
                <a:cubicBezTo>
                  <a:pt x="93" y="136"/>
                  <a:pt x="93" y="136"/>
                  <a:pt x="93" y="136"/>
                </a:cubicBezTo>
                <a:close/>
                <a:moveTo>
                  <a:pt x="69" y="128"/>
                </a:moveTo>
                <a:cubicBezTo>
                  <a:pt x="69" y="128"/>
                  <a:pt x="82" y="107"/>
                  <a:pt x="88" y="99"/>
                </a:cubicBezTo>
                <a:cubicBezTo>
                  <a:pt x="102" y="99"/>
                  <a:pt x="102" y="99"/>
                  <a:pt x="102" y="99"/>
                </a:cubicBezTo>
                <a:cubicBezTo>
                  <a:pt x="87" y="116"/>
                  <a:pt x="70" y="145"/>
                  <a:pt x="68" y="149"/>
                </a:cubicBezTo>
                <a:cubicBezTo>
                  <a:pt x="68" y="149"/>
                  <a:pt x="58" y="130"/>
                  <a:pt x="56" y="128"/>
                </a:cubicBezTo>
                <a:cubicBezTo>
                  <a:pt x="62" y="117"/>
                  <a:pt x="62" y="117"/>
                  <a:pt x="62" y="117"/>
                </a:cubicBezTo>
                <a:cubicBezTo>
                  <a:pt x="66" y="123"/>
                  <a:pt x="69" y="128"/>
                  <a:pt x="69" y="128"/>
                </a:cubicBezTo>
                <a:cubicBezTo>
                  <a:pt x="69" y="128"/>
                  <a:pt x="69" y="128"/>
                  <a:pt x="69" y="128"/>
                </a:cubicBezTo>
                <a:close/>
                <a:moveTo>
                  <a:pt x="40" y="216"/>
                </a:moveTo>
                <a:cubicBezTo>
                  <a:pt x="40" y="178"/>
                  <a:pt x="40" y="178"/>
                  <a:pt x="40" y="178"/>
                </a:cubicBezTo>
                <a:cubicBezTo>
                  <a:pt x="58" y="178"/>
                  <a:pt x="58" y="178"/>
                  <a:pt x="58" y="178"/>
                </a:cubicBezTo>
                <a:cubicBezTo>
                  <a:pt x="54" y="184"/>
                  <a:pt x="54" y="184"/>
                  <a:pt x="54" y="184"/>
                </a:cubicBezTo>
                <a:cubicBezTo>
                  <a:pt x="47" y="184"/>
                  <a:pt x="47" y="184"/>
                  <a:pt x="47" y="184"/>
                </a:cubicBezTo>
                <a:cubicBezTo>
                  <a:pt x="47" y="210"/>
                  <a:pt x="47" y="210"/>
                  <a:pt x="47" y="210"/>
                </a:cubicBezTo>
                <a:cubicBezTo>
                  <a:pt x="60" y="210"/>
                  <a:pt x="60" y="210"/>
                  <a:pt x="60" y="210"/>
                </a:cubicBezTo>
                <a:cubicBezTo>
                  <a:pt x="64" y="216"/>
                  <a:pt x="64" y="216"/>
                  <a:pt x="64" y="216"/>
                </a:cubicBezTo>
                <a:cubicBezTo>
                  <a:pt x="40" y="216"/>
                  <a:pt x="40" y="216"/>
                  <a:pt x="40" y="216"/>
                </a:cubicBezTo>
                <a:close/>
                <a:moveTo>
                  <a:pt x="79" y="206"/>
                </a:moveTo>
                <a:cubicBezTo>
                  <a:pt x="79" y="216"/>
                  <a:pt x="79" y="216"/>
                  <a:pt x="79" y="216"/>
                </a:cubicBezTo>
                <a:cubicBezTo>
                  <a:pt x="73" y="216"/>
                  <a:pt x="73" y="216"/>
                  <a:pt x="73" y="216"/>
                </a:cubicBezTo>
                <a:cubicBezTo>
                  <a:pt x="75" y="213"/>
                  <a:pt x="77" y="210"/>
                  <a:pt x="79" y="206"/>
                </a:cubicBezTo>
                <a:close/>
                <a:moveTo>
                  <a:pt x="93" y="187"/>
                </a:moveTo>
                <a:cubicBezTo>
                  <a:pt x="160" y="187"/>
                  <a:pt x="160" y="187"/>
                  <a:pt x="160" y="187"/>
                </a:cubicBezTo>
                <a:cubicBezTo>
                  <a:pt x="160" y="194"/>
                  <a:pt x="160" y="194"/>
                  <a:pt x="160" y="194"/>
                </a:cubicBezTo>
                <a:cubicBezTo>
                  <a:pt x="93" y="194"/>
                  <a:pt x="93" y="194"/>
                  <a:pt x="93" y="194"/>
                </a:cubicBezTo>
                <a:cubicBezTo>
                  <a:pt x="93" y="187"/>
                  <a:pt x="93" y="187"/>
                  <a:pt x="93" y="187"/>
                </a:cubicBezTo>
                <a:close/>
                <a:moveTo>
                  <a:pt x="93" y="201"/>
                </a:moveTo>
                <a:cubicBezTo>
                  <a:pt x="160" y="201"/>
                  <a:pt x="160" y="201"/>
                  <a:pt x="160" y="201"/>
                </a:cubicBezTo>
                <a:cubicBezTo>
                  <a:pt x="160" y="207"/>
                  <a:pt x="160" y="207"/>
                  <a:pt x="160" y="207"/>
                </a:cubicBezTo>
                <a:cubicBezTo>
                  <a:pt x="93" y="207"/>
                  <a:pt x="93" y="207"/>
                  <a:pt x="93" y="207"/>
                </a:cubicBezTo>
                <a:cubicBezTo>
                  <a:pt x="93" y="201"/>
                  <a:pt x="93" y="201"/>
                  <a:pt x="93" y="201"/>
                </a:cubicBezTo>
                <a:close/>
                <a:moveTo>
                  <a:pt x="69" y="193"/>
                </a:moveTo>
                <a:cubicBezTo>
                  <a:pt x="69" y="193"/>
                  <a:pt x="82" y="172"/>
                  <a:pt x="88" y="163"/>
                </a:cubicBezTo>
                <a:cubicBezTo>
                  <a:pt x="102" y="163"/>
                  <a:pt x="102" y="163"/>
                  <a:pt x="102" y="163"/>
                </a:cubicBezTo>
                <a:cubicBezTo>
                  <a:pt x="87" y="181"/>
                  <a:pt x="70" y="210"/>
                  <a:pt x="68" y="213"/>
                </a:cubicBezTo>
                <a:cubicBezTo>
                  <a:pt x="68" y="213"/>
                  <a:pt x="58" y="195"/>
                  <a:pt x="56" y="192"/>
                </a:cubicBezTo>
                <a:cubicBezTo>
                  <a:pt x="62" y="181"/>
                  <a:pt x="62" y="181"/>
                  <a:pt x="62" y="181"/>
                </a:cubicBezTo>
                <a:cubicBezTo>
                  <a:pt x="66" y="187"/>
                  <a:pt x="69" y="192"/>
                  <a:pt x="69" y="193"/>
                </a:cubicBezTo>
                <a:cubicBezTo>
                  <a:pt x="69" y="193"/>
                  <a:pt x="69" y="193"/>
                  <a:pt x="69" y="193"/>
                </a:cubicBezTo>
                <a:close/>
                <a:moveTo>
                  <a:pt x="69" y="258"/>
                </a:moveTo>
                <a:cubicBezTo>
                  <a:pt x="69" y="258"/>
                  <a:pt x="82" y="236"/>
                  <a:pt x="88" y="228"/>
                </a:cubicBezTo>
                <a:cubicBezTo>
                  <a:pt x="102" y="228"/>
                  <a:pt x="102" y="228"/>
                  <a:pt x="102" y="228"/>
                </a:cubicBezTo>
                <a:cubicBezTo>
                  <a:pt x="87" y="245"/>
                  <a:pt x="70" y="274"/>
                  <a:pt x="68" y="278"/>
                </a:cubicBezTo>
                <a:cubicBezTo>
                  <a:pt x="68" y="278"/>
                  <a:pt x="58" y="259"/>
                  <a:pt x="56" y="257"/>
                </a:cubicBezTo>
                <a:cubicBezTo>
                  <a:pt x="62" y="246"/>
                  <a:pt x="62" y="246"/>
                  <a:pt x="62" y="246"/>
                </a:cubicBezTo>
                <a:cubicBezTo>
                  <a:pt x="66" y="252"/>
                  <a:pt x="69" y="257"/>
                  <a:pt x="69" y="257"/>
                </a:cubicBezTo>
                <a:cubicBezTo>
                  <a:pt x="69" y="258"/>
                  <a:pt x="69" y="258"/>
                  <a:pt x="69" y="258"/>
                </a:cubicBezTo>
                <a:close/>
                <a:moveTo>
                  <a:pt x="93" y="265"/>
                </a:moveTo>
                <a:cubicBezTo>
                  <a:pt x="160" y="265"/>
                  <a:pt x="160" y="265"/>
                  <a:pt x="160" y="265"/>
                </a:cubicBezTo>
                <a:cubicBezTo>
                  <a:pt x="160" y="272"/>
                  <a:pt x="160" y="272"/>
                  <a:pt x="160" y="272"/>
                </a:cubicBezTo>
                <a:cubicBezTo>
                  <a:pt x="93" y="272"/>
                  <a:pt x="93" y="272"/>
                  <a:pt x="93" y="272"/>
                </a:cubicBezTo>
                <a:cubicBezTo>
                  <a:pt x="93" y="265"/>
                  <a:pt x="93" y="265"/>
                  <a:pt x="93" y="265"/>
                </a:cubicBezTo>
                <a:close/>
                <a:moveTo>
                  <a:pt x="93" y="251"/>
                </a:moveTo>
                <a:cubicBezTo>
                  <a:pt x="160" y="251"/>
                  <a:pt x="160" y="251"/>
                  <a:pt x="160" y="251"/>
                </a:cubicBezTo>
                <a:cubicBezTo>
                  <a:pt x="160" y="258"/>
                  <a:pt x="160" y="258"/>
                  <a:pt x="160" y="258"/>
                </a:cubicBezTo>
                <a:cubicBezTo>
                  <a:pt x="93" y="258"/>
                  <a:pt x="93" y="258"/>
                  <a:pt x="93" y="258"/>
                </a:cubicBezTo>
                <a:cubicBezTo>
                  <a:pt x="93" y="251"/>
                  <a:pt x="93" y="251"/>
                  <a:pt x="93" y="251"/>
                </a:cubicBezTo>
                <a:close/>
                <a:moveTo>
                  <a:pt x="79" y="271"/>
                </a:moveTo>
                <a:cubicBezTo>
                  <a:pt x="79" y="281"/>
                  <a:pt x="79" y="281"/>
                  <a:pt x="79" y="281"/>
                </a:cubicBezTo>
                <a:cubicBezTo>
                  <a:pt x="73" y="281"/>
                  <a:pt x="73" y="281"/>
                  <a:pt x="73" y="281"/>
                </a:cubicBezTo>
                <a:cubicBezTo>
                  <a:pt x="75" y="278"/>
                  <a:pt x="77" y="274"/>
                  <a:pt x="79" y="271"/>
                </a:cubicBezTo>
                <a:close/>
                <a:moveTo>
                  <a:pt x="40" y="281"/>
                </a:moveTo>
                <a:cubicBezTo>
                  <a:pt x="40" y="242"/>
                  <a:pt x="40" y="242"/>
                  <a:pt x="40" y="242"/>
                </a:cubicBezTo>
                <a:cubicBezTo>
                  <a:pt x="58" y="242"/>
                  <a:pt x="58" y="242"/>
                  <a:pt x="58" y="242"/>
                </a:cubicBezTo>
                <a:cubicBezTo>
                  <a:pt x="54" y="249"/>
                  <a:pt x="54" y="249"/>
                  <a:pt x="54" y="249"/>
                </a:cubicBezTo>
                <a:cubicBezTo>
                  <a:pt x="47" y="249"/>
                  <a:pt x="47" y="249"/>
                  <a:pt x="47" y="249"/>
                </a:cubicBezTo>
                <a:cubicBezTo>
                  <a:pt x="47" y="274"/>
                  <a:pt x="47" y="274"/>
                  <a:pt x="47" y="274"/>
                </a:cubicBezTo>
                <a:cubicBezTo>
                  <a:pt x="60" y="274"/>
                  <a:pt x="60" y="274"/>
                  <a:pt x="60" y="274"/>
                </a:cubicBezTo>
                <a:cubicBezTo>
                  <a:pt x="64" y="281"/>
                  <a:pt x="64" y="281"/>
                  <a:pt x="64" y="281"/>
                </a:cubicBezTo>
                <a:cubicBezTo>
                  <a:pt x="40" y="281"/>
                  <a:pt x="40" y="281"/>
                  <a:pt x="40" y="281"/>
                </a:cubicBezTo>
                <a:close/>
                <a:moveTo>
                  <a:pt x="88" y="23"/>
                </a:moveTo>
                <a:cubicBezTo>
                  <a:pt x="88" y="30"/>
                  <a:pt x="94" y="35"/>
                  <a:pt x="100" y="35"/>
                </a:cubicBezTo>
                <a:cubicBezTo>
                  <a:pt x="106" y="35"/>
                  <a:pt x="112" y="30"/>
                  <a:pt x="112" y="23"/>
                </a:cubicBezTo>
                <a:cubicBezTo>
                  <a:pt x="112" y="17"/>
                  <a:pt x="106" y="12"/>
                  <a:pt x="100" y="12"/>
                </a:cubicBezTo>
                <a:cubicBezTo>
                  <a:pt x="94" y="12"/>
                  <a:pt x="88" y="17"/>
                  <a:pt x="88" y="23"/>
                </a:cubicBezTo>
                <a:close/>
                <a:moveTo>
                  <a:pt x="49" y="27"/>
                </a:moveTo>
                <a:cubicBezTo>
                  <a:pt x="49" y="22"/>
                  <a:pt x="53" y="18"/>
                  <a:pt x="58" y="18"/>
                </a:cubicBezTo>
                <a:cubicBezTo>
                  <a:pt x="78" y="18"/>
                  <a:pt x="78" y="18"/>
                  <a:pt x="78" y="18"/>
                </a:cubicBezTo>
                <a:cubicBezTo>
                  <a:pt x="80" y="8"/>
                  <a:pt x="89" y="0"/>
                  <a:pt x="100" y="0"/>
                </a:cubicBezTo>
                <a:cubicBezTo>
                  <a:pt x="111" y="0"/>
                  <a:pt x="120" y="8"/>
                  <a:pt x="122" y="18"/>
                </a:cubicBezTo>
                <a:cubicBezTo>
                  <a:pt x="142" y="18"/>
                  <a:pt x="142" y="18"/>
                  <a:pt x="142" y="18"/>
                </a:cubicBezTo>
                <a:cubicBezTo>
                  <a:pt x="147" y="18"/>
                  <a:pt x="151" y="22"/>
                  <a:pt x="151" y="27"/>
                </a:cubicBezTo>
                <a:cubicBezTo>
                  <a:pt x="151" y="43"/>
                  <a:pt x="151" y="43"/>
                  <a:pt x="151" y="43"/>
                </a:cubicBezTo>
                <a:cubicBezTo>
                  <a:pt x="151" y="48"/>
                  <a:pt x="147" y="52"/>
                  <a:pt x="142" y="52"/>
                </a:cubicBezTo>
                <a:cubicBezTo>
                  <a:pt x="58" y="52"/>
                  <a:pt x="58" y="52"/>
                  <a:pt x="58" y="52"/>
                </a:cubicBezTo>
                <a:cubicBezTo>
                  <a:pt x="53" y="52"/>
                  <a:pt x="49" y="48"/>
                  <a:pt x="49" y="43"/>
                </a:cubicBezTo>
                <a:cubicBezTo>
                  <a:pt x="49" y="27"/>
                  <a:pt x="49" y="27"/>
                  <a:pt x="49" y="2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a typeface="+mn-ea"/>
              <a:cs typeface="+mn-cs"/>
            </a:endParaRPr>
          </a:p>
        </p:txBody>
      </p:sp>
      <p:pic>
        <p:nvPicPr>
          <p:cNvPr id="29" name="Graphic 28" descr="Download from cloud">
            <a:extLst>
              <a:ext uri="{FF2B5EF4-FFF2-40B4-BE49-F238E27FC236}">
                <a16:creationId xmlns:a16="http://schemas.microsoft.com/office/drawing/2014/main" xmlns="" id="{410C64F8-5450-4A72-AF02-54F5EB351D5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02044" y="2801682"/>
            <a:ext cx="771598" cy="771598"/>
          </a:xfrm>
          <a:prstGeom prst="rect">
            <a:avLst/>
          </a:prstGeom>
        </p:spPr>
      </p:pic>
      <p:pic>
        <p:nvPicPr>
          <p:cNvPr id="30" name="Picture 29">
            <a:extLst>
              <a:ext uri="{FF2B5EF4-FFF2-40B4-BE49-F238E27FC236}">
                <a16:creationId xmlns:a16="http://schemas.microsoft.com/office/drawing/2014/main" xmlns="" id="{1F373D7C-4588-4052-97DF-AC0F7089D697}"/>
              </a:ext>
            </a:extLst>
          </p:cNvPr>
          <p:cNvPicPr>
            <a:picLocks noChangeAspect="1"/>
          </p:cNvPicPr>
          <p:nvPr/>
        </p:nvPicPr>
        <p:blipFill>
          <a:blip r:embed="rId4"/>
          <a:stretch>
            <a:fillRect/>
          </a:stretch>
        </p:blipFill>
        <p:spPr>
          <a:xfrm>
            <a:off x="7564578" y="4840516"/>
            <a:ext cx="1034081" cy="242440"/>
          </a:xfrm>
          <a:prstGeom prst="rect">
            <a:avLst/>
          </a:prstGeom>
        </p:spPr>
      </p:pic>
      <p:pic>
        <p:nvPicPr>
          <p:cNvPr id="31" name="Picture 30">
            <a:extLst>
              <a:ext uri="{FF2B5EF4-FFF2-40B4-BE49-F238E27FC236}">
                <a16:creationId xmlns:a16="http://schemas.microsoft.com/office/drawing/2014/main" xmlns="" id="{3DD3D3F2-E7D5-4A40-9DE7-5E41D6195C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5418384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noAutofit/>
          </a:bodyPr>
          <a:lstStyle/>
          <a:p>
            <a:pPr algn="ctr"/>
            <a:r>
              <a:rPr lang="en-GB" dirty="0">
                <a:solidFill>
                  <a:schemeClr val="accent2">
                    <a:lumMod val="75000"/>
                  </a:schemeClr>
                </a:solidFill>
              </a:rPr>
              <a:t>Media industry </a:t>
            </a:r>
            <a:r>
              <a:rPr lang="hu-HU" dirty="0" err="1">
                <a:solidFill>
                  <a:schemeClr val="accent2">
                    <a:lumMod val="75000"/>
                  </a:schemeClr>
                </a:solidFill>
              </a:rPr>
              <a:t>studies</a:t>
            </a:r>
            <a:r>
              <a:rPr lang="en-GB" dirty="0">
                <a:solidFill>
                  <a:schemeClr val="accent2">
                    <a:lumMod val="75000"/>
                  </a:schemeClr>
                </a:solidFill>
              </a:rPr>
              <a:t> in </a:t>
            </a:r>
            <a:r>
              <a:rPr lang="hu-HU" dirty="0" err="1">
                <a:solidFill>
                  <a:schemeClr val="accent2">
                    <a:lumMod val="75000"/>
                  </a:schemeClr>
                </a:solidFill>
              </a:rPr>
              <a:t>the</a:t>
            </a:r>
            <a:r>
              <a:rPr lang="hu-HU" dirty="0">
                <a:solidFill>
                  <a:schemeClr val="accent2">
                    <a:lumMod val="75000"/>
                  </a:schemeClr>
                </a:solidFill>
              </a:rPr>
              <a:t> </a:t>
            </a:r>
            <a:r>
              <a:rPr lang="hu-HU" dirty="0" err="1">
                <a:solidFill>
                  <a:schemeClr val="accent2">
                    <a:lumMod val="75000"/>
                  </a:schemeClr>
                </a:solidFill>
              </a:rPr>
              <a:t>care</a:t>
            </a:r>
            <a:r>
              <a:rPr lang="hu-HU" dirty="0">
                <a:solidFill>
                  <a:schemeClr val="accent2">
                    <a:lumMod val="75000"/>
                  </a:schemeClr>
                </a:solidFill>
              </a:rPr>
              <a:t> of </a:t>
            </a:r>
            <a:r>
              <a:rPr lang="en-GB" dirty="0">
                <a:solidFill>
                  <a:schemeClr val="accent2">
                    <a:lumMod val="75000"/>
                  </a:schemeClr>
                </a:solidFill>
              </a:rPr>
              <a:t>Ipsos</a:t>
            </a:r>
            <a:endParaRPr lang="en-US" dirty="0">
              <a:solidFill>
                <a:schemeClr val="accent2">
                  <a:lumMod val="75000"/>
                </a:schemeClr>
              </a:solidFill>
            </a:endParaRPr>
          </a:p>
        </p:txBody>
      </p:sp>
      <p:sp>
        <p:nvSpPr>
          <p:cNvPr id="141" name="Nadpis 8">
            <a:extLst>
              <a:ext uri="{FF2B5EF4-FFF2-40B4-BE49-F238E27FC236}">
                <a16:creationId xmlns:a16="http://schemas.microsoft.com/office/drawing/2014/main" xmlns="" id="{0E6C3973-08AA-412F-A58F-77ECA0F6FD2E}"/>
              </a:ext>
            </a:extLst>
          </p:cNvPr>
          <p:cNvSpPr txBox="1">
            <a:spLocks/>
          </p:cNvSpPr>
          <p:nvPr/>
        </p:nvSpPr>
        <p:spPr>
          <a:xfrm>
            <a:off x="179512" y="4443958"/>
            <a:ext cx="868121" cy="255103"/>
          </a:xfrm>
          <a:prstGeom prst="rect">
            <a:avLst/>
          </a:prstGeom>
        </p:spPr>
        <p:txBody>
          <a:bodyPr vert="horz" lIns="36000" tIns="45720" rIns="36000" bIns="45720" rtlCol="0" anchor="t">
            <a:noAutofit/>
          </a:bodyPr>
          <a:lstStyle>
            <a:lvl1pPr algn="l" defTabSz="914400" rtl="0" eaLnBrk="1" latinLnBrk="0" hangingPunct="1">
              <a:spcBef>
                <a:spcPct val="0"/>
              </a:spcBef>
              <a:buNone/>
              <a:defRPr sz="2800" b="1" kern="1200">
                <a:solidFill>
                  <a:srgbClr val="404040"/>
                </a:solidFill>
                <a:latin typeface="Calibri" pitchFamily="34" charset="0"/>
                <a:ea typeface="+mj-ea"/>
                <a:cs typeface="Arial" pitchFamily="34" charset="0"/>
              </a:defRPr>
            </a:lvl1pPr>
          </a:lstStyle>
          <a:p>
            <a:pPr lvl="0">
              <a:defRPr/>
            </a:pPr>
            <a:r>
              <a:rPr lang="en-GB" sz="1000" dirty="0"/>
              <a:t>Our partners in syndicated research:</a:t>
            </a:r>
            <a:endParaRPr lang="en-US" sz="1000" dirty="0"/>
          </a:p>
        </p:txBody>
      </p:sp>
      <p:pic>
        <p:nvPicPr>
          <p:cNvPr id="29" name="Picture 28">
            <a:extLst>
              <a:ext uri="{FF2B5EF4-FFF2-40B4-BE49-F238E27FC236}">
                <a16:creationId xmlns:a16="http://schemas.microsoft.com/office/drawing/2014/main" xmlns="" id="{DBC097CF-8839-4F99-8050-8687C557699E}"/>
              </a:ext>
            </a:extLst>
          </p:cNvPr>
          <p:cNvPicPr>
            <a:picLocks noChangeAspect="1"/>
          </p:cNvPicPr>
          <p:nvPr/>
        </p:nvPicPr>
        <p:blipFill>
          <a:blip r:embed="rId2"/>
          <a:stretch>
            <a:fillRect/>
          </a:stretch>
        </p:blipFill>
        <p:spPr>
          <a:xfrm>
            <a:off x="1557020" y="4654071"/>
            <a:ext cx="327562" cy="192289"/>
          </a:xfrm>
          <a:prstGeom prst="rect">
            <a:avLst/>
          </a:prstGeom>
        </p:spPr>
      </p:pic>
      <p:pic>
        <p:nvPicPr>
          <p:cNvPr id="30" name="Picture 29">
            <a:extLst>
              <a:ext uri="{FF2B5EF4-FFF2-40B4-BE49-F238E27FC236}">
                <a16:creationId xmlns:a16="http://schemas.microsoft.com/office/drawing/2014/main" xmlns="" id="{BE3FF537-9587-43A8-9535-DC6F4D4CD8A9}"/>
              </a:ext>
            </a:extLst>
          </p:cNvPr>
          <p:cNvPicPr>
            <a:picLocks noChangeAspect="1"/>
          </p:cNvPicPr>
          <p:nvPr/>
        </p:nvPicPr>
        <p:blipFill>
          <a:blip r:embed="rId3"/>
          <a:stretch>
            <a:fillRect/>
          </a:stretch>
        </p:blipFill>
        <p:spPr>
          <a:xfrm>
            <a:off x="1196980" y="4652862"/>
            <a:ext cx="328891" cy="175975"/>
          </a:xfrm>
          <a:prstGeom prst="rect">
            <a:avLst/>
          </a:prstGeom>
        </p:spPr>
      </p:pic>
      <p:pic>
        <p:nvPicPr>
          <p:cNvPr id="31" name="Picture 30">
            <a:extLst>
              <a:ext uri="{FF2B5EF4-FFF2-40B4-BE49-F238E27FC236}">
                <a16:creationId xmlns:a16="http://schemas.microsoft.com/office/drawing/2014/main" xmlns="" id="{C6177425-0B14-4C74-B826-24B4AA58DA15}"/>
              </a:ext>
            </a:extLst>
          </p:cNvPr>
          <p:cNvPicPr>
            <a:picLocks noChangeAspect="1"/>
          </p:cNvPicPr>
          <p:nvPr/>
        </p:nvPicPr>
        <p:blipFill>
          <a:blip r:embed="rId4"/>
          <a:stretch>
            <a:fillRect/>
          </a:stretch>
        </p:blipFill>
        <p:spPr>
          <a:xfrm>
            <a:off x="2709148" y="4611473"/>
            <a:ext cx="256867" cy="256867"/>
          </a:xfrm>
          <a:prstGeom prst="rect">
            <a:avLst/>
          </a:prstGeom>
        </p:spPr>
      </p:pic>
      <p:pic>
        <p:nvPicPr>
          <p:cNvPr id="32" name="Picture 31">
            <a:extLst>
              <a:ext uri="{FF2B5EF4-FFF2-40B4-BE49-F238E27FC236}">
                <a16:creationId xmlns:a16="http://schemas.microsoft.com/office/drawing/2014/main" xmlns="" id="{1F61E24B-6150-4F97-9A99-C1C2FAA1FD92}"/>
              </a:ext>
            </a:extLst>
          </p:cNvPr>
          <p:cNvPicPr>
            <a:picLocks noChangeAspect="1"/>
          </p:cNvPicPr>
          <p:nvPr/>
        </p:nvPicPr>
        <p:blipFill>
          <a:blip r:embed="rId5"/>
          <a:stretch>
            <a:fillRect/>
          </a:stretch>
        </p:blipFill>
        <p:spPr>
          <a:xfrm>
            <a:off x="3069188" y="4600876"/>
            <a:ext cx="286571" cy="254034"/>
          </a:xfrm>
          <a:prstGeom prst="rect">
            <a:avLst/>
          </a:prstGeom>
        </p:spPr>
      </p:pic>
      <p:pic>
        <p:nvPicPr>
          <p:cNvPr id="34" name="Picture 23">
            <a:extLst>
              <a:ext uri="{FF2B5EF4-FFF2-40B4-BE49-F238E27FC236}">
                <a16:creationId xmlns:a16="http://schemas.microsoft.com/office/drawing/2014/main" xmlns="" id="{55D4EFC8-CF33-4C0A-BBB5-79D1E3F447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9068" y="4667076"/>
            <a:ext cx="619349" cy="130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4">
            <a:extLst>
              <a:ext uri="{FF2B5EF4-FFF2-40B4-BE49-F238E27FC236}">
                <a16:creationId xmlns:a16="http://schemas.microsoft.com/office/drawing/2014/main" xmlns="" id="{69C4936E-15FB-4615-B2EE-B669DA7AEF41}"/>
              </a:ext>
            </a:extLst>
          </p:cNvPr>
          <p:cNvPicPr>
            <a:picLocks noChangeAspect="1"/>
          </p:cNvPicPr>
          <p:nvPr/>
        </p:nvPicPr>
        <p:blipFill>
          <a:blip r:embed="rId7"/>
          <a:stretch>
            <a:fillRect/>
          </a:stretch>
        </p:blipFill>
        <p:spPr>
          <a:xfrm>
            <a:off x="3429228" y="4636855"/>
            <a:ext cx="505224" cy="163086"/>
          </a:xfrm>
          <a:prstGeom prst="rect">
            <a:avLst/>
          </a:prstGeom>
        </p:spPr>
      </p:pic>
      <p:pic>
        <p:nvPicPr>
          <p:cNvPr id="36" name="Picture 35">
            <a:extLst>
              <a:ext uri="{FF2B5EF4-FFF2-40B4-BE49-F238E27FC236}">
                <a16:creationId xmlns:a16="http://schemas.microsoft.com/office/drawing/2014/main" xmlns="" id="{A4070B23-A2C6-4B84-A97F-FE6DAFC804BC}"/>
              </a:ext>
            </a:extLst>
          </p:cNvPr>
          <p:cNvPicPr>
            <a:picLocks noChangeAspect="1"/>
          </p:cNvPicPr>
          <p:nvPr/>
        </p:nvPicPr>
        <p:blipFill>
          <a:blip r:embed="rId8"/>
          <a:stretch>
            <a:fillRect/>
          </a:stretch>
        </p:blipFill>
        <p:spPr>
          <a:xfrm>
            <a:off x="7092280" y="4612493"/>
            <a:ext cx="257304" cy="256867"/>
          </a:xfrm>
          <a:prstGeom prst="rect">
            <a:avLst/>
          </a:prstGeom>
        </p:spPr>
      </p:pic>
      <p:pic>
        <p:nvPicPr>
          <p:cNvPr id="37" name="Picture 36">
            <a:extLst>
              <a:ext uri="{FF2B5EF4-FFF2-40B4-BE49-F238E27FC236}">
                <a16:creationId xmlns:a16="http://schemas.microsoft.com/office/drawing/2014/main" xmlns="" id="{EA519E45-EE63-4CD9-ACF8-E3F962E4884D}"/>
              </a:ext>
            </a:extLst>
          </p:cNvPr>
          <p:cNvPicPr>
            <a:picLocks noChangeAspect="1"/>
          </p:cNvPicPr>
          <p:nvPr/>
        </p:nvPicPr>
        <p:blipFill>
          <a:blip r:embed="rId9"/>
          <a:stretch>
            <a:fillRect/>
          </a:stretch>
        </p:blipFill>
        <p:spPr>
          <a:xfrm>
            <a:off x="4653364" y="4635121"/>
            <a:ext cx="490676" cy="193272"/>
          </a:xfrm>
          <a:prstGeom prst="rect">
            <a:avLst/>
          </a:prstGeom>
        </p:spPr>
      </p:pic>
      <p:pic>
        <p:nvPicPr>
          <p:cNvPr id="38" name="Picture 37">
            <a:extLst>
              <a:ext uri="{FF2B5EF4-FFF2-40B4-BE49-F238E27FC236}">
                <a16:creationId xmlns:a16="http://schemas.microsoft.com/office/drawing/2014/main" xmlns="" id="{0BCEAC61-332D-4229-B2BB-9F8FAB5E3537}"/>
              </a:ext>
            </a:extLst>
          </p:cNvPr>
          <p:cNvPicPr>
            <a:picLocks noChangeAspect="1"/>
          </p:cNvPicPr>
          <p:nvPr/>
        </p:nvPicPr>
        <p:blipFill>
          <a:blip r:embed="rId10"/>
          <a:stretch>
            <a:fillRect/>
          </a:stretch>
        </p:blipFill>
        <p:spPr>
          <a:xfrm>
            <a:off x="6588224" y="4642403"/>
            <a:ext cx="354709" cy="203958"/>
          </a:xfrm>
          <a:prstGeom prst="rect">
            <a:avLst/>
          </a:prstGeom>
        </p:spPr>
      </p:pic>
      <p:pic>
        <p:nvPicPr>
          <p:cNvPr id="39" name="Picture 38">
            <a:extLst>
              <a:ext uri="{FF2B5EF4-FFF2-40B4-BE49-F238E27FC236}">
                <a16:creationId xmlns:a16="http://schemas.microsoft.com/office/drawing/2014/main" xmlns="" id="{71821C3C-37B6-4658-80B9-4DDF7787B19E}"/>
              </a:ext>
            </a:extLst>
          </p:cNvPr>
          <p:cNvPicPr>
            <a:picLocks noChangeAspect="1"/>
          </p:cNvPicPr>
          <p:nvPr/>
        </p:nvPicPr>
        <p:blipFill>
          <a:blip r:embed="rId11"/>
          <a:stretch>
            <a:fillRect/>
          </a:stretch>
        </p:blipFill>
        <p:spPr>
          <a:xfrm>
            <a:off x="5733484" y="4636206"/>
            <a:ext cx="373161" cy="161091"/>
          </a:xfrm>
          <a:prstGeom prst="rect">
            <a:avLst/>
          </a:prstGeom>
        </p:spPr>
      </p:pic>
      <p:pic>
        <p:nvPicPr>
          <p:cNvPr id="40" name="Picture 9">
            <a:extLst>
              <a:ext uri="{FF2B5EF4-FFF2-40B4-BE49-F238E27FC236}">
                <a16:creationId xmlns:a16="http://schemas.microsoft.com/office/drawing/2014/main" xmlns="" id="{F396E1BD-1DD1-4FD1-8881-D55B20C54C1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29428" y="4648459"/>
            <a:ext cx="404928" cy="148838"/>
          </a:xfrm>
          <a:prstGeom prst="rect">
            <a:avLst/>
          </a:prstGeom>
          <a:noFill/>
          <a:ln w="9525">
            <a:noFill/>
            <a:miter lim="800000"/>
            <a:headEnd/>
            <a:tailEnd/>
          </a:ln>
        </p:spPr>
      </p:pic>
      <p:pic>
        <p:nvPicPr>
          <p:cNvPr id="41" name="Picture 7">
            <a:extLst>
              <a:ext uri="{FF2B5EF4-FFF2-40B4-BE49-F238E27FC236}">
                <a16:creationId xmlns:a16="http://schemas.microsoft.com/office/drawing/2014/main" xmlns="" id="{C2A24F8A-F26D-4A52-874C-C127585E7BE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77300" y="4652673"/>
            <a:ext cx="502082" cy="175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4" descr="KÃ©ptalÃ¡lat a kÃ¶vetkezÅre: âevo mediaâ">
            <a:extLst>
              <a:ext uri="{FF2B5EF4-FFF2-40B4-BE49-F238E27FC236}">
                <a16:creationId xmlns:a16="http://schemas.microsoft.com/office/drawing/2014/main" xmlns="" id="{8DEA5846-33A7-4F8A-AA69-7484723CCEB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52320" y="4615781"/>
            <a:ext cx="255103" cy="25510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xmlns="" id="{27D482B6-5B2E-42B0-9C06-E57BCD0FB833}"/>
              </a:ext>
            </a:extLst>
          </p:cNvPr>
          <p:cNvPicPr>
            <a:picLocks noChangeAspect="1"/>
          </p:cNvPicPr>
          <p:nvPr/>
        </p:nvPicPr>
        <p:blipFill>
          <a:blip r:embed="rId15"/>
          <a:stretch>
            <a:fillRect/>
          </a:stretch>
        </p:blipFill>
        <p:spPr>
          <a:xfrm>
            <a:off x="6237540" y="4650293"/>
            <a:ext cx="278676" cy="148838"/>
          </a:xfrm>
          <a:prstGeom prst="rect">
            <a:avLst/>
          </a:prstGeom>
        </p:spPr>
      </p:pic>
      <p:pic>
        <p:nvPicPr>
          <p:cNvPr id="44" name="Picture 43">
            <a:extLst>
              <a:ext uri="{FF2B5EF4-FFF2-40B4-BE49-F238E27FC236}">
                <a16:creationId xmlns:a16="http://schemas.microsoft.com/office/drawing/2014/main" xmlns="" id="{E09AD725-425A-4EB0-BDF3-3B3059A912C1}"/>
              </a:ext>
            </a:extLst>
          </p:cNvPr>
          <p:cNvPicPr>
            <a:picLocks noChangeAspect="1"/>
          </p:cNvPicPr>
          <p:nvPr/>
        </p:nvPicPr>
        <p:blipFill>
          <a:blip r:embed="rId16"/>
          <a:stretch>
            <a:fillRect/>
          </a:stretch>
        </p:blipFill>
        <p:spPr>
          <a:xfrm>
            <a:off x="7844149" y="4587974"/>
            <a:ext cx="673469" cy="273475"/>
          </a:xfrm>
          <a:prstGeom prst="rect">
            <a:avLst/>
          </a:prstGeom>
        </p:spPr>
      </p:pic>
      <p:pic>
        <p:nvPicPr>
          <p:cNvPr id="45" name="Picture 44">
            <a:hlinkClick r:id="rId17"/>
            <a:extLst>
              <a:ext uri="{FF2B5EF4-FFF2-40B4-BE49-F238E27FC236}">
                <a16:creationId xmlns:a16="http://schemas.microsoft.com/office/drawing/2014/main" xmlns="" id="{C99902BC-3C97-4D10-BB1B-2C9B50B041F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9512" y="1539551"/>
            <a:ext cx="1692252" cy="2256335"/>
          </a:xfrm>
          <a:prstGeom prst="rect">
            <a:avLst/>
          </a:prstGeom>
          <a:ln>
            <a:noFill/>
          </a:ln>
          <a:effectLst>
            <a:outerShdw blurRad="292100" dist="139700" dir="2700000" algn="tl" rotWithShape="0">
              <a:srgbClr val="333333">
                <a:alpha val="65000"/>
              </a:srgbClr>
            </a:outerShdw>
          </a:effectLst>
        </p:spPr>
      </p:pic>
      <p:pic>
        <p:nvPicPr>
          <p:cNvPr id="46" name="Picture 45">
            <a:hlinkClick r:id="rId19"/>
            <a:extLst>
              <a:ext uri="{FF2B5EF4-FFF2-40B4-BE49-F238E27FC236}">
                <a16:creationId xmlns:a16="http://schemas.microsoft.com/office/drawing/2014/main" xmlns="" id="{CB18F4CE-12EB-46F0-831B-A7867AC662D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43645" y="1539551"/>
            <a:ext cx="1692252" cy="2256335"/>
          </a:xfrm>
          <a:prstGeom prst="rect">
            <a:avLst/>
          </a:prstGeom>
          <a:ln>
            <a:noFill/>
          </a:ln>
          <a:effectLst>
            <a:outerShdw blurRad="292100" dist="139700" dir="2700000" algn="tl" rotWithShape="0">
              <a:srgbClr val="333333">
                <a:alpha val="65000"/>
              </a:srgbClr>
            </a:outerShdw>
          </a:effectLst>
        </p:spPr>
      </p:pic>
      <p:pic>
        <p:nvPicPr>
          <p:cNvPr id="47" name="Picture 46">
            <a:extLst>
              <a:ext uri="{FF2B5EF4-FFF2-40B4-BE49-F238E27FC236}">
                <a16:creationId xmlns:a16="http://schemas.microsoft.com/office/drawing/2014/main" xmlns="" id="{A2C5E8D0-0865-4D3C-B081-A2E5EAB8469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709923" y="1539551"/>
            <a:ext cx="1692252" cy="2256335"/>
          </a:xfrm>
          <a:prstGeom prst="rect">
            <a:avLst/>
          </a:prstGeom>
          <a:ln>
            <a:noFill/>
          </a:ln>
          <a:effectLst>
            <a:outerShdw blurRad="292100" dist="139700" dir="2700000" algn="tl" rotWithShape="0">
              <a:srgbClr val="333333">
                <a:alpha val="65000"/>
              </a:srgbClr>
            </a:outerShdw>
          </a:effectLst>
        </p:spPr>
      </p:pic>
      <p:sp>
        <p:nvSpPr>
          <p:cNvPr id="48" name="Rectangle 47">
            <a:extLst>
              <a:ext uri="{FF2B5EF4-FFF2-40B4-BE49-F238E27FC236}">
                <a16:creationId xmlns:a16="http://schemas.microsoft.com/office/drawing/2014/main" xmlns="" id="{415B37C0-63E7-455C-BB75-7BDEC8C34FE1}"/>
              </a:ext>
            </a:extLst>
          </p:cNvPr>
          <p:cNvSpPr/>
          <p:nvPr/>
        </p:nvSpPr>
        <p:spPr>
          <a:xfrm>
            <a:off x="3707904" y="1539551"/>
            <a:ext cx="1695515" cy="225633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pic>
        <p:nvPicPr>
          <p:cNvPr id="49" name="Picture 48">
            <a:hlinkClick r:id="rId21"/>
            <a:extLst>
              <a:ext uri="{FF2B5EF4-FFF2-40B4-BE49-F238E27FC236}">
                <a16:creationId xmlns:a16="http://schemas.microsoft.com/office/drawing/2014/main" xmlns="" id="{4019BC6A-684C-4745-A106-B4D9C9545F5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472037" y="1539551"/>
            <a:ext cx="1692251" cy="2256335"/>
          </a:xfrm>
          <a:prstGeom prst="rect">
            <a:avLst/>
          </a:prstGeom>
          <a:ln>
            <a:noFill/>
          </a:ln>
          <a:effectLst>
            <a:outerShdw blurRad="292100" dist="139700" dir="2700000" algn="tl" rotWithShape="0">
              <a:srgbClr val="333333">
                <a:alpha val="65000"/>
              </a:srgbClr>
            </a:outerShdw>
          </a:effectLst>
        </p:spPr>
      </p:pic>
      <p:sp>
        <p:nvSpPr>
          <p:cNvPr id="50" name="Rectangle 21">
            <a:extLst>
              <a:ext uri="{FF2B5EF4-FFF2-40B4-BE49-F238E27FC236}">
                <a16:creationId xmlns:a16="http://schemas.microsoft.com/office/drawing/2014/main" xmlns="" id="{F7BABD7D-AB59-4CD2-89C5-610A321BC636}"/>
              </a:ext>
            </a:extLst>
          </p:cNvPr>
          <p:cNvSpPr txBox="1">
            <a:spLocks noChangeArrowheads="1"/>
          </p:cNvSpPr>
          <p:nvPr/>
        </p:nvSpPr>
        <p:spPr bwMode="auto">
          <a:xfrm>
            <a:off x="388482" y="867645"/>
            <a:ext cx="1308904" cy="479969"/>
          </a:xfrm>
          <a:prstGeom prst="rect">
            <a:avLst/>
          </a:prstGeom>
          <a:noFill/>
          <a:ln>
            <a:miter lim="800000"/>
            <a:headEnd/>
            <a:tailEnd/>
          </a:ln>
        </p:spPr>
        <p:txBody>
          <a:bodyPr vert="horz" wrap="square" lIns="0" tIns="0" rIns="0" bIns="0" numCol="1" anchor="ctr"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hu-HU" altLang="ko-KR" sz="1100" b="1" i="0" u="none" strike="noStrike" kern="1200" cap="none" spc="0" normalizeH="0" baseline="0" noProof="0" dirty="0">
                <a:ln>
                  <a:noFill/>
                </a:ln>
                <a:solidFill>
                  <a:srgbClr val="58595B"/>
                </a:solidFill>
                <a:effectLst/>
                <a:uLnTx/>
                <a:uFillTx/>
                <a:latin typeface="Calibri"/>
                <a:ea typeface="굴림" charset="-127"/>
                <a:cs typeface="Calibri" pitchFamily="34" charset="0"/>
              </a:rPr>
              <a:t>MEME </a:t>
            </a:r>
            <a:r>
              <a:rPr kumimoji="0" lang="hu-HU" altLang="ko-KR" sz="1100" b="1" i="0" u="none" strike="noStrike" kern="1200" cap="none" spc="0" normalizeH="0" baseline="0" noProof="0" dirty="0" err="1">
                <a:ln>
                  <a:noFill/>
                </a:ln>
                <a:solidFill>
                  <a:srgbClr val="58595B"/>
                </a:solidFill>
                <a:effectLst/>
                <a:uLnTx/>
                <a:uFillTx/>
                <a:latin typeface="Calibri"/>
                <a:ea typeface="굴림" charset="-127"/>
                <a:cs typeface="Calibri" pitchFamily="34" charset="0"/>
              </a:rPr>
              <a:t>Expat</a:t>
            </a:r>
            <a:r>
              <a:rPr kumimoji="0" lang="hu-HU" altLang="ko-KR" sz="1100" b="1" i="0" u="none" strike="noStrike" kern="1200" cap="none" spc="0" normalizeH="0" baseline="0" noProof="0" dirty="0">
                <a:ln>
                  <a:noFill/>
                </a:ln>
                <a:solidFill>
                  <a:srgbClr val="58595B"/>
                </a:solidFill>
                <a:effectLst/>
                <a:uLnTx/>
                <a:uFillTx/>
                <a:latin typeface="Calibri"/>
                <a:ea typeface="굴림" charset="-127"/>
                <a:cs typeface="Calibri" pitchFamily="34" charset="0"/>
              </a:rPr>
              <a:t> Research 2016</a:t>
            </a:r>
          </a:p>
        </p:txBody>
      </p:sp>
      <p:sp>
        <p:nvSpPr>
          <p:cNvPr id="51" name="Rectangle 21">
            <a:extLst>
              <a:ext uri="{FF2B5EF4-FFF2-40B4-BE49-F238E27FC236}">
                <a16:creationId xmlns:a16="http://schemas.microsoft.com/office/drawing/2014/main" xmlns="" id="{C3748A3B-0A48-4E7C-B129-8D8C330BA5DE}"/>
              </a:ext>
            </a:extLst>
          </p:cNvPr>
          <p:cNvSpPr txBox="1">
            <a:spLocks noChangeArrowheads="1"/>
          </p:cNvSpPr>
          <p:nvPr/>
        </p:nvSpPr>
        <p:spPr bwMode="auto">
          <a:xfrm>
            <a:off x="3586218" y="867645"/>
            <a:ext cx="1921886" cy="479969"/>
          </a:xfrm>
          <a:prstGeom prst="rect">
            <a:avLst/>
          </a:prstGeom>
          <a:noFill/>
          <a:ln>
            <a:miter lim="800000"/>
            <a:headEnd/>
            <a:tailEnd/>
          </a:ln>
        </p:spPr>
        <p:txBody>
          <a:bodyPr vert="horz" wrap="square" lIns="0" tIns="0" rIns="0" bIns="0" numCol="1" anchor="ctr"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hu-HU" altLang="ko-KR" sz="1100" b="1" i="0" u="none" strike="noStrike" kern="1200" cap="none" spc="0" normalizeH="0" baseline="0" noProof="0" dirty="0">
                <a:ln>
                  <a:noFill/>
                </a:ln>
                <a:solidFill>
                  <a:srgbClr val="58595B"/>
                </a:solidFill>
                <a:effectLst/>
                <a:uLnTx/>
                <a:uFillTx/>
                <a:latin typeface="Calibri"/>
                <a:ea typeface="굴림" charset="-127"/>
                <a:cs typeface="Calibri" pitchFamily="34" charset="0"/>
              </a:rPr>
              <a:t>TV </a:t>
            </a:r>
            <a:r>
              <a:rPr kumimoji="0" lang="hu-HU" altLang="ko-KR" sz="1100" b="1" i="0" u="none" strike="noStrike" kern="1200" cap="none" spc="0" normalizeH="0" baseline="0" noProof="0" dirty="0" err="1">
                <a:ln>
                  <a:noFill/>
                </a:ln>
                <a:solidFill>
                  <a:srgbClr val="58595B"/>
                </a:solidFill>
                <a:effectLst/>
                <a:uLnTx/>
                <a:uFillTx/>
                <a:latin typeface="Calibri"/>
                <a:ea typeface="굴림" charset="-127"/>
                <a:cs typeface="Calibri" pitchFamily="34" charset="0"/>
              </a:rPr>
              <a:t>Acquisition</a:t>
            </a:r>
            <a:r>
              <a:rPr kumimoji="0" lang="hu-HU" altLang="ko-KR" sz="1100" b="1" i="0" u="none" strike="noStrike" kern="1200" cap="none" spc="0" normalizeH="0" baseline="0" noProof="0" dirty="0">
                <a:ln>
                  <a:noFill/>
                </a:ln>
                <a:solidFill>
                  <a:srgbClr val="58595B"/>
                </a:solidFill>
                <a:effectLst/>
                <a:uLnTx/>
                <a:uFillTx/>
                <a:latin typeface="Calibri"/>
                <a:ea typeface="굴림" charset="-127"/>
                <a:cs typeface="Calibri" pitchFamily="34" charset="0"/>
              </a:rPr>
              <a:t> </a:t>
            </a:r>
            <a:r>
              <a:rPr kumimoji="0" lang="hu-HU" altLang="ko-KR" sz="1100" b="1" i="0" u="none" strike="noStrike" kern="1200" cap="none" spc="0" normalizeH="0" baseline="0" noProof="0" dirty="0" err="1">
                <a:ln>
                  <a:noFill/>
                </a:ln>
                <a:solidFill>
                  <a:srgbClr val="58595B"/>
                </a:solidFill>
                <a:effectLst/>
                <a:uLnTx/>
                <a:uFillTx/>
                <a:latin typeface="Calibri"/>
                <a:ea typeface="굴림" charset="-127"/>
                <a:cs typeface="Calibri" pitchFamily="34" charset="0"/>
              </a:rPr>
              <a:t>Survey</a:t>
            </a:r>
            <a:r>
              <a:rPr kumimoji="0" lang="hu-HU" altLang="ko-KR" sz="1100" b="1" i="0" u="none" strike="noStrike" kern="1200" cap="none" spc="0" normalizeH="0" baseline="0" noProof="0" dirty="0">
                <a:ln>
                  <a:noFill/>
                </a:ln>
                <a:solidFill>
                  <a:srgbClr val="58595B"/>
                </a:solidFill>
                <a:effectLst/>
                <a:uLnTx/>
                <a:uFillTx/>
                <a:latin typeface="Calibri"/>
                <a:ea typeface="굴림" charset="-127"/>
                <a:cs typeface="Calibri" pitchFamily="34" charset="0"/>
              </a:rPr>
              <a:t> </a:t>
            </a:r>
            <a:br>
              <a:rPr kumimoji="0" lang="hu-HU" altLang="ko-KR" sz="1100" b="1" i="0" u="none" strike="noStrike" kern="1200" cap="none" spc="0" normalizeH="0" baseline="0" noProof="0" dirty="0">
                <a:ln>
                  <a:noFill/>
                </a:ln>
                <a:solidFill>
                  <a:srgbClr val="58595B"/>
                </a:solidFill>
                <a:effectLst/>
                <a:uLnTx/>
                <a:uFillTx/>
                <a:latin typeface="Calibri"/>
                <a:ea typeface="굴림" charset="-127"/>
                <a:cs typeface="Calibri" pitchFamily="34" charset="0"/>
              </a:rPr>
            </a:br>
            <a:r>
              <a:rPr kumimoji="0" lang="hu-HU" altLang="ko-KR" sz="1100" b="1" i="0" u="none" strike="noStrike" kern="1200" cap="none" spc="0" normalizeH="0" baseline="0" noProof="0" dirty="0">
                <a:ln>
                  <a:noFill/>
                </a:ln>
                <a:solidFill>
                  <a:srgbClr val="58595B"/>
                </a:solidFill>
                <a:effectLst/>
                <a:uLnTx/>
                <a:uFillTx/>
                <a:latin typeface="Calibri"/>
                <a:ea typeface="굴림" charset="-127"/>
                <a:cs typeface="Calibri" pitchFamily="34" charset="0"/>
              </a:rPr>
              <a:t>2016</a:t>
            </a:r>
          </a:p>
        </p:txBody>
      </p:sp>
      <p:sp>
        <p:nvSpPr>
          <p:cNvPr id="52" name="Rectangle 21">
            <a:extLst>
              <a:ext uri="{FF2B5EF4-FFF2-40B4-BE49-F238E27FC236}">
                <a16:creationId xmlns:a16="http://schemas.microsoft.com/office/drawing/2014/main" xmlns="" id="{DABFFF5C-18C6-439A-B934-0FCE63347522}"/>
              </a:ext>
            </a:extLst>
          </p:cNvPr>
          <p:cNvSpPr txBox="1">
            <a:spLocks noChangeArrowheads="1"/>
          </p:cNvSpPr>
          <p:nvPr/>
        </p:nvSpPr>
        <p:spPr bwMode="auto">
          <a:xfrm>
            <a:off x="5652120" y="867645"/>
            <a:ext cx="1368152" cy="479969"/>
          </a:xfrm>
          <a:prstGeom prst="rect">
            <a:avLst/>
          </a:prstGeom>
          <a:noFill/>
          <a:ln>
            <a:miter lim="800000"/>
            <a:headEnd/>
            <a:tailEnd/>
          </a:ln>
        </p:spPr>
        <p:txBody>
          <a:bodyPr vert="horz" wrap="square" lIns="0" tIns="0" rIns="0" bIns="0" numCol="1" anchor="ctr"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hu-HU" altLang="ko-KR" sz="1100" b="1" i="0" u="none" strike="noStrike" kern="1200" cap="none" spc="0" normalizeH="0" baseline="0" noProof="0" dirty="0">
                <a:ln>
                  <a:noFill/>
                </a:ln>
                <a:solidFill>
                  <a:srgbClr val="58595B"/>
                </a:solidFill>
                <a:effectLst/>
                <a:uLnTx/>
                <a:uFillTx/>
                <a:latin typeface="Calibri"/>
                <a:ea typeface="굴림" charset="-127"/>
                <a:cs typeface="Calibri" pitchFamily="34" charset="0"/>
              </a:rPr>
              <a:t>MEME </a:t>
            </a:r>
            <a:r>
              <a:rPr kumimoji="0" lang="hu-HU" altLang="ko-KR" sz="1100" b="1" i="0" u="none" strike="noStrike" kern="1200" cap="none" spc="0" normalizeH="0" baseline="0" noProof="0" dirty="0" err="1">
                <a:ln>
                  <a:noFill/>
                </a:ln>
                <a:solidFill>
                  <a:srgbClr val="58595B"/>
                </a:solidFill>
                <a:effectLst/>
                <a:uLnTx/>
                <a:uFillTx/>
                <a:latin typeface="Calibri"/>
                <a:ea typeface="굴림" charset="-127"/>
                <a:cs typeface="Calibri" pitchFamily="34" charset="0"/>
              </a:rPr>
              <a:t>Youth</a:t>
            </a:r>
            <a:r>
              <a:rPr kumimoji="0" lang="hu-HU" altLang="ko-KR" sz="1100" b="1" i="0" u="none" strike="noStrike" kern="1200" cap="none" spc="0" normalizeH="0" baseline="0" noProof="0" dirty="0">
                <a:ln>
                  <a:noFill/>
                </a:ln>
                <a:solidFill>
                  <a:srgbClr val="58595B"/>
                </a:solidFill>
                <a:effectLst/>
                <a:uLnTx/>
                <a:uFillTx/>
                <a:latin typeface="Calibri"/>
                <a:ea typeface="굴림" charset="-127"/>
                <a:cs typeface="Calibri" pitchFamily="34" charset="0"/>
              </a:rPr>
              <a:t> Research 2017</a:t>
            </a:r>
          </a:p>
        </p:txBody>
      </p:sp>
      <p:sp>
        <p:nvSpPr>
          <p:cNvPr id="53" name="Rectangle 21">
            <a:extLst>
              <a:ext uri="{FF2B5EF4-FFF2-40B4-BE49-F238E27FC236}">
                <a16:creationId xmlns:a16="http://schemas.microsoft.com/office/drawing/2014/main" xmlns="" id="{C10BAD2D-AB57-4D53-A2C4-FE7B3C1B0692}"/>
              </a:ext>
            </a:extLst>
          </p:cNvPr>
          <p:cNvSpPr txBox="1">
            <a:spLocks noChangeArrowheads="1"/>
          </p:cNvSpPr>
          <p:nvPr/>
        </p:nvSpPr>
        <p:spPr bwMode="auto">
          <a:xfrm>
            <a:off x="1959068" y="867645"/>
            <a:ext cx="1670774" cy="479969"/>
          </a:xfrm>
          <a:prstGeom prst="rect">
            <a:avLst/>
          </a:prstGeom>
          <a:noFill/>
          <a:ln>
            <a:miter lim="800000"/>
            <a:headEnd/>
            <a:tailEnd/>
          </a:ln>
        </p:spPr>
        <p:txBody>
          <a:bodyPr vert="horz" wrap="square" lIns="0" tIns="0" rIns="0" bIns="0" numCol="1" anchor="ctr"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hu-HU" altLang="ko-KR" sz="1100" b="1" i="0" u="none" strike="noStrike" kern="1200" cap="none" spc="0" normalizeH="0" baseline="0" noProof="0" dirty="0" err="1">
                <a:ln>
                  <a:noFill/>
                </a:ln>
                <a:solidFill>
                  <a:srgbClr val="58595B"/>
                </a:solidFill>
                <a:effectLst/>
                <a:uLnTx/>
                <a:uFillTx/>
                <a:latin typeface="Calibri"/>
                <a:ea typeface="굴림" charset="-127"/>
                <a:cs typeface="Calibri" pitchFamily="34" charset="0"/>
              </a:rPr>
              <a:t>KidComm</a:t>
            </a:r>
            <a:r>
              <a:rPr kumimoji="0" lang="hu-HU" altLang="ko-KR" sz="1100" b="1" i="0" u="none" strike="noStrike" kern="1200" cap="none" spc="0" normalizeH="0" baseline="0" noProof="0" dirty="0">
                <a:ln>
                  <a:noFill/>
                </a:ln>
                <a:solidFill>
                  <a:srgbClr val="58595B"/>
                </a:solidFill>
                <a:effectLst/>
                <a:uLnTx/>
                <a:uFillTx/>
                <a:latin typeface="Calibri"/>
                <a:ea typeface="굴림" charset="-127"/>
                <a:cs typeface="Calibri" pitchFamily="34" charset="0"/>
              </a:rPr>
              <a:t> </a:t>
            </a:r>
            <a:r>
              <a:rPr kumimoji="0" lang="hu-HU" altLang="ko-KR" sz="1100" b="1" i="0" u="none" strike="noStrike" kern="1200" cap="none" spc="0" normalizeH="0" baseline="0" noProof="0" dirty="0" err="1">
                <a:ln>
                  <a:noFill/>
                </a:ln>
                <a:solidFill>
                  <a:srgbClr val="58595B"/>
                </a:solidFill>
                <a:effectLst/>
                <a:uLnTx/>
                <a:uFillTx/>
                <a:latin typeface="Calibri"/>
                <a:ea typeface="굴림" charset="-127"/>
                <a:cs typeface="Calibri" pitchFamily="34" charset="0"/>
              </a:rPr>
              <a:t>Survey</a:t>
            </a:r>
            <a:r>
              <a:rPr kumimoji="0" lang="hu-HU" altLang="ko-KR" sz="1100" b="1" i="0" u="none" strike="noStrike" kern="1200" cap="none" spc="0" normalizeH="0" baseline="0" noProof="0" dirty="0">
                <a:ln>
                  <a:noFill/>
                </a:ln>
                <a:solidFill>
                  <a:srgbClr val="58595B"/>
                </a:solidFill>
                <a:effectLst/>
                <a:uLnTx/>
                <a:uFillTx/>
                <a:latin typeface="Calibri"/>
                <a:ea typeface="굴림" charset="-127"/>
                <a:cs typeface="Calibri" pitchFamily="34" charset="0"/>
              </a:rPr>
              <a:t> </a:t>
            </a:r>
            <a:br>
              <a:rPr kumimoji="0" lang="hu-HU" altLang="ko-KR" sz="1100" b="1" i="0" u="none" strike="noStrike" kern="1200" cap="none" spc="0" normalizeH="0" baseline="0" noProof="0" dirty="0">
                <a:ln>
                  <a:noFill/>
                </a:ln>
                <a:solidFill>
                  <a:srgbClr val="58595B"/>
                </a:solidFill>
                <a:effectLst/>
                <a:uLnTx/>
                <a:uFillTx/>
                <a:latin typeface="Calibri"/>
                <a:ea typeface="굴림" charset="-127"/>
                <a:cs typeface="Calibri" pitchFamily="34" charset="0"/>
              </a:rPr>
            </a:br>
            <a:r>
              <a:rPr kumimoji="0" lang="hu-HU" altLang="ko-KR" sz="1100" b="1" i="0" u="none" strike="noStrike" kern="1200" cap="none" spc="0" normalizeH="0" baseline="0" noProof="0" dirty="0">
                <a:ln>
                  <a:noFill/>
                </a:ln>
                <a:solidFill>
                  <a:srgbClr val="58595B"/>
                </a:solidFill>
                <a:effectLst/>
                <a:uLnTx/>
                <a:uFillTx/>
                <a:latin typeface="Calibri"/>
                <a:ea typeface="굴림" charset="-127"/>
                <a:cs typeface="Calibri" pitchFamily="34" charset="0"/>
              </a:rPr>
              <a:t>2016</a:t>
            </a:r>
          </a:p>
        </p:txBody>
      </p:sp>
      <p:grpSp>
        <p:nvGrpSpPr>
          <p:cNvPr id="54" name="Group 53">
            <a:extLst>
              <a:ext uri="{FF2B5EF4-FFF2-40B4-BE49-F238E27FC236}">
                <a16:creationId xmlns:a16="http://schemas.microsoft.com/office/drawing/2014/main" xmlns="" id="{635A56F3-3A6F-4473-8F31-F7B29FBDF78B}"/>
              </a:ext>
            </a:extLst>
          </p:cNvPr>
          <p:cNvGrpSpPr/>
          <p:nvPr/>
        </p:nvGrpSpPr>
        <p:grpSpPr>
          <a:xfrm>
            <a:off x="3739303" y="1605414"/>
            <a:ext cx="1634655" cy="2148402"/>
            <a:chOff x="3739303" y="1605414"/>
            <a:chExt cx="1634655" cy="2148402"/>
          </a:xfrm>
        </p:grpSpPr>
        <p:pic>
          <p:nvPicPr>
            <p:cNvPr id="55" name="Picture 54">
              <a:extLst>
                <a:ext uri="{FF2B5EF4-FFF2-40B4-BE49-F238E27FC236}">
                  <a16:creationId xmlns:a16="http://schemas.microsoft.com/office/drawing/2014/main" xmlns="" id="{921A9349-6827-439B-BD34-9A102DA1586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572903" y="2685534"/>
              <a:ext cx="801055" cy="1068282"/>
            </a:xfrm>
            <a:prstGeom prst="rect">
              <a:avLst/>
            </a:prstGeom>
          </p:spPr>
        </p:pic>
        <p:pic>
          <p:nvPicPr>
            <p:cNvPr id="56" name="Picture 55">
              <a:extLst>
                <a:ext uri="{FF2B5EF4-FFF2-40B4-BE49-F238E27FC236}">
                  <a16:creationId xmlns:a16="http://schemas.microsoft.com/office/drawing/2014/main" xmlns="" id="{52EBD716-DE4A-44BE-B095-22EA2FC4F497}"/>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739303" y="2685534"/>
              <a:ext cx="801055" cy="1068282"/>
            </a:xfrm>
            <a:prstGeom prst="rect">
              <a:avLst/>
            </a:prstGeom>
          </p:spPr>
        </p:pic>
        <p:pic>
          <p:nvPicPr>
            <p:cNvPr id="57" name="Picture 56">
              <a:extLst>
                <a:ext uri="{FF2B5EF4-FFF2-40B4-BE49-F238E27FC236}">
                  <a16:creationId xmlns:a16="http://schemas.microsoft.com/office/drawing/2014/main" xmlns="" id="{6E6D2D5E-35B9-412A-BF25-572DAB5BA696}"/>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572903" y="1605414"/>
              <a:ext cx="801055" cy="1068282"/>
            </a:xfrm>
            <a:prstGeom prst="rect">
              <a:avLst/>
            </a:prstGeom>
          </p:spPr>
        </p:pic>
        <p:pic>
          <p:nvPicPr>
            <p:cNvPr id="58" name="Picture 57">
              <a:extLst>
                <a:ext uri="{FF2B5EF4-FFF2-40B4-BE49-F238E27FC236}">
                  <a16:creationId xmlns:a16="http://schemas.microsoft.com/office/drawing/2014/main" xmlns="" id="{B6914DD0-1E6E-493E-8768-DE88F7CD1EF4}"/>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740302" y="1606691"/>
              <a:ext cx="801055" cy="1068282"/>
            </a:xfrm>
            <a:prstGeom prst="rect">
              <a:avLst/>
            </a:prstGeom>
          </p:spPr>
        </p:pic>
      </p:grpSp>
      <p:pic>
        <p:nvPicPr>
          <p:cNvPr id="59" name="Picture 58">
            <a:hlinkClick r:id="rId27"/>
            <a:extLst>
              <a:ext uri="{FF2B5EF4-FFF2-40B4-BE49-F238E27FC236}">
                <a16:creationId xmlns:a16="http://schemas.microsoft.com/office/drawing/2014/main" xmlns="" id="{73D628B0-0E28-4149-845C-5B697B921909}"/>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236296" y="1544879"/>
            <a:ext cx="1684669" cy="2245677"/>
          </a:xfrm>
          <a:prstGeom prst="rect">
            <a:avLst/>
          </a:prstGeom>
          <a:ln>
            <a:noFill/>
          </a:ln>
          <a:effectLst>
            <a:outerShdw blurRad="292100" dist="139700" dir="2700000" algn="tl" rotWithShape="0">
              <a:srgbClr val="333333">
                <a:alpha val="65000"/>
              </a:srgbClr>
            </a:outerShdw>
          </a:effectLst>
        </p:spPr>
      </p:pic>
      <p:sp>
        <p:nvSpPr>
          <p:cNvPr id="60" name="Rectangle 21">
            <a:extLst>
              <a:ext uri="{FF2B5EF4-FFF2-40B4-BE49-F238E27FC236}">
                <a16:creationId xmlns:a16="http://schemas.microsoft.com/office/drawing/2014/main" xmlns="" id="{1EB43211-C0E8-4CC2-81D2-AF4DCDAEB8F4}"/>
              </a:ext>
            </a:extLst>
          </p:cNvPr>
          <p:cNvSpPr txBox="1">
            <a:spLocks noChangeArrowheads="1"/>
          </p:cNvSpPr>
          <p:nvPr/>
        </p:nvSpPr>
        <p:spPr bwMode="auto">
          <a:xfrm>
            <a:off x="7380312" y="870563"/>
            <a:ext cx="1308904" cy="479969"/>
          </a:xfrm>
          <a:prstGeom prst="rect">
            <a:avLst/>
          </a:prstGeom>
          <a:noFill/>
          <a:ln>
            <a:miter lim="800000"/>
            <a:headEnd/>
            <a:tailEnd/>
          </a:ln>
        </p:spPr>
        <p:txBody>
          <a:bodyPr vert="horz" wrap="square" lIns="0" tIns="0" rIns="0" bIns="0" numCol="1" anchor="ctr"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hu-HU" altLang="ko-KR" sz="1100" b="1" i="0" u="none" strike="noStrike" kern="1200" cap="none" spc="0" normalizeH="0" baseline="0" noProof="0" dirty="0">
                <a:ln>
                  <a:noFill/>
                </a:ln>
                <a:solidFill>
                  <a:srgbClr val="58595B"/>
                </a:solidFill>
                <a:effectLst/>
                <a:uLnTx/>
                <a:uFillTx/>
                <a:latin typeface="Calibri"/>
                <a:ea typeface="굴림" charset="-127"/>
                <a:cs typeface="Calibri" pitchFamily="34" charset="0"/>
              </a:rPr>
              <a:t>Business </a:t>
            </a:r>
            <a:r>
              <a:rPr kumimoji="0" lang="hu-HU" altLang="ko-KR" sz="1100" b="1" i="0" u="none" strike="noStrike" kern="1200" cap="none" spc="0" normalizeH="0" baseline="0" noProof="0" dirty="0" err="1">
                <a:ln>
                  <a:noFill/>
                </a:ln>
                <a:solidFill>
                  <a:srgbClr val="58595B"/>
                </a:solidFill>
                <a:effectLst/>
                <a:uLnTx/>
                <a:uFillTx/>
                <a:latin typeface="Calibri"/>
                <a:ea typeface="굴림" charset="-127"/>
                <a:cs typeface="Calibri" pitchFamily="34" charset="0"/>
              </a:rPr>
              <a:t>Elite</a:t>
            </a:r>
            <a:r>
              <a:rPr kumimoji="0" lang="hu-HU" altLang="ko-KR" sz="1100" b="1" i="0" u="none" strike="noStrike" kern="1200" cap="none" spc="0" normalizeH="0" baseline="0" noProof="0" dirty="0">
                <a:ln>
                  <a:noFill/>
                </a:ln>
                <a:solidFill>
                  <a:srgbClr val="58595B"/>
                </a:solidFill>
                <a:effectLst/>
                <a:uLnTx/>
                <a:uFillTx/>
                <a:latin typeface="Calibri"/>
                <a:ea typeface="굴림" charset="-127"/>
                <a:cs typeface="Calibri" pitchFamily="34" charset="0"/>
              </a:rPr>
              <a:t> </a:t>
            </a:r>
            <a:r>
              <a:rPr kumimoji="0" lang="hu-HU" altLang="ko-KR" sz="1100" b="1" i="0" u="none" strike="noStrike" kern="1200" cap="none" spc="0" normalizeH="0" baseline="0" noProof="0" dirty="0" err="1">
                <a:ln>
                  <a:noFill/>
                </a:ln>
                <a:solidFill>
                  <a:srgbClr val="58595B"/>
                </a:solidFill>
                <a:effectLst/>
                <a:uLnTx/>
                <a:uFillTx/>
                <a:latin typeface="Calibri"/>
                <a:ea typeface="굴림" charset="-127"/>
                <a:cs typeface="Calibri" pitchFamily="34" charset="0"/>
              </a:rPr>
              <a:t>Survey</a:t>
            </a:r>
            <a:r>
              <a:rPr kumimoji="0" lang="hu-HU" altLang="ko-KR" sz="1100" b="1" i="0" u="none" strike="noStrike" kern="1200" cap="none" spc="0" normalizeH="0" baseline="0" noProof="0" dirty="0">
                <a:ln>
                  <a:noFill/>
                </a:ln>
                <a:solidFill>
                  <a:srgbClr val="58595B"/>
                </a:solidFill>
                <a:effectLst/>
                <a:uLnTx/>
                <a:uFillTx/>
                <a:latin typeface="Calibri"/>
                <a:ea typeface="굴림" charset="-127"/>
                <a:cs typeface="Calibri" pitchFamily="34" charset="0"/>
              </a:rPr>
              <a:t> 2018</a:t>
            </a:r>
          </a:p>
        </p:txBody>
      </p:sp>
    </p:spTree>
    <p:extLst>
      <p:ext uri="{BB962C8B-B14F-4D97-AF65-F5344CB8AC3E}">
        <p14:creationId xmlns:p14="http://schemas.microsoft.com/office/powerpoint/2010/main" val="23917361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8" name="Picture 2"/>
          <p:cNvPicPr>
            <a:picLocks noChangeAspect="1" noChangeArrowheads="1"/>
          </p:cNvPicPr>
          <p:nvPr/>
        </p:nvPicPr>
        <p:blipFill>
          <a:blip r:embed="rId2" cstate="print"/>
          <a:srcRect/>
          <a:stretch>
            <a:fillRect/>
          </a:stretch>
        </p:blipFill>
        <p:spPr bwMode="auto">
          <a:xfrm>
            <a:off x="6314898" y="2134920"/>
            <a:ext cx="468630" cy="291161"/>
          </a:xfrm>
          <a:prstGeom prst="rect">
            <a:avLst/>
          </a:prstGeom>
          <a:noFill/>
          <a:ln w="9525">
            <a:noFill/>
            <a:miter lim="800000"/>
            <a:headEnd/>
            <a:tailEnd/>
          </a:ln>
        </p:spPr>
      </p:pic>
      <p:pic>
        <p:nvPicPr>
          <p:cNvPr id="50" name="Picture 8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486040" y="3805094"/>
            <a:ext cx="742947" cy="451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ím 5"/>
          <p:cNvSpPr>
            <a:spLocks noGrp="1"/>
          </p:cNvSpPr>
          <p:nvPr>
            <p:ph type="title"/>
          </p:nvPr>
        </p:nvSpPr>
        <p:spPr/>
        <p:txBody>
          <a:bodyPr>
            <a:noAutofit/>
          </a:bodyPr>
          <a:lstStyle/>
          <a:p>
            <a:pPr algn="ctr"/>
            <a:r>
              <a:rPr lang="hu-HU" sz="2800" dirty="0">
                <a:solidFill>
                  <a:schemeClr val="accent2">
                    <a:lumMod val="75000"/>
                  </a:schemeClr>
                </a:solidFill>
                <a:latin typeface="Calibri" pitchFamily="34" charset="0"/>
                <a:cs typeface="Arial" pitchFamily="34" charset="0"/>
              </a:rPr>
              <a:t>Ipsos Hungary </a:t>
            </a:r>
            <a:r>
              <a:rPr lang="hu-HU" sz="2800" dirty="0" err="1">
                <a:solidFill>
                  <a:schemeClr val="accent2">
                    <a:lumMod val="75000"/>
                  </a:schemeClr>
                </a:solidFill>
                <a:latin typeface="Calibri" pitchFamily="34" charset="0"/>
                <a:cs typeface="Arial" pitchFamily="34" charset="0"/>
              </a:rPr>
              <a:t>References</a:t>
            </a:r>
            <a:r>
              <a:rPr lang="hu-HU" sz="2800" dirty="0">
                <a:solidFill>
                  <a:schemeClr val="accent2">
                    <a:lumMod val="75000"/>
                  </a:schemeClr>
                </a:solidFill>
                <a:latin typeface="Calibri" pitchFamily="34" charset="0"/>
                <a:cs typeface="Arial" pitchFamily="34" charset="0"/>
              </a:rPr>
              <a:t> </a:t>
            </a:r>
            <a:r>
              <a:rPr lang="en-US" sz="2800" dirty="0">
                <a:solidFill>
                  <a:schemeClr val="accent2">
                    <a:lumMod val="75000"/>
                  </a:schemeClr>
                </a:solidFill>
                <a:latin typeface="Calibri" pitchFamily="34" charset="0"/>
                <a:cs typeface="Arial" pitchFamily="34" charset="0"/>
              </a:rPr>
              <a:t>– 2010-20</a:t>
            </a:r>
            <a:r>
              <a:rPr lang="hu-HU" sz="2800" dirty="0">
                <a:solidFill>
                  <a:schemeClr val="accent2">
                    <a:lumMod val="75000"/>
                  </a:schemeClr>
                </a:solidFill>
                <a:latin typeface="Calibri" pitchFamily="34" charset="0"/>
                <a:cs typeface="Arial" pitchFamily="34" charset="0"/>
              </a:rPr>
              <a:t>18</a:t>
            </a:r>
            <a:endParaRPr lang="en-US" sz="3200" dirty="0">
              <a:latin typeface="Calibri" pitchFamily="34" charset="0"/>
              <a:cs typeface="Arial" pitchFamily="34" charset="0"/>
            </a:endParaRPr>
          </a:p>
        </p:txBody>
      </p:sp>
      <p:pic>
        <p:nvPicPr>
          <p:cNvPr id="8" name="Picture 47"/>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979111" y="1727737"/>
            <a:ext cx="694319" cy="395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9"/>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503967" y="1763000"/>
            <a:ext cx="361492" cy="361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0"/>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543459" y="2180424"/>
            <a:ext cx="653558" cy="276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3"/>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461691" y="854134"/>
            <a:ext cx="592159" cy="59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4"/>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764462" y="1371889"/>
            <a:ext cx="591213" cy="394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1"/>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5219893" y="823012"/>
            <a:ext cx="735162" cy="73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5"/>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5033320" y="4437381"/>
            <a:ext cx="926012" cy="65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2" descr="http://sajtobal.hu/wp-content/uploads/2011/12/mle.jpg"/>
          <p:cNvPicPr>
            <a:picLocks noChangeAspect="1" noChangeArrowheads="1"/>
          </p:cNvPicPr>
          <p:nvPr/>
        </p:nvPicPr>
        <p:blipFill>
          <a:blip r:embed="rId11" cstate="print"/>
          <a:srcRect/>
          <a:stretch>
            <a:fillRect/>
          </a:stretch>
        </p:blipFill>
        <p:spPr bwMode="auto">
          <a:xfrm>
            <a:off x="7210188" y="2145034"/>
            <a:ext cx="766386" cy="249075"/>
          </a:xfrm>
          <a:prstGeom prst="rect">
            <a:avLst/>
          </a:prstGeom>
          <a:noFill/>
        </p:spPr>
      </p:pic>
      <p:pic>
        <p:nvPicPr>
          <p:cNvPr id="16" name="Picture 16" descr="http://journalismus-blog.de/__oneclick_uploads/2009/01/axel_springer_logo.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009422" y="747670"/>
            <a:ext cx="763339" cy="170784"/>
          </a:xfrm>
          <a:prstGeom prst="rect">
            <a:avLst/>
          </a:prstGeom>
          <a:noFill/>
          <a:ln w="9525">
            <a:noFill/>
            <a:miter lim="800000"/>
            <a:headEnd/>
            <a:tailEnd/>
          </a:ln>
        </p:spPr>
      </p:pic>
      <p:pic>
        <p:nvPicPr>
          <p:cNvPr id="17" name="Picture 20" descr="http://www.mediai.com.au/Common/Images/logoOmd.gif"/>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799347" y="3098062"/>
            <a:ext cx="541600" cy="243660"/>
          </a:xfrm>
          <a:prstGeom prst="rect">
            <a:avLst/>
          </a:prstGeom>
          <a:noFill/>
          <a:ln w="9525">
            <a:noFill/>
            <a:miter lim="800000"/>
            <a:headEnd/>
            <a:tailEnd/>
          </a:ln>
        </p:spPr>
      </p:pic>
      <p:pic>
        <p:nvPicPr>
          <p:cNvPr id="18" name="Picture 22" descr="http://www.yr.co.nz/content-images/logos/mediaedge_logo.jpg"/>
          <p:cNvPicPr>
            <a:picLocks noChangeAspect="1" noChangeArrowheads="1"/>
          </p:cNvPicPr>
          <p:nvPr/>
        </p:nvPicPr>
        <p:blipFill>
          <a:blip r:embed="rId14" cstate="print">
            <a:clrChange>
              <a:clrFrom>
                <a:srgbClr val="FEFEFE"/>
              </a:clrFrom>
              <a:clrTo>
                <a:srgbClr val="FEFEFE">
                  <a:alpha val="0"/>
                </a:srgbClr>
              </a:clrTo>
            </a:clrChange>
          </a:blip>
          <a:srcRect/>
          <a:stretch>
            <a:fillRect/>
          </a:stretch>
        </p:blipFill>
        <p:spPr bwMode="auto">
          <a:xfrm>
            <a:off x="4647233" y="2681013"/>
            <a:ext cx="620672" cy="160052"/>
          </a:xfrm>
          <a:prstGeom prst="rect">
            <a:avLst/>
          </a:prstGeom>
          <a:noFill/>
          <a:ln w="9525">
            <a:noFill/>
            <a:miter lim="800000"/>
            <a:headEnd/>
            <a:tailEnd/>
          </a:ln>
        </p:spPr>
      </p:pic>
      <p:pic>
        <p:nvPicPr>
          <p:cNvPr id="19" name="Picture 26" descr="http://www.mccannworldgroup.co.za/mccann/applications/mccann/templates/images/universal_mccann_logo.gif"/>
          <p:cNvPicPr>
            <a:picLocks noChangeAspect="1" noChangeArrowheads="1"/>
          </p:cNvPicPr>
          <p:nvPr/>
        </p:nvPicPr>
        <p:blipFill>
          <a:blip r:embed="rId15" cstate="print"/>
          <a:srcRect/>
          <a:stretch>
            <a:fillRect/>
          </a:stretch>
        </p:blipFill>
        <p:spPr bwMode="auto">
          <a:xfrm>
            <a:off x="2841265" y="4749881"/>
            <a:ext cx="846920" cy="266075"/>
          </a:xfrm>
          <a:prstGeom prst="rect">
            <a:avLst/>
          </a:prstGeom>
          <a:noFill/>
          <a:ln w="9525">
            <a:noFill/>
            <a:miter lim="800000"/>
            <a:headEnd/>
            <a:tailEnd/>
          </a:ln>
        </p:spPr>
      </p:pic>
      <p:pic>
        <p:nvPicPr>
          <p:cNvPr id="20" name="Picture 27" descr="http://www.titoktan.hu/LOGOK_KEPEK/origo-logo.jpg"/>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6177242" y="3114176"/>
            <a:ext cx="596767" cy="172956"/>
          </a:xfrm>
          <a:prstGeom prst="rect">
            <a:avLst/>
          </a:prstGeom>
          <a:noFill/>
          <a:ln w="9525">
            <a:noFill/>
            <a:miter lim="800000"/>
            <a:headEnd/>
            <a:tailEnd/>
          </a:ln>
        </p:spPr>
      </p:pic>
      <p:pic>
        <p:nvPicPr>
          <p:cNvPr id="21" name="Picture 1" descr="\\Hera\mediact\AdHoc\Viasat\Megvilagosodas_2011\Új viasat logók\v3_small.png"/>
          <p:cNvPicPr>
            <a:picLocks noChangeAspect="1" noChangeArrowheads="1"/>
          </p:cNvPicPr>
          <p:nvPr/>
        </p:nvPicPr>
        <p:blipFill>
          <a:blip r:embed="rId17" cstate="print"/>
          <a:srcRect/>
          <a:stretch>
            <a:fillRect/>
          </a:stretch>
        </p:blipFill>
        <p:spPr bwMode="auto">
          <a:xfrm>
            <a:off x="4358337" y="4631064"/>
            <a:ext cx="364695" cy="364695"/>
          </a:xfrm>
          <a:prstGeom prst="rect">
            <a:avLst/>
          </a:prstGeom>
          <a:noFill/>
          <a:ln>
            <a:noFill/>
          </a:ln>
        </p:spPr>
      </p:pic>
      <p:pic>
        <p:nvPicPr>
          <p:cNvPr id="22" name="Picture 15" descr="\\Hu-media26\!kozos\Csenge\Viasat\TV logók\viasat6.jpg"/>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4788680" y="4687500"/>
            <a:ext cx="340384" cy="254913"/>
          </a:xfrm>
          <a:prstGeom prst="rect">
            <a:avLst/>
          </a:prstGeom>
          <a:noFill/>
          <a:ln w="9525">
            <a:noFill/>
            <a:miter lim="800000"/>
            <a:headEnd/>
            <a:tailEnd/>
          </a:ln>
        </p:spPr>
      </p:pic>
      <p:pic>
        <p:nvPicPr>
          <p:cNvPr id="23" name="Picture 9"/>
          <p:cNvPicPr>
            <a:picLocks noChangeAspect="1" noChangeArrowheads="1"/>
          </p:cNvPicPr>
          <p:nvPr/>
        </p:nvPicPr>
        <p:blipFill>
          <a:blip r:embed="rId19" cstate="print"/>
          <a:srcRect/>
          <a:stretch>
            <a:fillRect/>
          </a:stretch>
        </p:blipFill>
        <p:spPr bwMode="auto">
          <a:xfrm>
            <a:off x="3402018" y="3917600"/>
            <a:ext cx="553766" cy="203547"/>
          </a:xfrm>
          <a:prstGeom prst="rect">
            <a:avLst/>
          </a:prstGeom>
          <a:noFill/>
          <a:ln w="9525">
            <a:noFill/>
            <a:miter lim="800000"/>
            <a:headEnd/>
            <a:tailEnd/>
          </a:ln>
        </p:spPr>
      </p:pic>
      <p:pic>
        <p:nvPicPr>
          <p:cNvPr id="24" name="Picture 2"/>
          <p:cNvPicPr>
            <a:picLocks noChangeAspect="1" noChangeArrowheads="1"/>
          </p:cNvPicPr>
          <p:nvPr/>
        </p:nvPicPr>
        <p:blipFill>
          <a:blip r:embed="rId20" cstate="print"/>
          <a:srcRect/>
          <a:stretch>
            <a:fillRect/>
          </a:stretch>
        </p:blipFill>
        <p:spPr bwMode="auto">
          <a:xfrm>
            <a:off x="7237418" y="4266483"/>
            <a:ext cx="720880" cy="243952"/>
          </a:xfrm>
          <a:prstGeom prst="rect">
            <a:avLst/>
          </a:prstGeom>
          <a:noFill/>
          <a:ln w="9525">
            <a:noFill/>
            <a:miter lim="800000"/>
            <a:headEnd/>
            <a:tailEnd/>
          </a:ln>
        </p:spPr>
      </p:pic>
      <p:pic>
        <p:nvPicPr>
          <p:cNvPr id="25" name="Picture 2" descr="http://image.hotdog.hu/user/celebvadasz/tv2logo.jpg"/>
          <p:cNvPicPr>
            <a:picLocks noChangeAspect="1" noChangeArrowheads="1"/>
          </p:cNvPicPr>
          <p:nvPr/>
        </p:nvPicPr>
        <p:blipFill>
          <a:blip r:embed="rId21" cstate="print"/>
          <a:srcRect/>
          <a:stretch>
            <a:fillRect/>
          </a:stretch>
        </p:blipFill>
        <p:spPr bwMode="auto">
          <a:xfrm>
            <a:off x="6389245" y="4212913"/>
            <a:ext cx="342624" cy="336768"/>
          </a:xfrm>
          <a:prstGeom prst="rect">
            <a:avLst/>
          </a:prstGeom>
          <a:noFill/>
        </p:spPr>
      </p:pic>
      <p:pic>
        <p:nvPicPr>
          <p:cNvPr id="26" name="Picture 6" descr="http://images4.wikia.nocookie.net/__cb20100328191243/logopedia/images/1/11/Sanoma_logo.png"/>
          <p:cNvPicPr>
            <a:picLocks noChangeAspect="1" noChangeArrowheads="1"/>
          </p:cNvPicPr>
          <p:nvPr/>
        </p:nvPicPr>
        <p:blipFill>
          <a:blip r:embed="rId22" cstate="print">
            <a:clrChange>
              <a:clrFrom>
                <a:srgbClr val="FEFFFF"/>
              </a:clrFrom>
              <a:clrTo>
                <a:srgbClr val="FEFFFF">
                  <a:alpha val="0"/>
                </a:srgbClr>
              </a:clrTo>
            </a:clrChange>
          </a:blip>
          <a:srcRect/>
          <a:stretch>
            <a:fillRect/>
          </a:stretch>
        </p:blipFill>
        <p:spPr bwMode="auto">
          <a:xfrm>
            <a:off x="7126392" y="3922530"/>
            <a:ext cx="644578" cy="176287"/>
          </a:xfrm>
          <a:prstGeom prst="rect">
            <a:avLst/>
          </a:prstGeom>
          <a:noFill/>
        </p:spPr>
      </p:pic>
      <p:pic>
        <p:nvPicPr>
          <p:cNvPr id="27" name="Picture 8" descr="http://phoneblog.hu/wp-content/uploads/2012/09/nmhh.jpg"/>
          <p:cNvPicPr>
            <a:picLocks noChangeAspect="1" noChangeArrowheads="1"/>
          </p:cNvPicPr>
          <p:nvPr/>
        </p:nvPicPr>
        <p:blipFill>
          <a:blip r:embed="rId23" cstate="print">
            <a:clrChange>
              <a:clrFrom>
                <a:srgbClr val="FEFFFF"/>
              </a:clrFrom>
              <a:clrTo>
                <a:srgbClr val="FEFFFF">
                  <a:alpha val="0"/>
                </a:srgbClr>
              </a:clrTo>
            </a:clrChange>
          </a:blip>
          <a:srcRect/>
          <a:stretch>
            <a:fillRect/>
          </a:stretch>
        </p:blipFill>
        <p:spPr bwMode="auto">
          <a:xfrm>
            <a:off x="1648805" y="3073072"/>
            <a:ext cx="979019" cy="234800"/>
          </a:xfrm>
          <a:prstGeom prst="rect">
            <a:avLst/>
          </a:prstGeom>
          <a:noFill/>
        </p:spPr>
      </p:pic>
      <p:pic>
        <p:nvPicPr>
          <p:cNvPr id="28" name="Picture 10" descr="http://upload.wikimedia.org/wikipedia/en/b/b0/MTVA_logo_2012.png"/>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1207467" y="3013286"/>
            <a:ext cx="419784" cy="421959"/>
          </a:xfrm>
          <a:prstGeom prst="rect">
            <a:avLst/>
          </a:prstGeom>
          <a:noFill/>
        </p:spPr>
      </p:pic>
      <p:pic>
        <p:nvPicPr>
          <p:cNvPr id="29" name="Picture 12" descr="http://upload.wikimedia.org/wikipedia/hu/d/d7/Antenna_Hungaria_logo.jpg"/>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2216649" y="691087"/>
            <a:ext cx="897158" cy="223975"/>
          </a:xfrm>
          <a:prstGeom prst="rect">
            <a:avLst/>
          </a:prstGeom>
          <a:noFill/>
        </p:spPr>
      </p:pic>
      <p:pic>
        <p:nvPicPr>
          <p:cNvPr id="30" name="Picture 14" descr="http://techshow.mmklaszter.com/wp-content/uploads/2012/05/index_logo.jpg"/>
          <p:cNvPicPr>
            <a:picLocks noChangeAspect="1" noChangeArrowheads="1"/>
          </p:cNvPicPr>
          <p:nvPr/>
        </p:nvPicPr>
        <p:blipFill>
          <a:blip r:embed="rId26" cstate="print">
            <a:clrChange>
              <a:clrFrom>
                <a:srgbClr val="FFFFFF"/>
              </a:clrFrom>
              <a:clrTo>
                <a:srgbClr val="FFFFFF">
                  <a:alpha val="0"/>
                </a:srgbClr>
              </a:clrTo>
            </a:clrChange>
          </a:blip>
          <a:srcRect/>
          <a:stretch>
            <a:fillRect/>
          </a:stretch>
        </p:blipFill>
        <p:spPr bwMode="auto">
          <a:xfrm>
            <a:off x="1936622" y="2238714"/>
            <a:ext cx="658941" cy="132158"/>
          </a:xfrm>
          <a:prstGeom prst="rect">
            <a:avLst/>
          </a:prstGeom>
          <a:noFill/>
        </p:spPr>
      </p:pic>
      <p:pic>
        <p:nvPicPr>
          <p:cNvPr id="31" name="Picture 16" descr="http://www.cvonline.hu/uploads/cms/images/chello.jpg"/>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7217567" y="1122459"/>
            <a:ext cx="679436" cy="119983"/>
          </a:xfrm>
          <a:prstGeom prst="rect">
            <a:avLst/>
          </a:prstGeom>
          <a:noFill/>
        </p:spPr>
      </p:pic>
      <p:pic>
        <p:nvPicPr>
          <p:cNvPr id="34" name="Picture 30" descr="http://www.monacocareerday.com/images/eutelsat_logo.jpg"/>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3157737" y="1863263"/>
            <a:ext cx="605547" cy="124261"/>
          </a:xfrm>
          <a:prstGeom prst="rect">
            <a:avLst/>
          </a:prstGeom>
          <a:noFill/>
        </p:spPr>
      </p:pic>
      <p:pic>
        <p:nvPicPr>
          <p:cNvPr id="35" name="Picture 44" descr="http://cache.daylife.com/imageserve/03BHbDH3RH7kF/350x.jpg"/>
          <p:cNvPicPr>
            <a:picLocks noChangeAspect="1" noChangeArrowheads="1"/>
          </p:cNvPicPr>
          <p:nvPr/>
        </p:nvPicPr>
        <p:blipFill>
          <a:blip r:embed="rId29" cstate="print">
            <a:clrChange>
              <a:clrFrom>
                <a:srgbClr val="FFFFFF"/>
              </a:clrFrom>
              <a:clrTo>
                <a:srgbClr val="FFFFFF">
                  <a:alpha val="0"/>
                </a:srgbClr>
              </a:clrTo>
            </a:clrChange>
          </a:blip>
          <a:srcRect/>
          <a:stretch>
            <a:fillRect/>
          </a:stretch>
        </p:blipFill>
        <p:spPr bwMode="auto">
          <a:xfrm>
            <a:off x="5921779" y="1058162"/>
            <a:ext cx="416869" cy="241785"/>
          </a:xfrm>
          <a:prstGeom prst="rect">
            <a:avLst/>
          </a:prstGeom>
          <a:noFill/>
        </p:spPr>
      </p:pic>
      <p:pic>
        <p:nvPicPr>
          <p:cNvPr id="36" name="Picture 46" descr="http://upload.wikimedia.org/wikipedia/hu/6/64/Atmedia.jpg"/>
          <p:cNvPicPr>
            <a:picLocks noChangeAspect="1" noChangeArrowheads="1"/>
          </p:cNvPicPr>
          <p:nvPr/>
        </p:nvPicPr>
        <p:blipFill>
          <a:blip r:embed="rId30" cstate="print">
            <a:clrChange>
              <a:clrFrom>
                <a:srgbClr val="FFFFFF"/>
              </a:clrFrom>
              <a:clrTo>
                <a:srgbClr val="FFFFFF">
                  <a:alpha val="0"/>
                </a:srgbClr>
              </a:clrTo>
            </a:clrChange>
          </a:blip>
          <a:srcRect/>
          <a:stretch>
            <a:fillRect/>
          </a:stretch>
        </p:blipFill>
        <p:spPr bwMode="auto">
          <a:xfrm>
            <a:off x="3522565" y="716361"/>
            <a:ext cx="679677" cy="202092"/>
          </a:xfrm>
          <a:prstGeom prst="rect">
            <a:avLst/>
          </a:prstGeom>
          <a:noFill/>
        </p:spPr>
      </p:pic>
      <p:pic>
        <p:nvPicPr>
          <p:cNvPr id="37" name="Picture 48" descr="http://upload.wikimedia.org/wikipedia/hu/0/03/Mindigtv-logo.png"/>
          <p:cNvPicPr>
            <a:picLocks noChangeAspect="1" noChangeArrowheads="1"/>
          </p:cNvPicPr>
          <p:nvPr/>
        </p:nvPicPr>
        <p:blipFill>
          <a:blip r:embed="rId31" cstate="print"/>
          <a:srcRect/>
          <a:stretch>
            <a:fillRect/>
          </a:stretch>
        </p:blipFill>
        <p:spPr bwMode="auto">
          <a:xfrm>
            <a:off x="6689228" y="2447269"/>
            <a:ext cx="379903" cy="582189"/>
          </a:xfrm>
          <a:prstGeom prst="rect">
            <a:avLst/>
          </a:prstGeom>
          <a:noFill/>
        </p:spPr>
      </p:pic>
      <p:pic>
        <p:nvPicPr>
          <p:cNvPr id="38" name="Picture 20" descr="logo_rtime"/>
          <p:cNvPicPr>
            <a:picLocks noChangeAspect="1" noChangeArrowheads="1"/>
          </p:cNvPicPr>
          <p:nvPr/>
        </p:nvPicPr>
        <p:blipFill>
          <a:blip r:embed="rId32" cstate="print">
            <a:clrChange>
              <a:clrFrom>
                <a:srgbClr val="FFFFFF"/>
              </a:clrFrom>
              <a:clrTo>
                <a:srgbClr val="FFFFFF">
                  <a:alpha val="0"/>
                </a:srgbClr>
              </a:clrTo>
            </a:clrChange>
          </a:blip>
          <a:srcRect/>
          <a:stretch>
            <a:fillRect/>
          </a:stretch>
        </p:blipFill>
        <p:spPr bwMode="auto">
          <a:xfrm>
            <a:off x="2885836" y="3867965"/>
            <a:ext cx="384561" cy="354904"/>
          </a:xfrm>
          <a:prstGeom prst="rect">
            <a:avLst/>
          </a:prstGeom>
          <a:noFill/>
        </p:spPr>
      </p:pic>
      <p:pic>
        <p:nvPicPr>
          <p:cNvPr id="39" name="Picture 2"/>
          <p:cNvPicPr>
            <a:picLocks noChangeAspect="1" noChangeArrowheads="1"/>
          </p:cNvPicPr>
          <p:nvPr/>
        </p:nvPicPr>
        <p:blipFill>
          <a:blip r:embed="rId33" cstate="screen">
            <a:extLst>
              <a:ext uri="{28A0092B-C50C-407E-A947-70E740481C1C}">
                <a14:useLocalDpi xmlns:a14="http://schemas.microsoft.com/office/drawing/2010/main" val="0"/>
              </a:ext>
            </a:extLst>
          </a:blip>
          <a:srcRect/>
          <a:stretch>
            <a:fillRect/>
          </a:stretch>
        </p:blipFill>
        <p:spPr bwMode="auto">
          <a:xfrm>
            <a:off x="1782306" y="4305565"/>
            <a:ext cx="674081" cy="21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6"/>
          <p:cNvPicPr>
            <a:picLocks noChangeAspect="1" noChangeArrowheads="1"/>
          </p:cNvPicPr>
          <p:nvPr/>
        </p:nvPicPr>
        <p:blipFill>
          <a:blip r:embed="rId34" cstate="screen">
            <a:extLst>
              <a:ext uri="{28A0092B-C50C-407E-A947-70E740481C1C}">
                <a14:useLocalDpi xmlns:a14="http://schemas.microsoft.com/office/drawing/2010/main" val="0"/>
              </a:ext>
            </a:extLst>
          </a:blip>
          <a:srcRect/>
          <a:stretch>
            <a:fillRect/>
          </a:stretch>
        </p:blipFill>
        <p:spPr bwMode="auto">
          <a:xfrm>
            <a:off x="6059228" y="1704752"/>
            <a:ext cx="358503" cy="358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88"/>
          <p:cNvPicPr>
            <a:picLocks noChangeAspect="1" noChangeArrowheads="1"/>
          </p:cNvPicPr>
          <p:nvPr/>
        </p:nvPicPr>
        <p:blipFill>
          <a:blip r:embed="rId35" cstate="screen">
            <a:extLst>
              <a:ext uri="{28A0092B-C50C-407E-A947-70E740481C1C}">
                <a14:useLocalDpi xmlns:a14="http://schemas.microsoft.com/office/drawing/2010/main" val="0"/>
              </a:ext>
            </a:extLst>
          </a:blip>
          <a:srcRect/>
          <a:stretch>
            <a:fillRect/>
          </a:stretch>
        </p:blipFill>
        <p:spPr bwMode="auto">
          <a:xfrm>
            <a:off x="6453250" y="3885821"/>
            <a:ext cx="615837" cy="243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51"/>
          <p:cNvPicPr>
            <a:picLocks noChangeAspect="1" noChangeArrowheads="1"/>
          </p:cNvPicPr>
          <p:nvPr/>
        </p:nvPicPr>
        <p:blipFill>
          <a:blip r:embed="rId36" cstate="screen">
            <a:extLst>
              <a:ext uri="{28A0092B-C50C-407E-A947-70E740481C1C}">
                <a14:useLocalDpi xmlns:a14="http://schemas.microsoft.com/office/drawing/2010/main" val="0"/>
              </a:ext>
            </a:extLst>
          </a:blip>
          <a:srcRect/>
          <a:stretch>
            <a:fillRect/>
          </a:stretch>
        </p:blipFill>
        <p:spPr bwMode="auto">
          <a:xfrm>
            <a:off x="3217197" y="2025957"/>
            <a:ext cx="821831" cy="557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5"/>
          <p:cNvPicPr>
            <a:picLocks noChangeAspect="1" noChangeArrowheads="1"/>
          </p:cNvPicPr>
          <p:nvPr/>
        </p:nvPicPr>
        <p:blipFill>
          <a:blip r:embed="rId37" cstate="screen">
            <a:extLst>
              <a:ext uri="{28A0092B-C50C-407E-A947-70E740481C1C}">
                <a14:useLocalDpi xmlns:a14="http://schemas.microsoft.com/office/drawing/2010/main" val="0"/>
              </a:ext>
            </a:extLst>
          </a:blip>
          <a:srcRect/>
          <a:stretch>
            <a:fillRect/>
          </a:stretch>
        </p:blipFill>
        <p:spPr bwMode="auto">
          <a:xfrm>
            <a:off x="5901277" y="607047"/>
            <a:ext cx="393803" cy="39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8"/>
          <p:cNvPicPr>
            <a:picLocks noChangeAspect="1" noChangeArrowheads="1"/>
          </p:cNvPicPr>
          <p:nvPr/>
        </p:nvPicPr>
        <p:blipFill>
          <a:blip r:embed="rId38" cstate="screen">
            <a:extLst>
              <a:ext uri="{28A0092B-C50C-407E-A947-70E740481C1C}">
                <a14:useLocalDpi xmlns:a14="http://schemas.microsoft.com/office/drawing/2010/main" val="0"/>
              </a:ext>
            </a:extLst>
          </a:blip>
          <a:srcRect/>
          <a:stretch>
            <a:fillRect/>
          </a:stretch>
        </p:blipFill>
        <p:spPr bwMode="auto">
          <a:xfrm>
            <a:off x="6362581" y="723634"/>
            <a:ext cx="659150" cy="18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45"/>
          <p:cNvPicPr>
            <a:picLocks noChangeAspect="1" noChangeArrowheads="1"/>
          </p:cNvPicPr>
          <p:nvPr/>
        </p:nvPicPr>
        <p:blipFill>
          <a:blip r:embed="rId39" cstate="screen">
            <a:extLst>
              <a:ext uri="{28A0092B-C50C-407E-A947-70E740481C1C}">
                <a14:useLocalDpi xmlns:a14="http://schemas.microsoft.com/office/drawing/2010/main" val="0"/>
              </a:ext>
            </a:extLst>
          </a:blip>
          <a:srcRect/>
          <a:stretch>
            <a:fillRect/>
          </a:stretch>
        </p:blipFill>
        <p:spPr bwMode="auto">
          <a:xfrm>
            <a:off x="5258102" y="1794345"/>
            <a:ext cx="645762" cy="218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68"/>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298516" y="2642897"/>
            <a:ext cx="618033" cy="190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70"/>
          <p:cNvPicPr>
            <a:picLocks noChangeAspect="1" noChangeArrowheads="1"/>
          </p:cNvPicPr>
          <p:nvPr/>
        </p:nvPicPr>
        <p:blipFill>
          <a:blip r:embed="rId41" cstate="screen">
            <a:extLst>
              <a:ext uri="{28A0092B-C50C-407E-A947-70E740481C1C}">
                <a14:useLocalDpi xmlns:a14="http://schemas.microsoft.com/office/drawing/2010/main" val="0"/>
              </a:ext>
            </a:extLst>
          </a:blip>
          <a:srcRect/>
          <a:stretch>
            <a:fillRect/>
          </a:stretch>
        </p:blipFill>
        <p:spPr bwMode="auto">
          <a:xfrm>
            <a:off x="3349313" y="3145517"/>
            <a:ext cx="703891" cy="17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73"/>
          <p:cNvPicPr>
            <a:picLocks noChangeAspect="1" noChangeArrowheads="1"/>
          </p:cNvPicPr>
          <p:nvPr/>
        </p:nvPicPr>
        <p:blipFill>
          <a:blip r:embed="rId42" cstate="screen">
            <a:extLst>
              <a:ext uri="{28A0092B-C50C-407E-A947-70E740481C1C}">
                <a14:useLocalDpi xmlns:a14="http://schemas.microsoft.com/office/drawing/2010/main" val="0"/>
              </a:ext>
            </a:extLst>
          </a:blip>
          <a:srcRect/>
          <a:stretch>
            <a:fillRect/>
          </a:stretch>
        </p:blipFill>
        <p:spPr bwMode="auto">
          <a:xfrm>
            <a:off x="1500063" y="3522035"/>
            <a:ext cx="407682" cy="24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84"/>
          <p:cNvPicPr>
            <a:picLocks noChangeAspect="1" noChangeArrowheads="1"/>
          </p:cNvPicPr>
          <p:nvPr/>
        </p:nvPicPr>
        <p:blipFill>
          <a:blip r:embed="rId43" cstate="screen">
            <a:extLst>
              <a:ext uri="{28A0092B-C50C-407E-A947-70E740481C1C}">
                <a14:useLocalDpi xmlns:a14="http://schemas.microsoft.com/office/drawing/2010/main" val="0"/>
              </a:ext>
            </a:extLst>
          </a:blip>
          <a:srcRect/>
          <a:stretch>
            <a:fillRect/>
          </a:stretch>
        </p:blipFill>
        <p:spPr bwMode="auto">
          <a:xfrm>
            <a:off x="2295107" y="3917601"/>
            <a:ext cx="435473" cy="23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87"/>
          <p:cNvPicPr>
            <a:picLocks noChangeAspect="1" noChangeArrowheads="1"/>
          </p:cNvPicPr>
          <p:nvPr/>
        </p:nvPicPr>
        <p:blipFill>
          <a:blip r:embed="rId44" cstate="screen">
            <a:extLst>
              <a:ext uri="{28A0092B-C50C-407E-A947-70E740481C1C}">
                <a14:useLocalDpi xmlns:a14="http://schemas.microsoft.com/office/drawing/2010/main" val="0"/>
              </a:ext>
            </a:extLst>
          </a:blip>
          <a:srcRect/>
          <a:stretch>
            <a:fillRect/>
          </a:stretch>
        </p:blipFill>
        <p:spPr bwMode="auto">
          <a:xfrm>
            <a:off x="5909304" y="3955056"/>
            <a:ext cx="511889" cy="14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89"/>
          <p:cNvPicPr>
            <a:picLocks noChangeAspect="1" noChangeArrowheads="1"/>
          </p:cNvPicPr>
          <p:nvPr/>
        </p:nvPicPr>
        <p:blipFill>
          <a:blip r:embed="rId45" cstate="screen">
            <a:extLst>
              <a:ext uri="{28A0092B-C50C-407E-A947-70E740481C1C}">
                <a14:useLocalDpi xmlns:a14="http://schemas.microsoft.com/office/drawing/2010/main" val="0"/>
              </a:ext>
            </a:extLst>
          </a:blip>
          <a:srcRect/>
          <a:stretch>
            <a:fillRect/>
          </a:stretch>
        </p:blipFill>
        <p:spPr bwMode="auto">
          <a:xfrm>
            <a:off x="1255725" y="4238587"/>
            <a:ext cx="350763" cy="35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96"/>
          <p:cNvPicPr>
            <a:picLocks noChangeAspect="1" noChangeArrowheads="1"/>
          </p:cNvPicPr>
          <p:nvPr/>
        </p:nvPicPr>
        <p:blipFill>
          <a:blip r:embed="rId46" cstate="screen">
            <a:extLst>
              <a:ext uri="{28A0092B-C50C-407E-A947-70E740481C1C}">
                <a14:useLocalDpi xmlns:a14="http://schemas.microsoft.com/office/drawing/2010/main" val="0"/>
              </a:ext>
            </a:extLst>
          </a:blip>
          <a:srcRect/>
          <a:stretch>
            <a:fillRect/>
          </a:stretch>
        </p:blipFill>
        <p:spPr bwMode="auto">
          <a:xfrm>
            <a:off x="6653134" y="4581905"/>
            <a:ext cx="340096" cy="340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7" descr="http://www.cph2014.hu/files/6913/9529/7499/logo_teva.png"/>
          <p:cNvPicPr>
            <a:picLocks noChangeAspect="1" noChangeArrowheads="1"/>
          </p:cNvPicPr>
          <p:nvPr/>
        </p:nvPicPr>
        <p:blipFill>
          <a:blip r:embed="rId47" cstate="screen">
            <a:extLst>
              <a:ext uri="{28A0092B-C50C-407E-A947-70E740481C1C}">
                <a14:useLocalDpi xmlns:a14="http://schemas.microsoft.com/office/drawing/2010/main" val="0"/>
              </a:ext>
            </a:extLst>
          </a:blip>
          <a:srcRect/>
          <a:stretch>
            <a:fillRect/>
          </a:stretch>
        </p:blipFill>
        <p:spPr bwMode="auto">
          <a:xfrm>
            <a:off x="5899071" y="4296038"/>
            <a:ext cx="497058" cy="15977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0"/>
          <p:cNvPicPr>
            <a:picLocks noChangeAspect="1" noChangeArrowheads="1"/>
          </p:cNvPicPr>
          <p:nvPr/>
        </p:nvPicPr>
        <p:blipFill>
          <a:blip r:embed="rId48" cstate="screen">
            <a:extLst>
              <a:ext uri="{28A0092B-C50C-407E-A947-70E740481C1C}">
                <a14:useLocalDpi xmlns:a14="http://schemas.microsoft.com/office/drawing/2010/main" val="0"/>
              </a:ext>
            </a:extLst>
          </a:blip>
          <a:srcRect/>
          <a:stretch>
            <a:fillRect/>
          </a:stretch>
        </p:blipFill>
        <p:spPr bwMode="auto">
          <a:xfrm>
            <a:off x="7055592" y="620114"/>
            <a:ext cx="363653" cy="363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25"/>
          <p:cNvPicPr>
            <a:picLocks noChangeAspect="1" noChangeArrowheads="1"/>
          </p:cNvPicPr>
          <p:nvPr/>
        </p:nvPicPr>
        <p:blipFill>
          <a:blip r:embed="rId49" cstate="screen">
            <a:extLst>
              <a:ext uri="{28A0092B-C50C-407E-A947-70E740481C1C}">
                <a14:useLocalDpi xmlns:a14="http://schemas.microsoft.com/office/drawing/2010/main" val="0"/>
              </a:ext>
            </a:extLst>
          </a:blip>
          <a:srcRect/>
          <a:stretch>
            <a:fillRect/>
          </a:stretch>
        </p:blipFill>
        <p:spPr bwMode="auto">
          <a:xfrm>
            <a:off x="3708143" y="1081152"/>
            <a:ext cx="703442" cy="18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37"/>
          <p:cNvPicPr>
            <a:picLocks noChangeAspect="1" noChangeArrowheads="1"/>
          </p:cNvPicPr>
          <p:nvPr/>
        </p:nvPicPr>
        <p:blipFill>
          <a:blip r:embed="rId50" cstate="screen">
            <a:extLst>
              <a:ext uri="{28A0092B-C50C-407E-A947-70E740481C1C}">
                <a14:useLocalDpi xmlns:a14="http://schemas.microsoft.com/office/drawing/2010/main" val="0"/>
              </a:ext>
            </a:extLst>
          </a:blip>
          <a:srcRect/>
          <a:stretch>
            <a:fillRect/>
          </a:stretch>
        </p:blipFill>
        <p:spPr bwMode="auto">
          <a:xfrm>
            <a:off x="3546518" y="1473374"/>
            <a:ext cx="485572" cy="235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58"/>
          <p:cNvPicPr>
            <a:picLocks noChangeAspect="1" noChangeArrowheads="1"/>
          </p:cNvPicPr>
          <p:nvPr/>
        </p:nvPicPr>
        <p:blipFill>
          <a:blip r:embed="rId51" cstate="screen">
            <a:extLst>
              <a:ext uri="{28A0092B-C50C-407E-A947-70E740481C1C}">
                <a14:useLocalDpi xmlns:a14="http://schemas.microsoft.com/office/drawing/2010/main" val="0"/>
              </a:ext>
            </a:extLst>
          </a:blip>
          <a:srcRect/>
          <a:stretch>
            <a:fillRect/>
          </a:stretch>
        </p:blipFill>
        <p:spPr bwMode="auto">
          <a:xfrm>
            <a:off x="5703140" y="2151703"/>
            <a:ext cx="556304" cy="242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63"/>
          <p:cNvPicPr>
            <a:picLocks noChangeAspect="1" noChangeArrowheads="1"/>
          </p:cNvPicPr>
          <p:nvPr/>
        </p:nvPicPr>
        <p:blipFill>
          <a:blip r:embed="rId52" cstate="screen">
            <a:extLst>
              <a:ext uri="{28A0092B-C50C-407E-A947-70E740481C1C}">
                <a14:useLocalDpi xmlns:a14="http://schemas.microsoft.com/office/drawing/2010/main" val="0"/>
              </a:ext>
            </a:extLst>
          </a:blip>
          <a:srcRect/>
          <a:stretch>
            <a:fillRect/>
          </a:stretch>
        </p:blipFill>
        <p:spPr bwMode="auto">
          <a:xfrm>
            <a:off x="4162049" y="2569759"/>
            <a:ext cx="342336" cy="342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5"/>
          <p:cNvPicPr>
            <a:picLocks noChangeAspect="1" noChangeArrowheads="1"/>
          </p:cNvPicPr>
          <p:nvPr/>
        </p:nvPicPr>
        <p:blipFill rotWithShape="1">
          <a:blip r:embed="rId53" cstate="screen">
            <a:extLst>
              <a:ext uri="{28A0092B-C50C-407E-A947-70E740481C1C}">
                <a14:useLocalDpi xmlns:a14="http://schemas.microsoft.com/office/drawing/2010/main" val="0"/>
              </a:ext>
            </a:extLst>
          </a:blip>
          <a:srcRect t="23657" b="29698"/>
          <a:stretch/>
        </p:blipFill>
        <p:spPr bwMode="auto">
          <a:xfrm>
            <a:off x="3433229" y="2611179"/>
            <a:ext cx="628364" cy="29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69"/>
          <p:cNvPicPr>
            <a:picLocks noChangeAspect="1" noChangeArrowheads="1"/>
          </p:cNvPicPr>
          <p:nvPr/>
        </p:nvPicPr>
        <p:blipFill>
          <a:blip r:embed="rId54" cstate="screen">
            <a:extLst>
              <a:ext uri="{28A0092B-C50C-407E-A947-70E740481C1C}">
                <a14:useLocalDpi xmlns:a14="http://schemas.microsoft.com/office/drawing/2010/main" val="0"/>
              </a:ext>
            </a:extLst>
          </a:blip>
          <a:srcRect/>
          <a:stretch>
            <a:fillRect/>
          </a:stretch>
        </p:blipFill>
        <p:spPr bwMode="auto">
          <a:xfrm>
            <a:off x="2674724" y="3114178"/>
            <a:ext cx="627760" cy="262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75"/>
          <p:cNvPicPr>
            <a:picLocks noChangeAspect="1" noChangeArrowheads="1"/>
          </p:cNvPicPr>
          <p:nvPr/>
        </p:nvPicPr>
        <p:blipFill>
          <a:blip r:embed="rId55" cstate="screen">
            <a:extLst>
              <a:ext uri="{28A0092B-C50C-407E-A947-70E740481C1C}">
                <a14:useLocalDpi xmlns:a14="http://schemas.microsoft.com/office/drawing/2010/main" val="0"/>
              </a:ext>
            </a:extLst>
          </a:blip>
          <a:srcRect/>
          <a:stretch>
            <a:fillRect/>
          </a:stretch>
        </p:blipFill>
        <p:spPr bwMode="auto">
          <a:xfrm>
            <a:off x="4551656" y="3480586"/>
            <a:ext cx="408490" cy="28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79"/>
          <p:cNvPicPr>
            <a:picLocks noChangeAspect="1" noChangeArrowheads="1"/>
          </p:cNvPicPr>
          <p:nvPr/>
        </p:nvPicPr>
        <p:blipFill>
          <a:blip r:embed="rId56" cstate="screen">
            <a:extLst>
              <a:ext uri="{28A0092B-C50C-407E-A947-70E740481C1C}">
                <a14:useLocalDpi xmlns:a14="http://schemas.microsoft.com/office/drawing/2010/main" val="0"/>
              </a:ext>
            </a:extLst>
          </a:blip>
          <a:srcRect/>
          <a:stretch>
            <a:fillRect/>
          </a:stretch>
        </p:blipFill>
        <p:spPr bwMode="auto">
          <a:xfrm>
            <a:off x="3801433" y="3540568"/>
            <a:ext cx="574044" cy="16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85"/>
          <p:cNvPicPr>
            <a:picLocks noChangeAspect="1" noChangeArrowheads="1"/>
          </p:cNvPicPr>
          <p:nvPr/>
        </p:nvPicPr>
        <p:blipFill>
          <a:blip r:embed="rId57" cstate="screen">
            <a:extLst>
              <a:ext uri="{28A0092B-C50C-407E-A947-70E740481C1C}">
                <a14:useLocalDpi xmlns:a14="http://schemas.microsoft.com/office/drawing/2010/main" val="0"/>
              </a:ext>
            </a:extLst>
          </a:blip>
          <a:srcRect/>
          <a:stretch>
            <a:fillRect/>
          </a:stretch>
        </p:blipFill>
        <p:spPr bwMode="auto">
          <a:xfrm>
            <a:off x="4652874" y="3865643"/>
            <a:ext cx="472532" cy="32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94"/>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417186" y="4604620"/>
            <a:ext cx="339028" cy="37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23"/>
          <p:cNvPicPr>
            <a:picLocks noChangeAspect="1" noChangeArrowheads="1"/>
          </p:cNvPicPr>
          <p:nvPr/>
        </p:nvPicPr>
        <p:blipFill>
          <a:blip r:embed="rId59" cstate="screen">
            <a:extLst>
              <a:ext uri="{28A0092B-C50C-407E-A947-70E740481C1C}">
                <a14:useLocalDpi xmlns:a14="http://schemas.microsoft.com/office/drawing/2010/main" val="0"/>
              </a:ext>
            </a:extLst>
          </a:blip>
          <a:srcRect/>
          <a:stretch>
            <a:fillRect/>
          </a:stretch>
        </p:blipFill>
        <p:spPr bwMode="auto">
          <a:xfrm>
            <a:off x="6882785" y="3127652"/>
            <a:ext cx="820700" cy="17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24"/>
          <p:cNvPicPr>
            <a:picLocks noChangeAspect="1" noChangeArrowheads="1"/>
          </p:cNvPicPr>
          <p:nvPr/>
        </p:nvPicPr>
        <p:blipFill>
          <a:blip r:embed="rId60" cstate="screen">
            <a:extLst>
              <a:ext uri="{28A0092B-C50C-407E-A947-70E740481C1C}">
                <a14:useLocalDpi xmlns:a14="http://schemas.microsoft.com/office/drawing/2010/main" val="0"/>
              </a:ext>
            </a:extLst>
          </a:blip>
          <a:srcRect/>
          <a:stretch>
            <a:fillRect/>
          </a:stretch>
        </p:blipFill>
        <p:spPr bwMode="auto">
          <a:xfrm>
            <a:off x="3022929" y="1078726"/>
            <a:ext cx="721935" cy="24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35"/>
          <p:cNvPicPr>
            <a:picLocks noChangeAspect="1" noChangeArrowheads="1"/>
          </p:cNvPicPr>
          <p:nvPr/>
        </p:nvPicPr>
        <p:blipFill>
          <a:blip r:embed="rId61" cstate="screen">
            <a:extLst>
              <a:ext uri="{28A0092B-C50C-407E-A947-70E740481C1C}">
                <a14:useLocalDpi xmlns:a14="http://schemas.microsoft.com/office/drawing/2010/main" val="0"/>
              </a:ext>
            </a:extLst>
          </a:blip>
          <a:srcRect/>
          <a:stretch>
            <a:fillRect/>
          </a:stretch>
        </p:blipFill>
        <p:spPr bwMode="auto">
          <a:xfrm>
            <a:off x="2412356" y="1423352"/>
            <a:ext cx="561740" cy="30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56"/>
          <p:cNvPicPr>
            <a:picLocks noChangeAspect="1" noChangeArrowheads="1"/>
          </p:cNvPicPr>
          <p:nvPr/>
        </p:nvPicPr>
        <p:blipFill>
          <a:blip r:embed="rId62" cstate="screen">
            <a:extLst>
              <a:ext uri="{28A0092B-C50C-407E-A947-70E740481C1C}">
                <a14:useLocalDpi xmlns:a14="http://schemas.microsoft.com/office/drawing/2010/main" val="0"/>
              </a:ext>
            </a:extLst>
          </a:blip>
          <a:srcRect/>
          <a:stretch>
            <a:fillRect/>
          </a:stretch>
        </p:blipFill>
        <p:spPr bwMode="auto">
          <a:xfrm>
            <a:off x="5241624" y="2103117"/>
            <a:ext cx="401026" cy="334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64"/>
          <p:cNvPicPr>
            <a:picLocks noChangeAspect="1" noChangeArrowheads="1"/>
          </p:cNvPicPr>
          <p:nvPr/>
        </p:nvPicPr>
        <p:blipFill>
          <a:blip r:embed="rId63" cstate="screen">
            <a:extLst>
              <a:ext uri="{28A0092B-C50C-407E-A947-70E740481C1C}">
                <a14:useLocalDpi xmlns:a14="http://schemas.microsoft.com/office/drawing/2010/main" val="0"/>
              </a:ext>
            </a:extLst>
          </a:blip>
          <a:srcRect/>
          <a:stretch>
            <a:fillRect/>
          </a:stretch>
        </p:blipFill>
        <p:spPr bwMode="auto">
          <a:xfrm>
            <a:off x="2850828" y="2589801"/>
            <a:ext cx="503470" cy="306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66"/>
          <p:cNvPicPr>
            <a:picLocks noChangeAspect="1" noChangeArrowheads="1"/>
          </p:cNvPicPr>
          <p:nvPr/>
        </p:nvPicPr>
        <p:blipFill>
          <a:blip r:embed="rId64" cstate="screen">
            <a:extLst>
              <a:ext uri="{28A0092B-C50C-407E-A947-70E740481C1C}">
                <a14:useLocalDpi xmlns:a14="http://schemas.microsoft.com/office/drawing/2010/main" val="0"/>
              </a:ext>
            </a:extLst>
          </a:blip>
          <a:srcRect/>
          <a:stretch>
            <a:fillRect/>
          </a:stretch>
        </p:blipFill>
        <p:spPr bwMode="auto">
          <a:xfrm>
            <a:off x="6032563" y="2653033"/>
            <a:ext cx="534252" cy="17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80"/>
          <p:cNvPicPr>
            <a:picLocks noChangeAspect="1" noChangeArrowheads="1"/>
          </p:cNvPicPr>
          <p:nvPr/>
        </p:nvPicPr>
        <p:blipFill>
          <a:blip r:embed="rId65" cstate="screen">
            <a:extLst>
              <a:ext uri="{28A0092B-C50C-407E-A947-70E740481C1C}">
                <a14:useLocalDpi xmlns:a14="http://schemas.microsoft.com/office/drawing/2010/main" val="0"/>
              </a:ext>
            </a:extLst>
          </a:blip>
          <a:srcRect/>
          <a:stretch>
            <a:fillRect/>
          </a:stretch>
        </p:blipFill>
        <p:spPr bwMode="auto">
          <a:xfrm>
            <a:off x="6950305" y="3462867"/>
            <a:ext cx="745467" cy="216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90"/>
          <p:cNvPicPr>
            <a:picLocks noChangeAspect="1" noChangeArrowheads="1"/>
          </p:cNvPicPr>
          <p:nvPr/>
        </p:nvPicPr>
        <p:blipFill>
          <a:blip r:embed="rId66" cstate="screen">
            <a:extLst>
              <a:ext uri="{28A0092B-C50C-407E-A947-70E740481C1C}">
                <a14:useLocalDpi xmlns:a14="http://schemas.microsoft.com/office/drawing/2010/main" val="0"/>
              </a:ext>
            </a:extLst>
          </a:blip>
          <a:srcRect/>
          <a:stretch>
            <a:fillRect/>
          </a:stretch>
        </p:blipFill>
        <p:spPr bwMode="auto">
          <a:xfrm>
            <a:off x="2564618" y="4333374"/>
            <a:ext cx="467971" cy="19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93"/>
          <p:cNvPicPr>
            <a:picLocks noChangeAspect="1" noChangeArrowheads="1"/>
          </p:cNvPicPr>
          <p:nvPr/>
        </p:nvPicPr>
        <p:blipFill>
          <a:blip r:embed="rId67" cstate="screen">
            <a:extLst>
              <a:ext uri="{28A0092B-C50C-407E-A947-70E740481C1C}">
                <a14:useLocalDpi xmlns:a14="http://schemas.microsoft.com/office/drawing/2010/main" val="0"/>
              </a:ext>
            </a:extLst>
          </a:blip>
          <a:srcRect/>
          <a:stretch>
            <a:fillRect/>
          </a:stretch>
        </p:blipFill>
        <p:spPr bwMode="auto">
          <a:xfrm>
            <a:off x="1556148" y="4692379"/>
            <a:ext cx="763820" cy="1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15"/>
          <p:cNvPicPr>
            <a:picLocks noChangeAspect="1" noChangeArrowheads="1"/>
          </p:cNvPicPr>
          <p:nvPr/>
        </p:nvPicPr>
        <p:blipFill>
          <a:blip r:embed="rId68" cstate="screen">
            <a:extLst>
              <a:ext uri="{28A0092B-C50C-407E-A947-70E740481C1C}">
                <a14:useLocalDpi xmlns:a14="http://schemas.microsoft.com/office/drawing/2010/main" val="0"/>
              </a:ext>
            </a:extLst>
          </a:blip>
          <a:srcRect/>
          <a:stretch>
            <a:fillRect/>
          </a:stretch>
        </p:blipFill>
        <p:spPr bwMode="auto">
          <a:xfrm>
            <a:off x="5270654" y="4229082"/>
            <a:ext cx="485944" cy="26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17"/>
          <p:cNvPicPr>
            <a:picLocks noChangeAspect="1" noChangeArrowheads="1"/>
          </p:cNvPicPr>
          <p:nvPr/>
        </p:nvPicPr>
        <p:blipFill>
          <a:blip r:embed="rId69" cstate="screen">
            <a:extLst>
              <a:ext uri="{28A0092B-C50C-407E-A947-70E740481C1C}">
                <a14:useLocalDpi xmlns:a14="http://schemas.microsoft.com/office/drawing/2010/main" val="0"/>
              </a:ext>
            </a:extLst>
          </a:blip>
          <a:srcRect/>
          <a:stretch>
            <a:fillRect/>
          </a:stretch>
        </p:blipFill>
        <p:spPr bwMode="auto">
          <a:xfrm>
            <a:off x="3763284" y="4283779"/>
            <a:ext cx="640712" cy="297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18"/>
          <p:cNvPicPr>
            <a:picLocks noChangeAspect="1" noChangeArrowheads="1"/>
          </p:cNvPicPr>
          <p:nvPr/>
        </p:nvPicPr>
        <p:blipFill>
          <a:blip r:embed="rId70" cstate="screen">
            <a:extLst>
              <a:ext uri="{28A0092B-C50C-407E-A947-70E740481C1C}">
                <a14:useLocalDpi xmlns:a14="http://schemas.microsoft.com/office/drawing/2010/main" val="0"/>
              </a:ext>
            </a:extLst>
          </a:blip>
          <a:srcRect/>
          <a:stretch>
            <a:fillRect/>
          </a:stretch>
        </p:blipFill>
        <p:spPr bwMode="auto">
          <a:xfrm>
            <a:off x="1936622" y="2604293"/>
            <a:ext cx="724990" cy="277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11"/>
          <p:cNvPicPr>
            <a:picLocks noChangeAspect="1" noChangeArrowheads="1"/>
          </p:cNvPicPr>
          <p:nvPr/>
        </p:nvPicPr>
        <p:blipFill>
          <a:blip r:embed="rId71" cstate="screen">
            <a:extLst>
              <a:ext uri="{28A0092B-C50C-407E-A947-70E740481C1C}">
                <a14:useLocalDpi xmlns:a14="http://schemas.microsoft.com/office/drawing/2010/main" val="0"/>
              </a:ext>
            </a:extLst>
          </a:blip>
          <a:srcRect/>
          <a:stretch>
            <a:fillRect/>
          </a:stretch>
        </p:blipFill>
        <p:spPr bwMode="auto">
          <a:xfrm>
            <a:off x="3117935" y="732660"/>
            <a:ext cx="376661" cy="251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41"/>
          <p:cNvPicPr>
            <a:picLocks noChangeAspect="1" noChangeArrowheads="1"/>
          </p:cNvPicPr>
          <p:nvPr/>
        </p:nvPicPr>
        <p:blipFill>
          <a:blip r:embed="rId72" cstate="screen">
            <a:extLst>
              <a:ext uri="{28A0092B-C50C-407E-A947-70E740481C1C}">
                <a14:useLocalDpi xmlns:a14="http://schemas.microsoft.com/office/drawing/2010/main" val="0"/>
              </a:ext>
            </a:extLst>
          </a:blip>
          <a:srcRect/>
          <a:stretch>
            <a:fillRect/>
          </a:stretch>
        </p:blipFill>
        <p:spPr bwMode="auto">
          <a:xfrm>
            <a:off x="7326270" y="1382218"/>
            <a:ext cx="570480" cy="311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42"/>
          <p:cNvPicPr>
            <a:picLocks noChangeAspect="1" noChangeArrowheads="1"/>
          </p:cNvPicPr>
          <p:nvPr/>
        </p:nvPicPr>
        <p:blipFill>
          <a:blip r:embed="rId73" cstate="screen">
            <a:extLst>
              <a:ext uri="{28A0092B-C50C-407E-A947-70E740481C1C}">
                <a14:useLocalDpi xmlns:a14="http://schemas.microsoft.com/office/drawing/2010/main" val="0"/>
              </a:ext>
            </a:extLst>
          </a:blip>
          <a:srcRect/>
          <a:stretch>
            <a:fillRect/>
          </a:stretch>
        </p:blipFill>
        <p:spPr bwMode="auto">
          <a:xfrm>
            <a:off x="2050812" y="1786575"/>
            <a:ext cx="553577" cy="289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43"/>
          <p:cNvPicPr>
            <a:picLocks noChangeAspect="1" noChangeArrowheads="1"/>
          </p:cNvPicPr>
          <p:nvPr/>
        </p:nvPicPr>
        <p:blipFill>
          <a:blip r:embed="rId74" cstate="screen">
            <a:extLst>
              <a:ext uri="{28A0092B-C50C-407E-A947-70E740481C1C}">
                <a14:useLocalDpi xmlns:a14="http://schemas.microsoft.com/office/drawing/2010/main" val="0"/>
              </a:ext>
            </a:extLst>
          </a:blip>
          <a:srcRect/>
          <a:stretch>
            <a:fillRect/>
          </a:stretch>
        </p:blipFill>
        <p:spPr bwMode="auto">
          <a:xfrm>
            <a:off x="4409595" y="1812050"/>
            <a:ext cx="742292" cy="23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61"/>
          <p:cNvPicPr>
            <a:picLocks noChangeAspect="1" noChangeArrowheads="1"/>
          </p:cNvPicPr>
          <p:nvPr/>
        </p:nvPicPr>
        <p:blipFill>
          <a:blip r:embed="rId75" cstate="screen">
            <a:extLst>
              <a:ext uri="{28A0092B-C50C-407E-A947-70E740481C1C}">
                <a14:useLocalDpi xmlns:a14="http://schemas.microsoft.com/office/drawing/2010/main" val="0"/>
              </a:ext>
            </a:extLst>
          </a:blip>
          <a:srcRect/>
          <a:stretch>
            <a:fillRect/>
          </a:stretch>
        </p:blipFill>
        <p:spPr bwMode="auto">
          <a:xfrm>
            <a:off x="1281740" y="2592045"/>
            <a:ext cx="604651" cy="302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92"/>
          <p:cNvPicPr>
            <a:picLocks noChangeAspect="1" noChangeArrowheads="1"/>
          </p:cNvPicPr>
          <p:nvPr/>
        </p:nvPicPr>
        <p:blipFill rotWithShape="1">
          <a:blip r:embed="rId76" cstate="screen">
            <a:extLst>
              <a:ext uri="{28A0092B-C50C-407E-A947-70E740481C1C}">
                <a14:useLocalDpi xmlns:a14="http://schemas.microsoft.com/office/drawing/2010/main" val="0"/>
              </a:ext>
            </a:extLst>
          </a:blip>
          <a:srcRect l="53952" b="23875"/>
          <a:stretch/>
        </p:blipFill>
        <p:spPr bwMode="auto">
          <a:xfrm>
            <a:off x="2604389" y="1771780"/>
            <a:ext cx="531398" cy="281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77"/>
          <p:cNvPicPr>
            <a:picLocks noChangeAspect="1" noChangeArrowheads="1"/>
          </p:cNvPicPr>
          <p:nvPr/>
        </p:nvPicPr>
        <p:blipFill>
          <a:blip r:embed="rId77" cstate="screen">
            <a:extLst>
              <a:ext uri="{28A0092B-C50C-407E-A947-70E740481C1C}">
                <a14:useLocalDpi xmlns:a14="http://schemas.microsoft.com/office/drawing/2010/main" val="0"/>
              </a:ext>
            </a:extLst>
          </a:blip>
          <a:srcRect/>
          <a:stretch>
            <a:fillRect/>
          </a:stretch>
        </p:blipFill>
        <p:spPr bwMode="auto">
          <a:xfrm>
            <a:off x="5734322" y="3443939"/>
            <a:ext cx="305958" cy="29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12"/>
          <p:cNvPicPr>
            <a:picLocks noChangeAspect="1" noChangeArrowheads="1"/>
          </p:cNvPicPr>
          <p:nvPr/>
        </p:nvPicPr>
        <p:blipFill>
          <a:blip r:embed="rId78" cstate="screen">
            <a:extLst>
              <a:ext uri="{28A0092B-C50C-407E-A947-70E740481C1C}">
                <a14:useLocalDpi xmlns:a14="http://schemas.microsoft.com/office/drawing/2010/main" val="0"/>
              </a:ext>
            </a:extLst>
          </a:blip>
          <a:srcRect/>
          <a:stretch>
            <a:fillRect/>
          </a:stretch>
        </p:blipFill>
        <p:spPr bwMode="auto">
          <a:xfrm>
            <a:off x="4287528" y="721082"/>
            <a:ext cx="653099" cy="17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13"/>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4481158" y="4311595"/>
            <a:ext cx="655451" cy="191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10"/>
          <p:cNvPicPr>
            <a:picLocks noChangeAspect="1" noChangeArrowheads="1"/>
          </p:cNvPicPr>
          <p:nvPr/>
        </p:nvPicPr>
        <p:blipFill>
          <a:blip r:embed="rId80" cstate="screen">
            <a:extLst>
              <a:ext uri="{28A0092B-C50C-407E-A947-70E740481C1C}">
                <a14:useLocalDpi xmlns:a14="http://schemas.microsoft.com/office/drawing/2010/main" val="0"/>
              </a:ext>
            </a:extLst>
          </a:blip>
          <a:srcRect/>
          <a:stretch>
            <a:fillRect/>
          </a:stretch>
        </p:blipFill>
        <p:spPr bwMode="auto">
          <a:xfrm>
            <a:off x="1159674" y="1088381"/>
            <a:ext cx="650237" cy="26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38"/>
          <p:cNvPicPr>
            <a:picLocks noChangeAspect="1" noChangeArrowheads="1"/>
          </p:cNvPicPr>
          <p:nvPr/>
        </p:nvPicPr>
        <p:blipFill>
          <a:blip r:embed="rId81" cstate="screen">
            <a:extLst>
              <a:ext uri="{28A0092B-C50C-407E-A947-70E740481C1C}">
                <a14:useLocalDpi xmlns:a14="http://schemas.microsoft.com/office/drawing/2010/main" val="0"/>
              </a:ext>
            </a:extLst>
          </a:blip>
          <a:srcRect/>
          <a:stretch>
            <a:fillRect/>
          </a:stretch>
        </p:blipFill>
        <p:spPr bwMode="auto">
          <a:xfrm>
            <a:off x="6163445" y="1453150"/>
            <a:ext cx="427106" cy="222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71"/>
          <p:cNvPicPr>
            <a:picLocks noChangeAspect="1" noChangeArrowheads="1"/>
          </p:cNvPicPr>
          <p:nvPr/>
        </p:nvPicPr>
        <p:blipFill rotWithShape="1">
          <a:blip r:embed="rId82" cstate="screen">
            <a:extLst>
              <a:ext uri="{28A0092B-C50C-407E-A947-70E740481C1C}">
                <a14:useLocalDpi xmlns:a14="http://schemas.microsoft.com/office/drawing/2010/main" val="0"/>
              </a:ext>
            </a:extLst>
          </a:blip>
          <a:srcRect t="32484" b="33758"/>
          <a:stretch/>
        </p:blipFill>
        <p:spPr bwMode="auto">
          <a:xfrm>
            <a:off x="4138039" y="3132954"/>
            <a:ext cx="540990" cy="182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74"/>
          <p:cNvPicPr>
            <a:picLocks noChangeAspect="1" noChangeArrowheads="1"/>
          </p:cNvPicPr>
          <p:nvPr/>
        </p:nvPicPr>
        <p:blipFill>
          <a:blip r:embed="rId83" cstate="screen">
            <a:extLst>
              <a:ext uri="{28A0092B-C50C-407E-A947-70E740481C1C}">
                <a14:useLocalDpi xmlns:a14="http://schemas.microsoft.com/office/drawing/2010/main" val="0"/>
              </a:ext>
            </a:extLst>
          </a:blip>
          <a:srcRect/>
          <a:stretch>
            <a:fillRect/>
          </a:stretch>
        </p:blipFill>
        <p:spPr bwMode="auto">
          <a:xfrm>
            <a:off x="3213239" y="3455535"/>
            <a:ext cx="441886" cy="31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76"/>
          <p:cNvPicPr>
            <a:picLocks noChangeAspect="1" noChangeArrowheads="1"/>
          </p:cNvPicPr>
          <p:nvPr/>
        </p:nvPicPr>
        <p:blipFill>
          <a:blip r:embed="rId84" cstate="screen">
            <a:extLst>
              <a:ext uri="{28A0092B-C50C-407E-A947-70E740481C1C}">
                <a14:useLocalDpi xmlns:a14="http://schemas.microsoft.com/office/drawing/2010/main" val="0"/>
              </a:ext>
            </a:extLst>
          </a:blip>
          <a:srcRect/>
          <a:stretch>
            <a:fillRect/>
          </a:stretch>
        </p:blipFill>
        <p:spPr bwMode="auto">
          <a:xfrm>
            <a:off x="5102208" y="3556350"/>
            <a:ext cx="476340" cy="179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78"/>
          <p:cNvPicPr>
            <a:picLocks noChangeAspect="1" noChangeArrowheads="1"/>
          </p:cNvPicPr>
          <p:nvPr/>
        </p:nvPicPr>
        <p:blipFill>
          <a:blip r:embed="rId85" cstate="screen">
            <a:extLst>
              <a:ext uri="{28A0092B-C50C-407E-A947-70E740481C1C}">
                <a14:useLocalDpi xmlns:a14="http://schemas.microsoft.com/office/drawing/2010/main" val="0"/>
              </a:ext>
            </a:extLst>
          </a:blip>
          <a:srcRect/>
          <a:stretch>
            <a:fillRect/>
          </a:stretch>
        </p:blipFill>
        <p:spPr bwMode="auto">
          <a:xfrm>
            <a:off x="6236970" y="3405358"/>
            <a:ext cx="600676" cy="34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86"/>
          <p:cNvPicPr>
            <a:picLocks noChangeAspect="1" noChangeArrowheads="1"/>
          </p:cNvPicPr>
          <p:nvPr/>
        </p:nvPicPr>
        <p:blipFill>
          <a:blip r:embed="rId86" cstate="screen">
            <a:extLst>
              <a:ext uri="{28A0092B-C50C-407E-A947-70E740481C1C}">
                <a14:useLocalDpi xmlns:a14="http://schemas.microsoft.com/office/drawing/2010/main" val="0"/>
              </a:ext>
            </a:extLst>
          </a:blip>
          <a:srcRect/>
          <a:stretch>
            <a:fillRect/>
          </a:stretch>
        </p:blipFill>
        <p:spPr bwMode="auto">
          <a:xfrm>
            <a:off x="5233158" y="3912030"/>
            <a:ext cx="594134" cy="20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91"/>
          <p:cNvPicPr>
            <a:picLocks noChangeAspect="1" noChangeArrowheads="1"/>
          </p:cNvPicPr>
          <p:nvPr/>
        </p:nvPicPr>
        <p:blipFill>
          <a:blip r:embed="rId87" cstate="screen">
            <a:extLst>
              <a:ext uri="{28A0092B-C50C-407E-A947-70E740481C1C}">
                <a14:useLocalDpi xmlns:a14="http://schemas.microsoft.com/office/drawing/2010/main" val="0"/>
              </a:ext>
            </a:extLst>
          </a:blip>
          <a:srcRect/>
          <a:stretch>
            <a:fillRect/>
          </a:stretch>
        </p:blipFill>
        <p:spPr bwMode="auto">
          <a:xfrm>
            <a:off x="3120394" y="4329512"/>
            <a:ext cx="563041" cy="16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21"/>
          <p:cNvPicPr>
            <a:picLocks noChangeAspect="1" noChangeArrowheads="1"/>
          </p:cNvPicPr>
          <p:nvPr/>
        </p:nvPicPr>
        <p:blipFill>
          <a:blip r:embed="rId88" cstate="screen">
            <a:extLst>
              <a:ext uri="{28A0092B-C50C-407E-A947-70E740481C1C}">
                <a14:useLocalDpi xmlns:a14="http://schemas.microsoft.com/office/drawing/2010/main" val="0"/>
              </a:ext>
            </a:extLst>
          </a:blip>
          <a:srcRect/>
          <a:stretch>
            <a:fillRect/>
          </a:stretch>
        </p:blipFill>
        <p:spPr bwMode="auto">
          <a:xfrm>
            <a:off x="7487522" y="717963"/>
            <a:ext cx="440227" cy="170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22"/>
          <p:cNvPicPr>
            <a:picLocks noChangeAspect="1" noChangeArrowheads="1"/>
          </p:cNvPicPr>
          <p:nvPr/>
        </p:nvPicPr>
        <p:blipFill>
          <a:blip r:embed="rId89" cstate="screen">
            <a:extLst>
              <a:ext uri="{28A0092B-C50C-407E-A947-70E740481C1C}">
                <a14:useLocalDpi xmlns:a14="http://schemas.microsoft.com/office/drawing/2010/main" val="0"/>
              </a:ext>
            </a:extLst>
          </a:blip>
          <a:srcRect/>
          <a:stretch>
            <a:fillRect/>
          </a:stretch>
        </p:blipFill>
        <p:spPr bwMode="auto">
          <a:xfrm>
            <a:off x="2120379" y="928983"/>
            <a:ext cx="1000492" cy="500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30" descr="http://www.butterflylondon.com/wp-content/themes/butterfly/img/logo@2x.png"/>
          <p:cNvPicPr>
            <a:picLocks noChangeAspect="1" noChangeArrowheads="1"/>
          </p:cNvPicPr>
          <p:nvPr/>
        </p:nvPicPr>
        <p:blipFill>
          <a:blip r:embed="rId90" cstate="screen">
            <a:extLst>
              <a:ext uri="{28A0092B-C50C-407E-A947-70E740481C1C}">
                <a14:useLocalDpi xmlns:a14="http://schemas.microsoft.com/office/drawing/2010/main" val="0"/>
              </a:ext>
            </a:extLst>
          </a:blip>
          <a:srcRect/>
          <a:stretch>
            <a:fillRect/>
          </a:stretch>
        </p:blipFill>
        <p:spPr bwMode="auto">
          <a:xfrm>
            <a:off x="4464018" y="1122459"/>
            <a:ext cx="757053" cy="13627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9"/>
          <p:cNvPicPr>
            <a:picLocks noChangeAspect="1" noChangeArrowheads="1"/>
          </p:cNvPicPr>
          <p:nvPr/>
        </p:nvPicPr>
        <p:blipFill>
          <a:blip r:embed="rId91" cstate="screen">
            <a:extLst>
              <a:ext uri="{28A0092B-C50C-407E-A947-70E740481C1C}">
                <a14:useLocalDpi xmlns:a14="http://schemas.microsoft.com/office/drawing/2010/main" val="0"/>
              </a:ext>
            </a:extLst>
          </a:blip>
          <a:srcRect/>
          <a:stretch>
            <a:fillRect/>
          </a:stretch>
        </p:blipFill>
        <p:spPr bwMode="auto">
          <a:xfrm>
            <a:off x="4903811" y="1506122"/>
            <a:ext cx="538325" cy="116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Picture 44"/>
          <p:cNvPicPr>
            <a:picLocks noChangeAspect="1" noChangeArrowheads="1"/>
          </p:cNvPicPr>
          <p:nvPr/>
        </p:nvPicPr>
        <p:blipFill>
          <a:blip r:embed="rId92" cstate="screen">
            <a:extLst>
              <a:ext uri="{28A0092B-C50C-407E-A947-70E740481C1C}">
                <a14:useLocalDpi xmlns:a14="http://schemas.microsoft.com/office/drawing/2010/main" val="0"/>
              </a:ext>
            </a:extLst>
          </a:blip>
          <a:srcRect/>
          <a:stretch>
            <a:fillRect/>
          </a:stretch>
        </p:blipFill>
        <p:spPr bwMode="auto">
          <a:xfrm>
            <a:off x="6749791" y="1453150"/>
            <a:ext cx="487995" cy="21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48"/>
          <p:cNvPicPr>
            <a:picLocks noChangeAspect="1" noChangeArrowheads="1"/>
          </p:cNvPicPr>
          <p:nvPr/>
        </p:nvPicPr>
        <p:blipFill>
          <a:blip r:embed="rId93" cstate="screen">
            <a:extLst>
              <a:ext uri="{28A0092B-C50C-407E-A947-70E740481C1C}">
                <a14:useLocalDpi xmlns:a14="http://schemas.microsoft.com/office/drawing/2010/main" val="0"/>
              </a:ext>
            </a:extLst>
          </a:blip>
          <a:srcRect/>
          <a:stretch>
            <a:fillRect/>
          </a:stretch>
        </p:blipFill>
        <p:spPr bwMode="auto">
          <a:xfrm>
            <a:off x="4095698" y="2181710"/>
            <a:ext cx="543562" cy="293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52"/>
          <p:cNvPicPr>
            <a:picLocks noChangeAspect="1" noChangeArrowheads="1"/>
          </p:cNvPicPr>
          <p:nvPr/>
        </p:nvPicPr>
        <p:blipFill>
          <a:blip r:embed="rId94" cstate="screen">
            <a:extLst>
              <a:ext uri="{28A0092B-C50C-407E-A947-70E740481C1C}">
                <a14:useLocalDpi xmlns:a14="http://schemas.microsoft.com/office/drawing/2010/main" val="0"/>
              </a:ext>
            </a:extLst>
          </a:blip>
          <a:srcRect/>
          <a:stretch>
            <a:fillRect/>
          </a:stretch>
        </p:blipFill>
        <p:spPr bwMode="auto">
          <a:xfrm>
            <a:off x="4710979" y="2145035"/>
            <a:ext cx="337986" cy="252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54"/>
          <p:cNvPicPr>
            <a:picLocks noChangeAspect="1" noChangeArrowheads="1"/>
          </p:cNvPicPr>
          <p:nvPr/>
        </p:nvPicPr>
        <p:blipFill>
          <a:blip r:embed="rId95" cstate="screen">
            <a:extLst>
              <a:ext uri="{28A0092B-C50C-407E-A947-70E740481C1C}">
                <a14:useLocalDpi xmlns:a14="http://schemas.microsoft.com/office/drawing/2010/main" val="0"/>
              </a:ext>
            </a:extLst>
          </a:blip>
          <a:srcRect/>
          <a:stretch>
            <a:fillRect/>
          </a:stretch>
        </p:blipFill>
        <p:spPr bwMode="auto">
          <a:xfrm>
            <a:off x="2569271" y="3432446"/>
            <a:ext cx="423146" cy="367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 name="Picture 59"/>
          <p:cNvPicPr>
            <a:picLocks noChangeAspect="1" noChangeArrowheads="1"/>
          </p:cNvPicPr>
          <p:nvPr/>
        </p:nvPicPr>
        <p:blipFill>
          <a:blip r:embed="rId96" cstate="screen">
            <a:extLst>
              <a:ext uri="{28A0092B-C50C-407E-A947-70E740481C1C}">
                <a14:useLocalDpi xmlns:a14="http://schemas.microsoft.com/office/drawing/2010/main" val="0"/>
              </a:ext>
            </a:extLst>
          </a:blip>
          <a:srcRect/>
          <a:stretch>
            <a:fillRect/>
          </a:stretch>
        </p:blipFill>
        <p:spPr bwMode="auto">
          <a:xfrm>
            <a:off x="5444314" y="3163450"/>
            <a:ext cx="629772" cy="11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 name="Picture 60"/>
          <p:cNvPicPr>
            <a:picLocks noChangeAspect="1" noChangeArrowheads="1"/>
          </p:cNvPicPr>
          <p:nvPr/>
        </p:nvPicPr>
        <p:blipFill>
          <a:blip r:embed="rId97" cstate="screen">
            <a:extLst>
              <a:ext uri="{28A0092B-C50C-407E-A947-70E740481C1C}">
                <a14:useLocalDpi xmlns:a14="http://schemas.microsoft.com/office/drawing/2010/main" val="0"/>
              </a:ext>
            </a:extLst>
          </a:blip>
          <a:srcRect/>
          <a:stretch>
            <a:fillRect/>
          </a:stretch>
        </p:blipFill>
        <p:spPr bwMode="auto">
          <a:xfrm>
            <a:off x="2057336" y="3498309"/>
            <a:ext cx="491355" cy="29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67"/>
          <p:cNvPicPr>
            <a:picLocks noChangeAspect="1" noChangeArrowheads="1"/>
          </p:cNvPicPr>
          <p:nvPr/>
        </p:nvPicPr>
        <p:blipFill>
          <a:blip r:embed="rId98" cstate="screen">
            <a:extLst>
              <a:ext uri="{28A0092B-C50C-407E-A947-70E740481C1C}">
                <a14:useLocalDpi xmlns:a14="http://schemas.microsoft.com/office/drawing/2010/main" val="0"/>
              </a:ext>
            </a:extLst>
          </a:blip>
          <a:srcRect/>
          <a:stretch>
            <a:fillRect/>
          </a:stretch>
        </p:blipFill>
        <p:spPr bwMode="auto">
          <a:xfrm>
            <a:off x="7175844" y="2617637"/>
            <a:ext cx="635625" cy="22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 name="Picture 36"/>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3114240" y="1447190"/>
            <a:ext cx="321579" cy="26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 name="Picture 10" descr="http://www.gotthardtv.hu/kepek/logo-1258981720.jpg"/>
          <p:cNvPicPr>
            <a:picLocks noChangeAspect="1" noChangeArrowheads="1"/>
          </p:cNvPicPr>
          <p:nvPr/>
        </p:nvPicPr>
        <p:blipFill>
          <a:blip r:embed="rId100" cstate="print"/>
          <a:srcRect/>
          <a:stretch>
            <a:fillRect/>
          </a:stretch>
        </p:blipFill>
        <p:spPr bwMode="auto">
          <a:xfrm>
            <a:off x="1440515" y="1398360"/>
            <a:ext cx="276878" cy="326320"/>
          </a:xfrm>
          <a:prstGeom prst="rect">
            <a:avLst/>
          </a:prstGeom>
          <a:noFill/>
          <a:ln w="9525">
            <a:noFill/>
            <a:miter lim="800000"/>
            <a:headEnd/>
            <a:tailEnd/>
          </a:ln>
        </p:spPr>
      </p:pic>
      <p:pic>
        <p:nvPicPr>
          <p:cNvPr id="110" name="Picture 40"/>
          <p:cNvPicPr>
            <a:picLocks noChangeAspect="1" noChangeArrowheads="1"/>
          </p:cNvPicPr>
          <p:nvPr/>
        </p:nvPicPr>
        <p:blipFill>
          <a:blip r:embed="rId101" cstate="screen">
            <a:extLst>
              <a:ext uri="{28A0092B-C50C-407E-A947-70E740481C1C}">
                <a14:useLocalDpi xmlns:a14="http://schemas.microsoft.com/office/drawing/2010/main" val="0"/>
              </a:ext>
            </a:extLst>
          </a:blip>
          <a:srcRect/>
          <a:stretch>
            <a:fillRect/>
          </a:stretch>
        </p:blipFill>
        <p:spPr bwMode="auto">
          <a:xfrm>
            <a:off x="5472735" y="1335575"/>
            <a:ext cx="614593" cy="430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 name="Picture 20" descr="http://www.lyngsat-logo.com/hires/ll/life_network_hu.png"/>
          <p:cNvPicPr>
            <a:picLocks noChangeAspect="1" noChangeArrowheads="1"/>
          </p:cNvPicPr>
          <p:nvPr/>
        </p:nvPicPr>
        <p:blipFill>
          <a:blip r:embed="rId102" cstate="print">
            <a:clrChange>
              <a:clrFrom>
                <a:srgbClr val="FFFFFF"/>
              </a:clrFrom>
              <a:clrTo>
                <a:srgbClr val="FFFFFF">
                  <a:alpha val="0"/>
                </a:srgbClr>
              </a:clrTo>
            </a:clrChange>
          </a:blip>
          <a:srcRect/>
          <a:stretch>
            <a:fillRect/>
          </a:stretch>
        </p:blipFill>
        <p:spPr bwMode="auto">
          <a:xfrm>
            <a:off x="6723556" y="2107853"/>
            <a:ext cx="448905" cy="289616"/>
          </a:xfrm>
          <a:prstGeom prst="rect">
            <a:avLst/>
          </a:prstGeom>
          <a:noFill/>
        </p:spPr>
      </p:pic>
      <p:pic>
        <p:nvPicPr>
          <p:cNvPr id="112" name="Picture 2" descr="http://www.sjventerprise.com/images/800px-SABMiller_logo.svg.png"/>
          <p:cNvPicPr>
            <a:picLocks noChangeAspect="1" noChangeArrowheads="1"/>
          </p:cNvPicPr>
          <p:nvPr/>
        </p:nvPicPr>
        <p:blipFill>
          <a:blip r:embed="rId103" cstate="screen">
            <a:extLst>
              <a:ext uri="{28A0092B-C50C-407E-A947-70E740481C1C}">
                <a14:useLocalDpi xmlns:a14="http://schemas.microsoft.com/office/drawing/2010/main" val="0"/>
              </a:ext>
            </a:extLst>
          </a:blip>
          <a:srcRect/>
          <a:stretch>
            <a:fillRect/>
          </a:stretch>
        </p:blipFill>
        <p:spPr bwMode="auto">
          <a:xfrm>
            <a:off x="4086641" y="3822863"/>
            <a:ext cx="439159" cy="304667"/>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https://encrypted-tbn3.gstatic.com/images?q=tbn:ANd9GcRq2W1qF8BKw6CdX0W85SFOfCOsy1zz8ThxKP0x8oooxQApWF9CfuJcRs5T"/>
          <p:cNvPicPr>
            <a:picLocks noChangeAspect="1" noChangeArrowheads="1"/>
          </p:cNvPicPr>
          <p:nvPr/>
        </p:nvPicPr>
        <p:blipFill>
          <a:blip r:embed="rId104" cstate="screen">
            <a:extLst>
              <a:ext uri="{28A0092B-C50C-407E-A947-70E740481C1C}">
                <a14:useLocalDpi xmlns:a14="http://schemas.microsoft.com/office/drawing/2010/main" val="0"/>
              </a:ext>
            </a:extLst>
          </a:blip>
          <a:srcRect/>
          <a:stretch>
            <a:fillRect/>
          </a:stretch>
        </p:blipFill>
        <p:spPr bwMode="auto">
          <a:xfrm>
            <a:off x="6468002" y="1792045"/>
            <a:ext cx="511109" cy="180312"/>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descr="http://upload.wikimedia.org/wikipedia/commons/0/08/Decathlon_Logo.png"/>
          <p:cNvPicPr>
            <a:picLocks noChangeAspect="1" noChangeArrowheads="1"/>
          </p:cNvPicPr>
          <p:nvPr/>
        </p:nvPicPr>
        <p:blipFill>
          <a:blip r:embed="rId105" cstate="screen">
            <a:extLst>
              <a:ext uri="{28A0092B-C50C-407E-A947-70E740481C1C}">
                <a14:useLocalDpi xmlns:a14="http://schemas.microsoft.com/office/drawing/2010/main" val="0"/>
              </a:ext>
            </a:extLst>
          </a:blip>
          <a:srcRect/>
          <a:stretch>
            <a:fillRect/>
          </a:stretch>
        </p:blipFill>
        <p:spPr bwMode="auto">
          <a:xfrm>
            <a:off x="4174428" y="1475731"/>
            <a:ext cx="639097" cy="186582"/>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http://aiesec.bg/national_website/wp-content/uploads/2014/09/img_logo_FS.gif"/>
          <p:cNvPicPr>
            <a:picLocks noChangeAspect="1" noChangeArrowheads="1"/>
          </p:cNvPicPr>
          <p:nvPr/>
        </p:nvPicPr>
        <p:blipFill>
          <a:blip r:embed="rId106" cstate="print">
            <a:extLst>
              <a:ext uri="{28A0092B-C50C-407E-A947-70E740481C1C}">
                <a14:useLocalDpi xmlns:a14="http://schemas.microsoft.com/office/drawing/2010/main" val="0"/>
              </a:ext>
            </a:extLst>
          </a:blip>
          <a:srcRect/>
          <a:stretch>
            <a:fillRect/>
          </a:stretch>
        </p:blipFill>
        <p:spPr bwMode="auto">
          <a:xfrm>
            <a:off x="3882870" y="1766154"/>
            <a:ext cx="401100" cy="2716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07" cstate="screen">
            <a:extLst>
              <a:ext uri="{28A0092B-C50C-407E-A947-70E740481C1C}">
                <a14:useLocalDpi xmlns:a14="http://schemas.microsoft.com/office/drawing/2010/main" val="0"/>
              </a:ext>
            </a:extLst>
          </a:blip>
          <a:srcRect/>
          <a:stretch>
            <a:fillRect/>
          </a:stretch>
        </p:blipFill>
        <p:spPr bwMode="auto">
          <a:xfrm>
            <a:off x="1789336" y="1040310"/>
            <a:ext cx="399757" cy="30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8" descr="http://t1.gstatic.com/images?q=tbn:ANd9GcT7LGq7Hq6fpaE7yCG0S1_PuSOPnbOUYr1wM2qA3x1Mqoj86Kisg246uxKA"/>
          <p:cNvPicPr>
            <a:picLocks noChangeAspect="1" noChangeArrowheads="1"/>
          </p:cNvPicPr>
          <p:nvPr/>
        </p:nvPicPr>
        <p:blipFill>
          <a:blip r:embed="rId108" cstate="print"/>
          <a:srcRect/>
          <a:stretch>
            <a:fillRect/>
          </a:stretch>
        </p:blipFill>
        <p:spPr bwMode="auto">
          <a:xfrm>
            <a:off x="3703456" y="4723429"/>
            <a:ext cx="571369" cy="137917"/>
          </a:xfrm>
          <a:prstGeom prst="rect">
            <a:avLst/>
          </a:prstGeom>
          <a:noFill/>
        </p:spPr>
      </p:pic>
      <p:pic>
        <p:nvPicPr>
          <p:cNvPr id="119" name="Picture 2"/>
          <p:cNvPicPr>
            <a:picLocks noChangeAspect="1" noChangeArrowheads="1"/>
          </p:cNvPicPr>
          <p:nvPr/>
        </p:nvPicPr>
        <p:blipFill>
          <a:blip r:embed="rId109" cstate="print"/>
          <a:srcRect/>
          <a:stretch>
            <a:fillRect/>
          </a:stretch>
        </p:blipFill>
        <p:spPr bwMode="auto">
          <a:xfrm>
            <a:off x="6797307" y="4274699"/>
            <a:ext cx="412880" cy="202444"/>
          </a:xfrm>
          <a:prstGeom prst="rect">
            <a:avLst/>
          </a:prstGeom>
          <a:noFill/>
          <a:ln w="9525">
            <a:noFill/>
            <a:miter lim="800000"/>
            <a:headEnd/>
            <a:tailEnd/>
          </a:ln>
        </p:spPr>
      </p:pic>
      <p:pic>
        <p:nvPicPr>
          <p:cNvPr id="116" name="Picture 10" descr="IPSOS_GAMECHANGERS_blue.png"/>
          <p:cNvPicPr>
            <a:picLocks noChangeAspect="1"/>
          </p:cNvPicPr>
          <p:nvPr/>
        </p:nvPicPr>
        <p:blipFill rotWithShape="1">
          <a:blip r:embed="rId110" cstate="print">
            <a:extLst>
              <a:ext uri="{28A0092B-C50C-407E-A947-70E740481C1C}">
                <a14:useLocalDpi xmlns:a14="http://schemas.microsoft.com/office/drawing/2010/main"/>
              </a:ext>
            </a:extLst>
          </a:blip>
          <a:srcRect t="-9671" b="-1"/>
          <a:stretch/>
        </p:blipFill>
        <p:spPr>
          <a:xfrm>
            <a:off x="8616551" y="4737673"/>
            <a:ext cx="377223" cy="355982"/>
          </a:xfrm>
          <a:prstGeom prst="rect">
            <a:avLst/>
          </a:prstGeom>
        </p:spPr>
      </p:pic>
      <p:pic>
        <p:nvPicPr>
          <p:cNvPr id="2" name="Picture 1"/>
          <p:cNvPicPr>
            <a:picLocks noChangeAspect="1"/>
          </p:cNvPicPr>
          <p:nvPr/>
        </p:nvPicPr>
        <p:blipFill>
          <a:blip r:embed="rId111"/>
          <a:stretch>
            <a:fillRect/>
          </a:stretch>
        </p:blipFill>
        <p:spPr>
          <a:xfrm>
            <a:off x="1175702" y="2158242"/>
            <a:ext cx="720215" cy="240694"/>
          </a:xfrm>
          <a:prstGeom prst="rect">
            <a:avLst/>
          </a:prstGeom>
        </p:spPr>
      </p:pic>
      <p:pic>
        <p:nvPicPr>
          <p:cNvPr id="3" name="Picture 2"/>
          <p:cNvPicPr>
            <a:picLocks noChangeAspect="1"/>
          </p:cNvPicPr>
          <p:nvPr/>
        </p:nvPicPr>
        <p:blipFill>
          <a:blip r:embed="rId112"/>
          <a:stretch>
            <a:fillRect/>
          </a:stretch>
        </p:blipFill>
        <p:spPr>
          <a:xfrm>
            <a:off x="5878622" y="4654726"/>
            <a:ext cx="654356" cy="215089"/>
          </a:xfrm>
          <a:prstGeom prst="rect">
            <a:avLst/>
          </a:prstGeom>
        </p:spPr>
      </p:pic>
      <p:pic>
        <p:nvPicPr>
          <p:cNvPr id="120" name="Picture 7"/>
          <p:cNvPicPr>
            <a:picLocks noChangeAspect="1" noChangeArrowheads="1"/>
          </p:cNvPicPr>
          <p:nvPr/>
        </p:nvPicPr>
        <p:blipFill>
          <a:blip r:embed="rId113" cstate="print">
            <a:extLst>
              <a:ext uri="{28A0092B-C50C-407E-A947-70E740481C1C}">
                <a14:useLocalDpi xmlns:a14="http://schemas.microsoft.com/office/drawing/2010/main" val="0"/>
              </a:ext>
            </a:extLst>
          </a:blip>
          <a:srcRect/>
          <a:stretch>
            <a:fillRect/>
          </a:stretch>
        </p:blipFill>
        <p:spPr bwMode="auto">
          <a:xfrm>
            <a:off x="1267871" y="1843595"/>
            <a:ext cx="622164" cy="217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 name="Picture 121"/>
          <p:cNvPicPr>
            <a:picLocks noChangeAspect="1"/>
          </p:cNvPicPr>
          <p:nvPr/>
        </p:nvPicPr>
        <p:blipFill>
          <a:blip r:embed="rId114"/>
          <a:stretch>
            <a:fillRect/>
          </a:stretch>
        </p:blipFill>
        <p:spPr>
          <a:xfrm>
            <a:off x="1119956" y="799767"/>
            <a:ext cx="940113" cy="110644"/>
          </a:xfrm>
          <a:prstGeom prst="rect">
            <a:avLst/>
          </a:prstGeom>
        </p:spPr>
      </p:pic>
    </p:spTree>
    <p:extLst>
      <p:ext uri="{BB962C8B-B14F-4D97-AF65-F5344CB8AC3E}">
        <p14:creationId xmlns:p14="http://schemas.microsoft.com/office/powerpoint/2010/main" val="353077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427984" y="1388444"/>
            <a:ext cx="4581525" cy="2247851"/>
          </a:xfrm>
        </p:spPr>
        <p:txBody>
          <a:bodyPr/>
          <a:lstStyle/>
          <a:p>
            <a:r>
              <a:rPr lang="hu-HU" cap="all" dirty="0" err="1">
                <a:effectLst>
                  <a:outerShdw blurRad="38100" dist="38100" dir="2700000" algn="tl">
                    <a:srgbClr val="000000">
                      <a:alpha val="43137"/>
                    </a:srgbClr>
                  </a:outerShdw>
                </a:effectLst>
              </a:rPr>
              <a:t>DEmography</a:t>
            </a:r>
            <a:endParaRPr lang="hu-HU" sz="2000" cap="all" dirty="0">
              <a:effectLst>
                <a:outerShdw blurRad="38100" dist="38100" dir="2700000" algn="tl">
                  <a:srgbClr val="000000">
                    <a:alpha val="43137"/>
                  </a:srgbClr>
                </a:outerShdw>
              </a:effectLst>
            </a:endParaRPr>
          </a:p>
        </p:txBody>
      </p:sp>
      <p:pic>
        <p:nvPicPr>
          <p:cNvPr id="6" name="Picture Placeholder 14">
            <a:extLst>
              <a:ext uri="{FF2B5EF4-FFF2-40B4-BE49-F238E27FC236}">
                <a16:creationId xmlns:a16="http://schemas.microsoft.com/office/drawing/2014/main" xmlns="" id="{37AEC213-FE99-435D-A07D-0811DBCB53F7}"/>
              </a:ext>
            </a:extLst>
          </p:cNvPr>
          <p:cNvPicPr>
            <a:picLocks noChangeAspect="1"/>
          </p:cNvPicPr>
          <p:nvPr/>
        </p:nvPicPr>
        <p:blipFill>
          <a:blip r:embed="rId2" cstate="print">
            <a:extLst>
              <a:ext uri="{28A0092B-C50C-407E-A947-70E740481C1C}">
                <a14:useLocalDpi xmlns:a14="http://schemas.microsoft.com/office/drawing/2010/main" val="0"/>
              </a:ext>
            </a:extLst>
          </a:blip>
          <a:srcRect l="20386" r="20386"/>
          <a:stretch>
            <a:fillRect/>
          </a:stretch>
        </p:blipFill>
        <p:spPr>
          <a:xfrm>
            <a:off x="12713" y="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pic>
      <p:pic>
        <p:nvPicPr>
          <p:cNvPr id="4" name="Picture 3">
            <a:extLst>
              <a:ext uri="{FF2B5EF4-FFF2-40B4-BE49-F238E27FC236}">
                <a16:creationId xmlns:a16="http://schemas.microsoft.com/office/drawing/2014/main" xmlns="" id="{D4ABEA9B-5E98-4867-9CA9-43D7F1A2E3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pic>
        <p:nvPicPr>
          <p:cNvPr id="5" name="Picture 4">
            <a:extLst>
              <a:ext uri="{FF2B5EF4-FFF2-40B4-BE49-F238E27FC236}">
                <a16:creationId xmlns:a16="http://schemas.microsoft.com/office/drawing/2014/main" xmlns="" id="{05F37D6C-9AD7-4818-9892-D9AE8152F0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4910672"/>
            <a:ext cx="725425" cy="137160"/>
          </a:xfrm>
          <a:prstGeom prst="rect">
            <a:avLst/>
          </a:prstGeom>
        </p:spPr>
      </p:pic>
    </p:spTree>
    <p:extLst>
      <p:ext uri="{BB962C8B-B14F-4D97-AF65-F5344CB8AC3E}">
        <p14:creationId xmlns:p14="http://schemas.microsoft.com/office/powerpoint/2010/main" val="3481872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 name="Chart 6"/>
          <p:cNvGraphicFramePr>
            <a:graphicFrameLocks noChangeAspect="1"/>
          </p:cNvGraphicFramePr>
          <p:nvPr>
            <p:extLst>
              <p:ext uri="{D42A27DB-BD31-4B8C-83A1-F6EECF244321}">
                <p14:modId xmlns:p14="http://schemas.microsoft.com/office/powerpoint/2010/main" val="3613066526"/>
              </p:ext>
            </p:extLst>
          </p:nvPr>
        </p:nvGraphicFramePr>
        <p:xfrm>
          <a:off x="3904891" y="1304698"/>
          <a:ext cx="1319300" cy="1307037"/>
        </p:xfrm>
        <a:graphic>
          <a:graphicData uri="http://schemas.openxmlformats.org/drawingml/2006/chart">
            <c:chart xmlns:c="http://schemas.openxmlformats.org/drawingml/2006/chart" xmlns:r="http://schemas.openxmlformats.org/officeDocument/2006/relationships" r:id="rId3"/>
          </a:graphicData>
        </a:graphic>
      </p:graphicFrame>
      <p:sp>
        <p:nvSpPr>
          <p:cNvPr id="115" name="Freeform 26"/>
          <p:cNvSpPr>
            <a:spLocks noChangeAspect="1" noEditPoints="1"/>
          </p:cNvSpPr>
          <p:nvPr/>
        </p:nvSpPr>
        <p:spPr bwMode="auto">
          <a:xfrm>
            <a:off x="1779646" y="3360903"/>
            <a:ext cx="555762" cy="360054"/>
          </a:xfrm>
          <a:custGeom>
            <a:avLst/>
            <a:gdLst/>
            <a:ahLst/>
            <a:cxnLst>
              <a:cxn ang="0">
                <a:pos x="267" y="66"/>
              </a:cxn>
              <a:cxn ang="0">
                <a:pos x="235" y="23"/>
              </a:cxn>
              <a:cxn ang="0">
                <a:pos x="284" y="23"/>
              </a:cxn>
              <a:cxn ang="0">
                <a:pos x="216" y="89"/>
              </a:cxn>
              <a:cxn ang="0">
                <a:pos x="193" y="67"/>
              </a:cxn>
              <a:cxn ang="0">
                <a:pos x="332" y="277"/>
              </a:cxn>
              <a:cxn ang="0">
                <a:pos x="367" y="288"/>
              </a:cxn>
              <a:cxn ang="0">
                <a:pos x="374" y="288"/>
              </a:cxn>
              <a:cxn ang="0">
                <a:pos x="409" y="277"/>
              </a:cxn>
              <a:cxn ang="0">
                <a:pos x="437" y="277"/>
              </a:cxn>
              <a:cxn ang="0">
                <a:pos x="437" y="270"/>
              </a:cxn>
              <a:cxn ang="0">
                <a:pos x="446" y="247"/>
              </a:cxn>
              <a:cxn ang="0">
                <a:pos x="423" y="214"/>
              </a:cxn>
              <a:cxn ang="0">
                <a:pos x="402" y="247"/>
              </a:cxn>
              <a:cxn ang="0">
                <a:pos x="374" y="234"/>
              </a:cxn>
              <a:cxn ang="0">
                <a:pos x="367" y="234"/>
              </a:cxn>
              <a:cxn ang="0">
                <a:pos x="339" y="247"/>
              </a:cxn>
              <a:cxn ang="0">
                <a:pos x="318" y="214"/>
              </a:cxn>
              <a:cxn ang="0">
                <a:pos x="297" y="247"/>
              </a:cxn>
              <a:cxn ang="0">
                <a:pos x="304" y="270"/>
              </a:cxn>
              <a:cxn ang="0">
                <a:pos x="304" y="277"/>
              </a:cxn>
              <a:cxn ang="0">
                <a:pos x="226" y="243"/>
              </a:cxn>
              <a:cxn ang="0">
                <a:pos x="226" y="188"/>
              </a:cxn>
              <a:cxn ang="0">
                <a:pos x="164" y="243"/>
              </a:cxn>
              <a:cxn ang="0">
                <a:pos x="293" y="168"/>
              </a:cxn>
              <a:cxn ang="0">
                <a:pos x="267" y="78"/>
              </a:cxn>
              <a:cxn ang="0">
                <a:pos x="184" y="9"/>
              </a:cxn>
              <a:cxn ang="0">
                <a:pos x="64" y="168"/>
              </a:cxn>
              <a:cxn ang="0">
                <a:pos x="93" y="288"/>
              </a:cxn>
              <a:cxn ang="0">
                <a:pos x="293" y="288"/>
              </a:cxn>
              <a:cxn ang="0">
                <a:pos x="110" y="168"/>
              </a:cxn>
              <a:cxn ang="0">
                <a:pos x="275" y="168"/>
              </a:cxn>
              <a:cxn ang="0">
                <a:pos x="332" y="270"/>
              </a:cxn>
              <a:cxn ang="0">
                <a:pos x="339" y="270"/>
              </a:cxn>
              <a:cxn ang="0">
                <a:pos x="367" y="254"/>
              </a:cxn>
              <a:cxn ang="0">
                <a:pos x="367" y="270"/>
              </a:cxn>
              <a:cxn ang="0">
                <a:pos x="409" y="254"/>
              </a:cxn>
              <a:cxn ang="0">
                <a:pos x="0" y="270"/>
              </a:cxn>
              <a:cxn ang="0">
                <a:pos x="0" y="254"/>
              </a:cxn>
              <a:cxn ang="0">
                <a:pos x="12" y="234"/>
              </a:cxn>
              <a:cxn ang="0">
                <a:pos x="41" y="247"/>
              </a:cxn>
              <a:cxn ang="0">
                <a:pos x="62" y="214"/>
              </a:cxn>
              <a:cxn ang="0">
                <a:pos x="89" y="247"/>
              </a:cxn>
              <a:cxn ang="0">
                <a:pos x="76" y="270"/>
              </a:cxn>
              <a:cxn ang="0">
                <a:pos x="76" y="277"/>
              </a:cxn>
              <a:cxn ang="0">
                <a:pos x="47" y="277"/>
              </a:cxn>
              <a:cxn ang="0">
                <a:pos x="12" y="288"/>
              </a:cxn>
              <a:cxn ang="0">
                <a:pos x="0" y="270"/>
              </a:cxn>
              <a:cxn ang="0">
                <a:pos x="47" y="254"/>
              </a:cxn>
            </a:cxnLst>
            <a:rect l="0" t="0" r="r" b="b"/>
            <a:pathLst>
              <a:path w="446" h="288">
                <a:moveTo>
                  <a:pt x="275" y="23"/>
                </a:moveTo>
                <a:cubicBezTo>
                  <a:pt x="275" y="75"/>
                  <a:pt x="275" y="75"/>
                  <a:pt x="275" y="75"/>
                </a:cubicBezTo>
                <a:cubicBezTo>
                  <a:pt x="267" y="66"/>
                  <a:pt x="267" y="66"/>
                  <a:pt x="267" y="66"/>
                </a:cubicBezTo>
                <a:cubicBezTo>
                  <a:pt x="243" y="41"/>
                  <a:pt x="243" y="41"/>
                  <a:pt x="243" y="41"/>
                </a:cubicBezTo>
                <a:cubicBezTo>
                  <a:pt x="243" y="23"/>
                  <a:pt x="243" y="23"/>
                  <a:pt x="243" y="23"/>
                </a:cubicBezTo>
                <a:cubicBezTo>
                  <a:pt x="235" y="23"/>
                  <a:pt x="235" y="23"/>
                  <a:pt x="235" y="23"/>
                </a:cubicBezTo>
                <a:cubicBezTo>
                  <a:pt x="235" y="6"/>
                  <a:pt x="235" y="6"/>
                  <a:pt x="235" y="6"/>
                </a:cubicBezTo>
                <a:cubicBezTo>
                  <a:pt x="284" y="6"/>
                  <a:pt x="284" y="6"/>
                  <a:pt x="284" y="6"/>
                </a:cubicBezTo>
                <a:cubicBezTo>
                  <a:pt x="284" y="23"/>
                  <a:pt x="284" y="23"/>
                  <a:pt x="284" y="23"/>
                </a:cubicBezTo>
                <a:cubicBezTo>
                  <a:pt x="275" y="23"/>
                  <a:pt x="275" y="23"/>
                  <a:pt x="275" y="23"/>
                </a:cubicBezTo>
                <a:close/>
                <a:moveTo>
                  <a:pt x="193" y="67"/>
                </a:moveTo>
                <a:cubicBezTo>
                  <a:pt x="205" y="67"/>
                  <a:pt x="216" y="77"/>
                  <a:pt x="216" y="89"/>
                </a:cubicBezTo>
                <a:cubicBezTo>
                  <a:pt x="216" y="101"/>
                  <a:pt x="205" y="111"/>
                  <a:pt x="193" y="111"/>
                </a:cubicBezTo>
                <a:cubicBezTo>
                  <a:pt x="181" y="111"/>
                  <a:pt x="171" y="101"/>
                  <a:pt x="171" y="89"/>
                </a:cubicBezTo>
                <a:cubicBezTo>
                  <a:pt x="171" y="77"/>
                  <a:pt x="181" y="67"/>
                  <a:pt x="193" y="67"/>
                </a:cubicBezTo>
                <a:close/>
                <a:moveTo>
                  <a:pt x="304" y="288"/>
                </a:moveTo>
                <a:cubicBezTo>
                  <a:pt x="332" y="288"/>
                  <a:pt x="332" y="288"/>
                  <a:pt x="332" y="288"/>
                </a:cubicBezTo>
                <a:cubicBezTo>
                  <a:pt x="332" y="277"/>
                  <a:pt x="332" y="277"/>
                  <a:pt x="332" y="277"/>
                </a:cubicBezTo>
                <a:cubicBezTo>
                  <a:pt x="339" y="277"/>
                  <a:pt x="339" y="277"/>
                  <a:pt x="339" y="277"/>
                </a:cubicBezTo>
                <a:cubicBezTo>
                  <a:pt x="339" y="288"/>
                  <a:pt x="339" y="288"/>
                  <a:pt x="339" y="288"/>
                </a:cubicBezTo>
                <a:cubicBezTo>
                  <a:pt x="367" y="288"/>
                  <a:pt x="367" y="288"/>
                  <a:pt x="367" y="288"/>
                </a:cubicBezTo>
                <a:cubicBezTo>
                  <a:pt x="367" y="277"/>
                  <a:pt x="367" y="277"/>
                  <a:pt x="367" y="277"/>
                </a:cubicBezTo>
                <a:cubicBezTo>
                  <a:pt x="374" y="277"/>
                  <a:pt x="374" y="277"/>
                  <a:pt x="374" y="277"/>
                </a:cubicBezTo>
                <a:cubicBezTo>
                  <a:pt x="374" y="288"/>
                  <a:pt x="374" y="288"/>
                  <a:pt x="374" y="288"/>
                </a:cubicBezTo>
                <a:cubicBezTo>
                  <a:pt x="402" y="288"/>
                  <a:pt x="402" y="288"/>
                  <a:pt x="402" y="288"/>
                </a:cubicBezTo>
                <a:cubicBezTo>
                  <a:pt x="402" y="277"/>
                  <a:pt x="402" y="277"/>
                  <a:pt x="402" y="277"/>
                </a:cubicBezTo>
                <a:cubicBezTo>
                  <a:pt x="409" y="277"/>
                  <a:pt x="409" y="277"/>
                  <a:pt x="409" y="277"/>
                </a:cubicBezTo>
                <a:cubicBezTo>
                  <a:pt x="409" y="288"/>
                  <a:pt x="409" y="288"/>
                  <a:pt x="409" y="288"/>
                </a:cubicBezTo>
                <a:cubicBezTo>
                  <a:pt x="437" y="288"/>
                  <a:pt x="437" y="288"/>
                  <a:pt x="437" y="288"/>
                </a:cubicBezTo>
                <a:cubicBezTo>
                  <a:pt x="437" y="277"/>
                  <a:pt x="437" y="277"/>
                  <a:pt x="437" y="277"/>
                </a:cubicBezTo>
                <a:cubicBezTo>
                  <a:pt x="446" y="277"/>
                  <a:pt x="446" y="277"/>
                  <a:pt x="446" y="277"/>
                </a:cubicBezTo>
                <a:cubicBezTo>
                  <a:pt x="446" y="270"/>
                  <a:pt x="446" y="270"/>
                  <a:pt x="446" y="270"/>
                </a:cubicBezTo>
                <a:cubicBezTo>
                  <a:pt x="437" y="270"/>
                  <a:pt x="437" y="270"/>
                  <a:pt x="437" y="270"/>
                </a:cubicBezTo>
                <a:cubicBezTo>
                  <a:pt x="437" y="254"/>
                  <a:pt x="437" y="254"/>
                  <a:pt x="437" y="254"/>
                </a:cubicBezTo>
                <a:cubicBezTo>
                  <a:pt x="446" y="254"/>
                  <a:pt x="446" y="254"/>
                  <a:pt x="446" y="254"/>
                </a:cubicBezTo>
                <a:cubicBezTo>
                  <a:pt x="446" y="247"/>
                  <a:pt x="446" y="247"/>
                  <a:pt x="446" y="247"/>
                </a:cubicBezTo>
                <a:cubicBezTo>
                  <a:pt x="437" y="247"/>
                  <a:pt x="437" y="247"/>
                  <a:pt x="437" y="247"/>
                </a:cubicBezTo>
                <a:cubicBezTo>
                  <a:pt x="437" y="234"/>
                  <a:pt x="437" y="234"/>
                  <a:pt x="437" y="234"/>
                </a:cubicBezTo>
                <a:cubicBezTo>
                  <a:pt x="423" y="214"/>
                  <a:pt x="423" y="214"/>
                  <a:pt x="423" y="214"/>
                </a:cubicBezTo>
                <a:cubicBezTo>
                  <a:pt x="409" y="234"/>
                  <a:pt x="409" y="234"/>
                  <a:pt x="409" y="234"/>
                </a:cubicBezTo>
                <a:cubicBezTo>
                  <a:pt x="409" y="247"/>
                  <a:pt x="409" y="247"/>
                  <a:pt x="409" y="247"/>
                </a:cubicBezTo>
                <a:cubicBezTo>
                  <a:pt x="402" y="247"/>
                  <a:pt x="402" y="247"/>
                  <a:pt x="402" y="247"/>
                </a:cubicBezTo>
                <a:cubicBezTo>
                  <a:pt x="402" y="234"/>
                  <a:pt x="402" y="234"/>
                  <a:pt x="402" y="234"/>
                </a:cubicBezTo>
                <a:cubicBezTo>
                  <a:pt x="388" y="214"/>
                  <a:pt x="388" y="214"/>
                  <a:pt x="388" y="214"/>
                </a:cubicBezTo>
                <a:cubicBezTo>
                  <a:pt x="374" y="234"/>
                  <a:pt x="374" y="234"/>
                  <a:pt x="374" y="234"/>
                </a:cubicBezTo>
                <a:cubicBezTo>
                  <a:pt x="374" y="247"/>
                  <a:pt x="374" y="247"/>
                  <a:pt x="374" y="247"/>
                </a:cubicBezTo>
                <a:cubicBezTo>
                  <a:pt x="367" y="247"/>
                  <a:pt x="367" y="247"/>
                  <a:pt x="367" y="247"/>
                </a:cubicBezTo>
                <a:cubicBezTo>
                  <a:pt x="367" y="234"/>
                  <a:pt x="367" y="234"/>
                  <a:pt x="367" y="234"/>
                </a:cubicBezTo>
                <a:cubicBezTo>
                  <a:pt x="353" y="214"/>
                  <a:pt x="353" y="214"/>
                  <a:pt x="353" y="214"/>
                </a:cubicBezTo>
                <a:cubicBezTo>
                  <a:pt x="339" y="234"/>
                  <a:pt x="339" y="234"/>
                  <a:pt x="339" y="234"/>
                </a:cubicBezTo>
                <a:cubicBezTo>
                  <a:pt x="339" y="247"/>
                  <a:pt x="339" y="247"/>
                  <a:pt x="339" y="247"/>
                </a:cubicBezTo>
                <a:cubicBezTo>
                  <a:pt x="332" y="247"/>
                  <a:pt x="332" y="247"/>
                  <a:pt x="332" y="247"/>
                </a:cubicBezTo>
                <a:cubicBezTo>
                  <a:pt x="332" y="234"/>
                  <a:pt x="332" y="234"/>
                  <a:pt x="332" y="234"/>
                </a:cubicBezTo>
                <a:cubicBezTo>
                  <a:pt x="318" y="214"/>
                  <a:pt x="318" y="214"/>
                  <a:pt x="318" y="214"/>
                </a:cubicBezTo>
                <a:cubicBezTo>
                  <a:pt x="304" y="234"/>
                  <a:pt x="304" y="234"/>
                  <a:pt x="304" y="234"/>
                </a:cubicBezTo>
                <a:cubicBezTo>
                  <a:pt x="304" y="247"/>
                  <a:pt x="304" y="247"/>
                  <a:pt x="304" y="247"/>
                </a:cubicBezTo>
                <a:cubicBezTo>
                  <a:pt x="297" y="247"/>
                  <a:pt x="297" y="247"/>
                  <a:pt x="297" y="247"/>
                </a:cubicBezTo>
                <a:cubicBezTo>
                  <a:pt x="297" y="254"/>
                  <a:pt x="297" y="254"/>
                  <a:pt x="297" y="254"/>
                </a:cubicBezTo>
                <a:cubicBezTo>
                  <a:pt x="304" y="254"/>
                  <a:pt x="304" y="254"/>
                  <a:pt x="304" y="254"/>
                </a:cubicBezTo>
                <a:cubicBezTo>
                  <a:pt x="304" y="270"/>
                  <a:pt x="304" y="270"/>
                  <a:pt x="304" y="270"/>
                </a:cubicBezTo>
                <a:cubicBezTo>
                  <a:pt x="297" y="270"/>
                  <a:pt x="297" y="270"/>
                  <a:pt x="297" y="270"/>
                </a:cubicBezTo>
                <a:cubicBezTo>
                  <a:pt x="297" y="277"/>
                  <a:pt x="297" y="277"/>
                  <a:pt x="297" y="277"/>
                </a:cubicBezTo>
                <a:cubicBezTo>
                  <a:pt x="304" y="277"/>
                  <a:pt x="304" y="277"/>
                  <a:pt x="304" y="277"/>
                </a:cubicBezTo>
                <a:cubicBezTo>
                  <a:pt x="304" y="288"/>
                  <a:pt x="304" y="288"/>
                  <a:pt x="304" y="288"/>
                </a:cubicBezTo>
                <a:close/>
                <a:moveTo>
                  <a:pt x="226" y="188"/>
                </a:moveTo>
                <a:cubicBezTo>
                  <a:pt x="226" y="243"/>
                  <a:pt x="226" y="243"/>
                  <a:pt x="226" y="243"/>
                </a:cubicBezTo>
                <a:cubicBezTo>
                  <a:pt x="201" y="243"/>
                  <a:pt x="201" y="243"/>
                  <a:pt x="201" y="243"/>
                </a:cubicBezTo>
                <a:cubicBezTo>
                  <a:pt x="201" y="188"/>
                  <a:pt x="201" y="188"/>
                  <a:pt x="201" y="188"/>
                </a:cubicBezTo>
                <a:cubicBezTo>
                  <a:pt x="226" y="188"/>
                  <a:pt x="226" y="188"/>
                  <a:pt x="226" y="188"/>
                </a:cubicBezTo>
                <a:close/>
                <a:moveTo>
                  <a:pt x="190" y="188"/>
                </a:moveTo>
                <a:cubicBezTo>
                  <a:pt x="190" y="243"/>
                  <a:pt x="190" y="243"/>
                  <a:pt x="190" y="243"/>
                </a:cubicBezTo>
                <a:cubicBezTo>
                  <a:pt x="164" y="243"/>
                  <a:pt x="164" y="243"/>
                  <a:pt x="164" y="243"/>
                </a:cubicBezTo>
                <a:cubicBezTo>
                  <a:pt x="164" y="188"/>
                  <a:pt x="164" y="188"/>
                  <a:pt x="164" y="188"/>
                </a:cubicBezTo>
                <a:cubicBezTo>
                  <a:pt x="190" y="188"/>
                  <a:pt x="190" y="188"/>
                  <a:pt x="190" y="188"/>
                </a:cubicBezTo>
                <a:close/>
                <a:moveTo>
                  <a:pt x="293" y="168"/>
                </a:moveTo>
                <a:cubicBezTo>
                  <a:pt x="322" y="168"/>
                  <a:pt x="322" y="168"/>
                  <a:pt x="322" y="168"/>
                </a:cubicBezTo>
                <a:cubicBezTo>
                  <a:pt x="331" y="147"/>
                  <a:pt x="331" y="147"/>
                  <a:pt x="331" y="147"/>
                </a:cubicBezTo>
                <a:cubicBezTo>
                  <a:pt x="267" y="78"/>
                  <a:pt x="267" y="78"/>
                  <a:pt x="267" y="78"/>
                </a:cubicBezTo>
                <a:cubicBezTo>
                  <a:pt x="202" y="9"/>
                  <a:pt x="202" y="9"/>
                  <a:pt x="202" y="9"/>
                </a:cubicBezTo>
                <a:cubicBezTo>
                  <a:pt x="193" y="0"/>
                  <a:pt x="193" y="0"/>
                  <a:pt x="193" y="0"/>
                </a:cubicBezTo>
                <a:cubicBezTo>
                  <a:pt x="184" y="9"/>
                  <a:pt x="184" y="9"/>
                  <a:pt x="184" y="9"/>
                </a:cubicBezTo>
                <a:cubicBezTo>
                  <a:pt x="119" y="78"/>
                  <a:pt x="119" y="78"/>
                  <a:pt x="119" y="78"/>
                </a:cubicBezTo>
                <a:cubicBezTo>
                  <a:pt x="55" y="147"/>
                  <a:pt x="55" y="147"/>
                  <a:pt x="55" y="147"/>
                </a:cubicBezTo>
                <a:cubicBezTo>
                  <a:pt x="64" y="168"/>
                  <a:pt x="64" y="168"/>
                  <a:pt x="64" y="168"/>
                </a:cubicBezTo>
                <a:cubicBezTo>
                  <a:pt x="93" y="168"/>
                  <a:pt x="93" y="168"/>
                  <a:pt x="93" y="168"/>
                </a:cubicBezTo>
                <a:cubicBezTo>
                  <a:pt x="93" y="279"/>
                  <a:pt x="93" y="279"/>
                  <a:pt x="93" y="279"/>
                </a:cubicBezTo>
                <a:cubicBezTo>
                  <a:pt x="93" y="288"/>
                  <a:pt x="93" y="288"/>
                  <a:pt x="93" y="288"/>
                </a:cubicBezTo>
                <a:cubicBezTo>
                  <a:pt x="101" y="288"/>
                  <a:pt x="101" y="288"/>
                  <a:pt x="101" y="288"/>
                </a:cubicBezTo>
                <a:cubicBezTo>
                  <a:pt x="284" y="288"/>
                  <a:pt x="284" y="288"/>
                  <a:pt x="284" y="288"/>
                </a:cubicBezTo>
                <a:cubicBezTo>
                  <a:pt x="293" y="288"/>
                  <a:pt x="293" y="288"/>
                  <a:pt x="293" y="288"/>
                </a:cubicBezTo>
                <a:cubicBezTo>
                  <a:pt x="293" y="279"/>
                  <a:pt x="293" y="279"/>
                  <a:pt x="293" y="279"/>
                </a:cubicBezTo>
                <a:cubicBezTo>
                  <a:pt x="293" y="168"/>
                  <a:pt x="293" y="168"/>
                  <a:pt x="293" y="168"/>
                </a:cubicBezTo>
                <a:close/>
                <a:moveTo>
                  <a:pt x="110" y="168"/>
                </a:moveTo>
                <a:cubicBezTo>
                  <a:pt x="110" y="270"/>
                  <a:pt x="110" y="270"/>
                  <a:pt x="110" y="270"/>
                </a:cubicBezTo>
                <a:cubicBezTo>
                  <a:pt x="275" y="270"/>
                  <a:pt x="275" y="270"/>
                  <a:pt x="275" y="270"/>
                </a:cubicBezTo>
                <a:cubicBezTo>
                  <a:pt x="275" y="168"/>
                  <a:pt x="275" y="168"/>
                  <a:pt x="275" y="168"/>
                </a:cubicBezTo>
                <a:cubicBezTo>
                  <a:pt x="193" y="168"/>
                  <a:pt x="193" y="168"/>
                  <a:pt x="193" y="168"/>
                </a:cubicBezTo>
                <a:cubicBezTo>
                  <a:pt x="110" y="168"/>
                  <a:pt x="110" y="168"/>
                  <a:pt x="110" y="168"/>
                </a:cubicBezTo>
                <a:close/>
                <a:moveTo>
                  <a:pt x="332" y="270"/>
                </a:moveTo>
                <a:cubicBezTo>
                  <a:pt x="332" y="254"/>
                  <a:pt x="332" y="254"/>
                  <a:pt x="332" y="254"/>
                </a:cubicBezTo>
                <a:cubicBezTo>
                  <a:pt x="339" y="254"/>
                  <a:pt x="339" y="254"/>
                  <a:pt x="339" y="254"/>
                </a:cubicBezTo>
                <a:cubicBezTo>
                  <a:pt x="339" y="270"/>
                  <a:pt x="339" y="270"/>
                  <a:pt x="339" y="270"/>
                </a:cubicBezTo>
                <a:cubicBezTo>
                  <a:pt x="332" y="270"/>
                  <a:pt x="332" y="270"/>
                  <a:pt x="332" y="270"/>
                </a:cubicBezTo>
                <a:close/>
                <a:moveTo>
                  <a:pt x="367" y="270"/>
                </a:moveTo>
                <a:cubicBezTo>
                  <a:pt x="367" y="254"/>
                  <a:pt x="367" y="254"/>
                  <a:pt x="367" y="254"/>
                </a:cubicBezTo>
                <a:cubicBezTo>
                  <a:pt x="374" y="254"/>
                  <a:pt x="374" y="254"/>
                  <a:pt x="374" y="254"/>
                </a:cubicBezTo>
                <a:cubicBezTo>
                  <a:pt x="374" y="270"/>
                  <a:pt x="374" y="270"/>
                  <a:pt x="374" y="270"/>
                </a:cubicBezTo>
                <a:cubicBezTo>
                  <a:pt x="367" y="270"/>
                  <a:pt x="367" y="270"/>
                  <a:pt x="367" y="270"/>
                </a:cubicBezTo>
                <a:close/>
                <a:moveTo>
                  <a:pt x="402" y="270"/>
                </a:moveTo>
                <a:cubicBezTo>
                  <a:pt x="402" y="254"/>
                  <a:pt x="402" y="254"/>
                  <a:pt x="402" y="254"/>
                </a:cubicBezTo>
                <a:cubicBezTo>
                  <a:pt x="409" y="254"/>
                  <a:pt x="409" y="254"/>
                  <a:pt x="409" y="254"/>
                </a:cubicBezTo>
                <a:cubicBezTo>
                  <a:pt x="409" y="270"/>
                  <a:pt x="409" y="270"/>
                  <a:pt x="409" y="270"/>
                </a:cubicBezTo>
                <a:cubicBezTo>
                  <a:pt x="402" y="270"/>
                  <a:pt x="402" y="270"/>
                  <a:pt x="402" y="270"/>
                </a:cubicBezTo>
                <a:close/>
                <a:moveTo>
                  <a:pt x="0" y="270"/>
                </a:moveTo>
                <a:cubicBezTo>
                  <a:pt x="12" y="270"/>
                  <a:pt x="12" y="270"/>
                  <a:pt x="12" y="270"/>
                </a:cubicBezTo>
                <a:cubicBezTo>
                  <a:pt x="12" y="254"/>
                  <a:pt x="12" y="254"/>
                  <a:pt x="12" y="254"/>
                </a:cubicBezTo>
                <a:cubicBezTo>
                  <a:pt x="0" y="254"/>
                  <a:pt x="0" y="254"/>
                  <a:pt x="0" y="254"/>
                </a:cubicBezTo>
                <a:cubicBezTo>
                  <a:pt x="0" y="247"/>
                  <a:pt x="0" y="247"/>
                  <a:pt x="0" y="247"/>
                </a:cubicBezTo>
                <a:cubicBezTo>
                  <a:pt x="12" y="247"/>
                  <a:pt x="12" y="247"/>
                  <a:pt x="12" y="247"/>
                </a:cubicBezTo>
                <a:cubicBezTo>
                  <a:pt x="12" y="234"/>
                  <a:pt x="12" y="234"/>
                  <a:pt x="12" y="234"/>
                </a:cubicBezTo>
                <a:cubicBezTo>
                  <a:pt x="27" y="214"/>
                  <a:pt x="27" y="214"/>
                  <a:pt x="27" y="214"/>
                </a:cubicBezTo>
                <a:cubicBezTo>
                  <a:pt x="41" y="234"/>
                  <a:pt x="41" y="234"/>
                  <a:pt x="41" y="234"/>
                </a:cubicBezTo>
                <a:cubicBezTo>
                  <a:pt x="41" y="247"/>
                  <a:pt x="41" y="247"/>
                  <a:pt x="41" y="247"/>
                </a:cubicBezTo>
                <a:cubicBezTo>
                  <a:pt x="47" y="247"/>
                  <a:pt x="47" y="247"/>
                  <a:pt x="47" y="247"/>
                </a:cubicBezTo>
                <a:cubicBezTo>
                  <a:pt x="47" y="234"/>
                  <a:pt x="47" y="234"/>
                  <a:pt x="47" y="234"/>
                </a:cubicBezTo>
                <a:cubicBezTo>
                  <a:pt x="62" y="214"/>
                  <a:pt x="62" y="214"/>
                  <a:pt x="62" y="214"/>
                </a:cubicBezTo>
                <a:cubicBezTo>
                  <a:pt x="76" y="234"/>
                  <a:pt x="76" y="234"/>
                  <a:pt x="76" y="234"/>
                </a:cubicBezTo>
                <a:cubicBezTo>
                  <a:pt x="76" y="247"/>
                  <a:pt x="76" y="247"/>
                  <a:pt x="76" y="247"/>
                </a:cubicBezTo>
                <a:cubicBezTo>
                  <a:pt x="89" y="247"/>
                  <a:pt x="89" y="247"/>
                  <a:pt x="89" y="247"/>
                </a:cubicBezTo>
                <a:cubicBezTo>
                  <a:pt x="89" y="254"/>
                  <a:pt x="89" y="254"/>
                  <a:pt x="89" y="254"/>
                </a:cubicBezTo>
                <a:cubicBezTo>
                  <a:pt x="76" y="254"/>
                  <a:pt x="76" y="254"/>
                  <a:pt x="76" y="254"/>
                </a:cubicBezTo>
                <a:cubicBezTo>
                  <a:pt x="76" y="270"/>
                  <a:pt x="76" y="270"/>
                  <a:pt x="76" y="270"/>
                </a:cubicBezTo>
                <a:cubicBezTo>
                  <a:pt x="89" y="270"/>
                  <a:pt x="89" y="270"/>
                  <a:pt x="89" y="270"/>
                </a:cubicBezTo>
                <a:cubicBezTo>
                  <a:pt x="89" y="277"/>
                  <a:pt x="89" y="277"/>
                  <a:pt x="89" y="277"/>
                </a:cubicBezTo>
                <a:cubicBezTo>
                  <a:pt x="76" y="277"/>
                  <a:pt x="76" y="277"/>
                  <a:pt x="76" y="277"/>
                </a:cubicBezTo>
                <a:cubicBezTo>
                  <a:pt x="76" y="288"/>
                  <a:pt x="76" y="288"/>
                  <a:pt x="76" y="288"/>
                </a:cubicBezTo>
                <a:cubicBezTo>
                  <a:pt x="47" y="288"/>
                  <a:pt x="47" y="288"/>
                  <a:pt x="47" y="288"/>
                </a:cubicBezTo>
                <a:cubicBezTo>
                  <a:pt x="47" y="277"/>
                  <a:pt x="47" y="277"/>
                  <a:pt x="47" y="277"/>
                </a:cubicBezTo>
                <a:cubicBezTo>
                  <a:pt x="41" y="277"/>
                  <a:pt x="41" y="277"/>
                  <a:pt x="41" y="277"/>
                </a:cubicBezTo>
                <a:cubicBezTo>
                  <a:pt x="41" y="288"/>
                  <a:pt x="41" y="288"/>
                  <a:pt x="41" y="288"/>
                </a:cubicBezTo>
                <a:cubicBezTo>
                  <a:pt x="12" y="288"/>
                  <a:pt x="12" y="288"/>
                  <a:pt x="12" y="288"/>
                </a:cubicBezTo>
                <a:cubicBezTo>
                  <a:pt x="12" y="277"/>
                  <a:pt x="12" y="277"/>
                  <a:pt x="12" y="277"/>
                </a:cubicBezTo>
                <a:cubicBezTo>
                  <a:pt x="0" y="277"/>
                  <a:pt x="0" y="277"/>
                  <a:pt x="0" y="277"/>
                </a:cubicBezTo>
                <a:cubicBezTo>
                  <a:pt x="0" y="270"/>
                  <a:pt x="0" y="270"/>
                  <a:pt x="0" y="270"/>
                </a:cubicBezTo>
                <a:close/>
                <a:moveTo>
                  <a:pt x="41" y="270"/>
                </a:moveTo>
                <a:cubicBezTo>
                  <a:pt x="47" y="270"/>
                  <a:pt x="47" y="270"/>
                  <a:pt x="47" y="270"/>
                </a:cubicBezTo>
                <a:cubicBezTo>
                  <a:pt x="47" y="254"/>
                  <a:pt x="47" y="254"/>
                  <a:pt x="47" y="254"/>
                </a:cubicBezTo>
                <a:cubicBezTo>
                  <a:pt x="41" y="254"/>
                  <a:pt x="41" y="254"/>
                  <a:pt x="41" y="254"/>
                </a:cubicBezTo>
                <a:lnTo>
                  <a:pt x="41" y="27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22223"/>
              </a:solidFill>
              <a:effectLst/>
              <a:uLnTx/>
              <a:uFillTx/>
              <a:latin typeface="Calibri"/>
              <a:ea typeface="+mn-ea"/>
              <a:cs typeface="+mn-cs"/>
            </a:endParaRPr>
          </a:p>
        </p:txBody>
      </p:sp>
      <p:pic>
        <p:nvPicPr>
          <p:cNvPr id="116" name="Kép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5950" y="3088435"/>
            <a:ext cx="708241" cy="674335"/>
          </a:xfrm>
          <a:prstGeom prst="rect">
            <a:avLst/>
          </a:prstGeom>
        </p:spPr>
      </p:pic>
      <p:sp>
        <p:nvSpPr>
          <p:cNvPr id="117" name="Freeform 589"/>
          <p:cNvSpPr>
            <a:spLocks noChangeAspect="1" noEditPoints="1"/>
          </p:cNvSpPr>
          <p:nvPr/>
        </p:nvSpPr>
        <p:spPr bwMode="auto">
          <a:xfrm>
            <a:off x="3376909" y="3202771"/>
            <a:ext cx="851009" cy="529673"/>
          </a:xfrm>
          <a:custGeom>
            <a:avLst/>
            <a:gdLst/>
            <a:ahLst/>
            <a:cxnLst>
              <a:cxn ang="0">
                <a:pos x="964" y="600"/>
              </a:cxn>
              <a:cxn ang="0">
                <a:pos x="0" y="558"/>
              </a:cxn>
              <a:cxn ang="0">
                <a:pos x="52" y="154"/>
              </a:cxn>
              <a:cxn ang="0">
                <a:pos x="2" y="142"/>
              </a:cxn>
              <a:cxn ang="0">
                <a:pos x="243" y="0"/>
              </a:cxn>
              <a:cxn ang="0">
                <a:pos x="718" y="0"/>
              </a:cxn>
              <a:cxn ang="0">
                <a:pos x="959" y="142"/>
              </a:cxn>
              <a:cxn ang="0">
                <a:pos x="912" y="154"/>
              </a:cxn>
              <a:cxn ang="0">
                <a:pos x="964" y="558"/>
              </a:cxn>
              <a:cxn ang="0">
                <a:pos x="116" y="192"/>
              </a:cxn>
              <a:cxn ang="0">
                <a:pos x="184" y="317"/>
              </a:cxn>
              <a:cxn ang="0">
                <a:pos x="316" y="192"/>
              </a:cxn>
              <a:cxn ang="0">
                <a:pos x="248" y="317"/>
              </a:cxn>
              <a:cxn ang="0">
                <a:pos x="316" y="192"/>
              </a:cxn>
              <a:cxn ang="0">
                <a:pos x="380" y="192"/>
              </a:cxn>
              <a:cxn ang="0">
                <a:pos x="449" y="317"/>
              </a:cxn>
              <a:cxn ang="0">
                <a:pos x="581" y="192"/>
              </a:cxn>
              <a:cxn ang="0">
                <a:pos x="515" y="317"/>
              </a:cxn>
              <a:cxn ang="0">
                <a:pos x="581" y="192"/>
              </a:cxn>
              <a:cxn ang="0">
                <a:pos x="647" y="192"/>
              </a:cxn>
              <a:cxn ang="0">
                <a:pos x="713" y="317"/>
              </a:cxn>
              <a:cxn ang="0">
                <a:pos x="848" y="192"/>
              </a:cxn>
              <a:cxn ang="0">
                <a:pos x="779" y="317"/>
              </a:cxn>
              <a:cxn ang="0">
                <a:pos x="848" y="192"/>
              </a:cxn>
              <a:cxn ang="0">
                <a:pos x="380" y="388"/>
              </a:cxn>
              <a:cxn ang="0">
                <a:pos x="470" y="558"/>
              </a:cxn>
              <a:cxn ang="0">
                <a:pos x="581" y="388"/>
              </a:cxn>
              <a:cxn ang="0">
                <a:pos x="491" y="558"/>
              </a:cxn>
              <a:cxn ang="0">
                <a:pos x="581" y="388"/>
              </a:cxn>
              <a:cxn ang="0">
                <a:pos x="116" y="388"/>
              </a:cxn>
              <a:cxn ang="0">
                <a:pos x="184" y="513"/>
              </a:cxn>
              <a:cxn ang="0">
                <a:pos x="316" y="388"/>
              </a:cxn>
              <a:cxn ang="0">
                <a:pos x="248" y="513"/>
              </a:cxn>
              <a:cxn ang="0">
                <a:pos x="316" y="388"/>
              </a:cxn>
              <a:cxn ang="0">
                <a:pos x="647" y="388"/>
              </a:cxn>
              <a:cxn ang="0">
                <a:pos x="713" y="513"/>
              </a:cxn>
              <a:cxn ang="0">
                <a:pos x="848" y="388"/>
              </a:cxn>
              <a:cxn ang="0">
                <a:pos x="779" y="513"/>
              </a:cxn>
              <a:cxn ang="0">
                <a:pos x="848" y="388"/>
              </a:cxn>
              <a:cxn ang="0">
                <a:pos x="116" y="154"/>
              </a:cxn>
              <a:cxn ang="0">
                <a:pos x="331" y="159"/>
              </a:cxn>
              <a:cxn ang="0">
                <a:pos x="848" y="154"/>
              </a:cxn>
              <a:cxn ang="0">
                <a:pos x="633" y="159"/>
              </a:cxn>
              <a:cxn ang="0">
                <a:pos x="848" y="154"/>
              </a:cxn>
            </a:cxnLst>
            <a:rect l="0" t="0" r="r" b="b"/>
            <a:pathLst>
              <a:path w="964" h="600">
                <a:moveTo>
                  <a:pt x="964" y="558"/>
                </a:moveTo>
                <a:lnTo>
                  <a:pt x="964" y="600"/>
                </a:lnTo>
                <a:lnTo>
                  <a:pt x="0" y="600"/>
                </a:lnTo>
                <a:lnTo>
                  <a:pt x="0" y="558"/>
                </a:lnTo>
                <a:lnTo>
                  <a:pt x="52" y="558"/>
                </a:lnTo>
                <a:lnTo>
                  <a:pt x="52" y="154"/>
                </a:lnTo>
                <a:lnTo>
                  <a:pt x="2" y="154"/>
                </a:lnTo>
                <a:lnTo>
                  <a:pt x="2" y="142"/>
                </a:lnTo>
                <a:lnTo>
                  <a:pt x="5" y="142"/>
                </a:lnTo>
                <a:lnTo>
                  <a:pt x="243" y="0"/>
                </a:lnTo>
                <a:lnTo>
                  <a:pt x="482" y="45"/>
                </a:lnTo>
                <a:lnTo>
                  <a:pt x="718" y="0"/>
                </a:lnTo>
                <a:lnTo>
                  <a:pt x="959" y="142"/>
                </a:lnTo>
                <a:lnTo>
                  <a:pt x="959" y="142"/>
                </a:lnTo>
                <a:lnTo>
                  <a:pt x="959" y="154"/>
                </a:lnTo>
                <a:lnTo>
                  <a:pt x="912" y="154"/>
                </a:lnTo>
                <a:lnTo>
                  <a:pt x="912" y="558"/>
                </a:lnTo>
                <a:lnTo>
                  <a:pt x="964" y="558"/>
                </a:lnTo>
                <a:close/>
                <a:moveTo>
                  <a:pt x="184" y="192"/>
                </a:moveTo>
                <a:lnTo>
                  <a:pt x="116" y="192"/>
                </a:lnTo>
                <a:lnTo>
                  <a:pt x="116" y="317"/>
                </a:lnTo>
                <a:lnTo>
                  <a:pt x="184" y="317"/>
                </a:lnTo>
                <a:lnTo>
                  <a:pt x="184" y="192"/>
                </a:lnTo>
                <a:close/>
                <a:moveTo>
                  <a:pt x="316" y="192"/>
                </a:moveTo>
                <a:lnTo>
                  <a:pt x="248" y="192"/>
                </a:lnTo>
                <a:lnTo>
                  <a:pt x="248" y="317"/>
                </a:lnTo>
                <a:lnTo>
                  <a:pt x="316" y="317"/>
                </a:lnTo>
                <a:lnTo>
                  <a:pt x="316" y="192"/>
                </a:lnTo>
                <a:close/>
                <a:moveTo>
                  <a:pt x="449" y="192"/>
                </a:moveTo>
                <a:lnTo>
                  <a:pt x="380" y="192"/>
                </a:lnTo>
                <a:lnTo>
                  <a:pt x="380" y="317"/>
                </a:lnTo>
                <a:lnTo>
                  <a:pt x="449" y="317"/>
                </a:lnTo>
                <a:lnTo>
                  <a:pt x="449" y="192"/>
                </a:lnTo>
                <a:close/>
                <a:moveTo>
                  <a:pt x="581" y="192"/>
                </a:moveTo>
                <a:lnTo>
                  <a:pt x="515" y="192"/>
                </a:lnTo>
                <a:lnTo>
                  <a:pt x="515" y="317"/>
                </a:lnTo>
                <a:lnTo>
                  <a:pt x="581" y="317"/>
                </a:lnTo>
                <a:lnTo>
                  <a:pt x="581" y="192"/>
                </a:lnTo>
                <a:close/>
                <a:moveTo>
                  <a:pt x="713" y="192"/>
                </a:moveTo>
                <a:lnTo>
                  <a:pt x="647" y="192"/>
                </a:lnTo>
                <a:lnTo>
                  <a:pt x="647" y="317"/>
                </a:lnTo>
                <a:lnTo>
                  <a:pt x="713" y="317"/>
                </a:lnTo>
                <a:lnTo>
                  <a:pt x="713" y="192"/>
                </a:lnTo>
                <a:close/>
                <a:moveTo>
                  <a:pt x="848" y="192"/>
                </a:moveTo>
                <a:lnTo>
                  <a:pt x="779" y="192"/>
                </a:lnTo>
                <a:lnTo>
                  <a:pt x="779" y="317"/>
                </a:lnTo>
                <a:lnTo>
                  <a:pt x="848" y="317"/>
                </a:lnTo>
                <a:lnTo>
                  <a:pt x="848" y="192"/>
                </a:lnTo>
                <a:close/>
                <a:moveTo>
                  <a:pt x="470" y="388"/>
                </a:moveTo>
                <a:lnTo>
                  <a:pt x="380" y="388"/>
                </a:lnTo>
                <a:lnTo>
                  <a:pt x="380" y="558"/>
                </a:lnTo>
                <a:lnTo>
                  <a:pt x="470" y="558"/>
                </a:lnTo>
                <a:lnTo>
                  <a:pt x="470" y="388"/>
                </a:lnTo>
                <a:close/>
                <a:moveTo>
                  <a:pt x="581" y="388"/>
                </a:moveTo>
                <a:lnTo>
                  <a:pt x="491" y="388"/>
                </a:lnTo>
                <a:lnTo>
                  <a:pt x="491" y="558"/>
                </a:lnTo>
                <a:lnTo>
                  <a:pt x="581" y="558"/>
                </a:lnTo>
                <a:lnTo>
                  <a:pt x="581" y="388"/>
                </a:lnTo>
                <a:close/>
                <a:moveTo>
                  <a:pt x="184" y="388"/>
                </a:moveTo>
                <a:lnTo>
                  <a:pt x="116" y="388"/>
                </a:lnTo>
                <a:lnTo>
                  <a:pt x="116" y="513"/>
                </a:lnTo>
                <a:lnTo>
                  <a:pt x="184" y="513"/>
                </a:lnTo>
                <a:lnTo>
                  <a:pt x="184" y="388"/>
                </a:lnTo>
                <a:close/>
                <a:moveTo>
                  <a:pt x="316" y="388"/>
                </a:moveTo>
                <a:lnTo>
                  <a:pt x="248" y="388"/>
                </a:lnTo>
                <a:lnTo>
                  <a:pt x="248" y="513"/>
                </a:lnTo>
                <a:lnTo>
                  <a:pt x="316" y="513"/>
                </a:lnTo>
                <a:lnTo>
                  <a:pt x="316" y="388"/>
                </a:lnTo>
                <a:close/>
                <a:moveTo>
                  <a:pt x="713" y="388"/>
                </a:moveTo>
                <a:lnTo>
                  <a:pt x="647" y="388"/>
                </a:lnTo>
                <a:lnTo>
                  <a:pt x="647" y="513"/>
                </a:lnTo>
                <a:lnTo>
                  <a:pt x="713" y="513"/>
                </a:lnTo>
                <a:lnTo>
                  <a:pt x="713" y="388"/>
                </a:lnTo>
                <a:close/>
                <a:moveTo>
                  <a:pt x="848" y="388"/>
                </a:moveTo>
                <a:lnTo>
                  <a:pt x="779" y="388"/>
                </a:lnTo>
                <a:lnTo>
                  <a:pt x="779" y="513"/>
                </a:lnTo>
                <a:lnTo>
                  <a:pt x="848" y="513"/>
                </a:lnTo>
                <a:lnTo>
                  <a:pt x="848" y="388"/>
                </a:lnTo>
                <a:close/>
                <a:moveTo>
                  <a:pt x="331" y="154"/>
                </a:moveTo>
                <a:lnTo>
                  <a:pt x="116" y="154"/>
                </a:lnTo>
                <a:lnTo>
                  <a:pt x="116" y="159"/>
                </a:lnTo>
                <a:lnTo>
                  <a:pt x="331" y="159"/>
                </a:lnTo>
                <a:lnTo>
                  <a:pt x="331" y="154"/>
                </a:lnTo>
                <a:close/>
                <a:moveTo>
                  <a:pt x="848" y="154"/>
                </a:moveTo>
                <a:lnTo>
                  <a:pt x="633" y="154"/>
                </a:lnTo>
                <a:lnTo>
                  <a:pt x="633" y="159"/>
                </a:lnTo>
                <a:lnTo>
                  <a:pt x="848" y="159"/>
                </a:lnTo>
                <a:lnTo>
                  <a:pt x="848" y="154"/>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22223"/>
              </a:solidFill>
              <a:effectLst/>
              <a:uLnTx/>
              <a:uFillTx/>
              <a:latin typeface="Calibri"/>
              <a:ea typeface="+mn-ea"/>
              <a:cs typeface="+mn-cs"/>
            </a:endParaRPr>
          </a:p>
        </p:txBody>
      </p:sp>
      <p:grpSp>
        <p:nvGrpSpPr>
          <p:cNvPr id="118" name="Group 175"/>
          <p:cNvGrpSpPr>
            <a:grpSpLocks noChangeAspect="1"/>
          </p:cNvGrpSpPr>
          <p:nvPr/>
        </p:nvGrpSpPr>
        <p:grpSpPr>
          <a:xfrm>
            <a:off x="2571734" y="3273827"/>
            <a:ext cx="513863" cy="467451"/>
            <a:chOff x="3395663" y="2381251"/>
            <a:chExt cx="246063" cy="223838"/>
          </a:xfrm>
        </p:grpSpPr>
        <p:sp>
          <p:nvSpPr>
            <p:cNvPr id="119" name="Freeform 114"/>
            <p:cNvSpPr>
              <a:spLocks/>
            </p:cNvSpPr>
            <p:nvPr/>
          </p:nvSpPr>
          <p:spPr bwMode="auto">
            <a:xfrm>
              <a:off x="3395663" y="2381251"/>
              <a:ext cx="246063" cy="223838"/>
            </a:xfrm>
            <a:custGeom>
              <a:avLst/>
              <a:gdLst/>
              <a:ahLst/>
              <a:cxnLst>
                <a:cxn ang="0">
                  <a:pos x="155" y="73"/>
                </a:cxn>
                <a:cxn ang="0">
                  <a:pos x="129" y="49"/>
                </a:cxn>
                <a:cxn ang="0">
                  <a:pos x="129" y="10"/>
                </a:cxn>
                <a:cxn ang="0">
                  <a:pos x="114" y="10"/>
                </a:cxn>
                <a:cxn ang="0">
                  <a:pos x="114" y="34"/>
                </a:cxn>
                <a:cxn ang="0">
                  <a:pos x="77" y="0"/>
                </a:cxn>
                <a:cxn ang="0">
                  <a:pos x="0" y="73"/>
                </a:cxn>
                <a:cxn ang="0">
                  <a:pos x="18" y="73"/>
                </a:cxn>
                <a:cxn ang="0">
                  <a:pos x="18" y="141"/>
                </a:cxn>
                <a:cxn ang="0">
                  <a:pos x="137" y="141"/>
                </a:cxn>
                <a:cxn ang="0">
                  <a:pos x="137" y="73"/>
                </a:cxn>
                <a:cxn ang="0">
                  <a:pos x="155" y="73"/>
                </a:cxn>
              </a:cxnLst>
              <a:rect l="0" t="0" r="r" b="b"/>
              <a:pathLst>
                <a:path w="155" h="141">
                  <a:moveTo>
                    <a:pt x="155" y="73"/>
                  </a:moveTo>
                  <a:lnTo>
                    <a:pt x="129" y="49"/>
                  </a:lnTo>
                  <a:lnTo>
                    <a:pt x="129" y="10"/>
                  </a:lnTo>
                  <a:lnTo>
                    <a:pt x="114" y="10"/>
                  </a:lnTo>
                  <a:lnTo>
                    <a:pt x="114" y="34"/>
                  </a:lnTo>
                  <a:lnTo>
                    <a:pt x="77" y="0"/>
                  </a:lnTo>
                  <a:lnTo>
                    <a:pt x="0" y="73"/>
                  </a:lnTo>
                  <a:lnTo>
                    <a:pt x="18" y="73"/>
                  </a:lnTo>
                  <a:lnTo>
                    <a:pt x="18" y="141"/>
                  </a:lnTo>
                  <a:lnTo>
                    <a:pt x="137" y="141"/>
                  </a:lnTo>
                  <a:lnTo>
                    <a:pt x="137" y="73"/>
                  </a:lnTo>
                  <a:lnTo>
                    <a:pt x="155" y="73"/>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120" name="Rectangle 115"/>
            <p:cNvSpPr>
              <a:spLocks noChangeArrowheads="1"/>
            </p:cNvSpPr>
            <p:nvPr/>
          </p:nvSpPr>
          <p:spPr bwMode="auto">
            <a:xfrm>
              <a:off x="3462338" y="2505076"/>
              <a:ext cx="114300" cy="68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121" name="Rectangle 116"/>
            <p:cNvSpPr>
              <a:spLocks noChangeArrowheads="1"/>
            </p:cNvSpPr>
            <p:nvPr/>
          </p:nvSpPr>
          <p:spPr bwMode="auto">
            <a:xfrm>
              <a:off x="3533775" y="2505076"/>
              <a:ext cx="7938" cy="68263"/>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122" name="Rectangle 117"/>
            <p:cNvSpPr>
              <a:spLocks noChangeArrowheads="1"/>
            </p:cNvSpPr>
            <p:nvPr/>
          </p:nvSpPr>
          <p:spPr bwMode="auto">
            <a:xfrm>
              <a:off x="3495675" y="2505076"/>
              <a:ext cx="7938" cy="68263"/>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22223"/>
                </a:solidFill>
                <a:effectLst/>
                <a:uLnTx/>
                <a:uFillTx/>
                <a:latin typeface="Calibri"/>
                <a:ea typeface="+mn-ea"/>
                <a:cs typeface="+mn-cs"/>
              </a:endParaRPr>
            </a:p>
          </p:txBody>
        </p:sp>
        <p:sp>
          <p:nvSpPr>
            <p:cNvPr id="123" name="Rectangle 118"/>
            <p:cNvSpPr>
              <a:spLocks noChangeArrowheads="1"/>
            </p:cNvSpPr>
            <p:nvPr/>
          </p:nvSpPr>
          <p:spPr bwMode="auto">
            <a:xfrm>
              <a:off x="3462338" y="2535238"/>
              <a:ext cx="114300" cy="7938"/>
            </a:xfrm>
            <a:prstGeom prst="rect">
              <a:avLst/>
            </a:prstGeom>
            <a:solidFill>
              <a:schemeClr val="bg2">
                <a:lumMod val="75000"/>
              </a:schemeClr>
            </a:solidFill>
            <a:ln w="9525">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22223"/>
                </a:solidFill>
                <a:effectLst/>
                <a:uLnTx/>
                <a:uFillTx/>
                <a:latin typeface="Calibri"/>
                <a:ea typeface="+mn-ea"/>
                <a:cs typeface="+mn-cs"/>
              </a:endParaRPr>
            </a:p>
          </p:txBody>
        </p:sp>
      </p:grpSp>
      <p:sp>
        <p:nvSpPr>
          <p:cNvPr id="127" name="Title 3"/>
          <p:cNvSpPr>
            <a:spLocks noGrp="1"/>
          </p:cNvSpPr>
          <p:nvPr>
            <p:ph type="title"/>
          </p:nvPr>
        </p:nvSpPr>
        <p:spPr>
          <a:xfrm>
            <a:off x="179984" y="-19088"/>
            <a:ext cx="8680422" cy="469722"/>
          </a:xfrm>
        </p:spPr>
        <p:txBody>
          <a:bodyPr>
            <a:noAutofit/>
          </a:bodyPr>
          <a:lstStyle/>
          <a:p>
            <a:r>
              <a:rPr lang="en-GB" sz="2900" dirty="0"/>
              <a:t>Demographics</a:t>
            </a:r>
          </a:p>
        </p:txBody>
      </p:sp>
      <p:graphicFrame>
        <p:nvGraphicFramePr>
          <p:cNvPr id="6" name="Táblázat 5"/>
          <p:cNvGraphicFramePr>
            <a:graphicFrameLocks noGrp="1"/>
          </p:cNvGraphicFramePr>
          <p:nvPr>
            <p:extLst>
              <p:ext uri="{D42A27DB-BD31-4B8C-83A1-F6EECF244321}">
                <p14:modId xmlns:p14="http://schemas.microsoft.com/office/powerpoint/2010/main" val="3287937376"/>
              </p:ext>
            </p:extLst>
          </p:nvPr>
        </p:nvGraphicFramePr>
        <p:xfrm>
          <a:off x="1543895" y="3809556"/>
          <a:ext cx="3853983" cy="464820"/>
        </p:xfrm>
        <a:graphic>
          <a:graphicData uri="http://schemas.openxmlformats.org/drawingml/2006/table">
            <a:tbl>
              <a:tblPr>
                <a:tableStyleId>{5C22544A-7EE6-4342-B048-85BDC9FD1C3A}</a:tableStyleId>
              </a:tblPr>
              <a:tblGrid>
                <a:gridCol w="963496">
                  <a:extLst>
                    <a:ext uri="{9D8B030D-6E8A-4147-A177-3AD203B41FA5}">
                      <a16:colId xmlns:a16="http://schemas.microsoft.com/office/drawing/2014/main" xmlns="" val="3697467727"/>
                    </a:ext>
                  </a:extLst>
                </a:gridCol>
                <a:gridCol w="701119">
                  <a:extLst>
                    <a:ext uri="{9D8B030D-6E8A-4147-A177-3AD203B41FA5}">
                      <a16:colId xmlns:a16="http://schemas.microsoft.com/office/drawing/2014/main" xmlns="" val="1623754615"/>
                    </a:ext>
                  </a:extLst>
                </a:gridCol>
                <a:gridCol w="1225872">
                  <a:extLst>
                    <a:ext uri="{9D8B030D-6E8A-4147-A177-3AD203B41FA5}">
                      <a16:colId xmlns:a16="http://schemas.microsoft.com/office/drawing/2014/main" xmlns="" val="1864154235"/>
                    </a:ext>
                  </a:extLst>
                </a:gridCol>
                <a:gridCol w="963496">
                  <a:extLst>
                    <a:ext uri="{9D8B030D-6E8A-4147-A177-3AD203B41FA5}">
                      <a16:colId xmlns:a16="http://schemas.microsoft.com/office/drawing/2014/main" xmlns="" val="3195131778"/>
                    </a:ext>
                  </a:extLst>
                </a:gridCol>
              </a:tblGrid>
              <a:tr h="434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0" noProof="0">
                          <a:solidFill>
                            <a:schemeClr val="bg2">
                              <a:lumMod val="75000"/>
                            </a:schemeClr>
                          </a:solidFill>
                          <a:latin typeface="+mn-lt"/>
                          <a:ea typeface="+mn-ea"/>
                          <a:cs typeface="+mn-cs"/>
                        </a:rPr>
                        <a:t>30%</a:t>
                      </a:r>
                      <a:r>
                        <a:rPr kumimoji="0" lang="en-GB" sz="1100" b="0" i="0" u="none" strike="noStrike" kern="0" cap="none" spc="0" normalizeH="0" baseline="0" noProof="0">
                          <a:ln>
                            <a:noFill/>
                          </a:ln>
                          <a:solidFill>
                            <a:srgbClr val="404040"/>
                          </a:solidFill>
                          <a:effectLst/>
                          <a:uLnTx/>
                          <a:uFillTx/>
                          <a:latin typeface="+mn-lt"/>
                          <a:ea typeface="+mn-ea"/>
                          <a:cs typeface="+mn-cs"/>
                        </a:rPr>
                        <a:t/>
                      </a:r>
                      <a:br>
                        <a:rPr kumimoji="0" lang="en-GB" sz="1100" b="0" i="0" u="none" strike="noStrike" kern="0" cap="none" spc="0" normalizeH="0" baseline="0" noProof="0">
                          <a:ln>
                            <a:noFill/>
                          </a:ln>
                          <a:solidFill>
                            <a:srgbClr val="404040"/>
                          </a:solidFill>
                          <a:effectLst/>
                          <a:uLnTx/>
                          <a:uFillTx/>
                          <a:latin typeface="+mn-lt"/>
                          <a:ea typeface="+mn-ea"/>
                          <a:cs typeface="+mn-cs"/>
                        </a:rPr>
                      </a:br>
                      <a:r>
                        <a:rPr kumimoji="0" lang="en-GB" sz="1050" b="0" i="0" u="none" strike="noStrike" kern="0" cap="none" spc="0" normalizeH="0" baseline="0" noProof="0">
                          <a:ln>
                            <a:noFill/>
                          </a:ln>
                          <a:solidFill>
                            <a:srgbClr val="404040"/>
                          </a:solidFill>
                          <a:effectLst/>
                          <a:uLnTx/>
                          <a:uFillTx/>
                          <a:latin typeface="+mn-lt"/>
                          <a:ea typeface="+mn-ea"/>
                          <a:cs typeface="+mn-cs"/>
                        </a:rPr>
                        <a:t>Village</a:t>
                      </a:r>
                      <a:endParaRPr kumimoji="0" lang="en-GB" sz="1100" b="0" i="0" u="none" strike="noStrike" kern="0" cap="none" spc="0" normalizeH="0" baseline="0" noProof="0">
                        <a:ln>
                          <a:noFill/>
                        </a:ln>
                        <a:solidFill>
                          <a:srgbClr val="404040"/>
                        </a:solidFill>
                        <a:effectLst/>
                        <a:uLnTx/>
                        <a:uFillTx/>
                        <a:latin typeface="+mn-lt"/>
                        <a:ea typeface="+mn-ea"/>
                        <a:cs typeface="+mn-cs"/>
                      </a:endParaRPr>
                    </a:p>
                  </a:txBody>
                  <a:tcPr>
                    <a:solidFill>
                      <a:schemeClr val="accent1">
                        <a:tint val="20000"/>
                        <a:alpha val="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0" noProof="0">
                          <a:solidFill>
                            <a:schemeClr val="bg2">
                              <a:lumMod val="75000"/>
                            </a:schemeClr>
                          </a:solidFill>
                          <a:latin typeface="+mn-lt"/>
                          <a:ea typeface="+mn-ea"/>
                          <a:cs typeface="+mn-cs"/>
                        </a:rPr>
                        <a:t>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404040"/>
                          </a:solidFill>
                          <a:effectLst/>
                          <a:uLnTx/>
                          <a:uFillTx/>
                          <a:latin typeface="+mn-lt"/>
                          <a:ea typeface="+mn-ea"/>
                          <a:cs typeface="+mn-cs"/>
                        </a:rPr>
                        <a:t>Town</a:t>
                      </a:r>
                    </a:p>
                  </a:txBody>
                  <a:tcPr>
                    <a:solidFill>
                      <a:schemeClr val="accent1">
                        <a:tint val="20000"/>
                        <a:alpha val="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0" noProof="0">
                          <a:solidFill>
                            <a:schemeClr val="bg2">
                              <a:lumMod val="75000"/>
                            </a:schemeClr>
                          </a:solidFill>
                          <a:latin typeface="+mn-lt"/>
                          <a:ea typeface="+mn-ea"/>
                          <a:cs typeface="+mn-cs"/>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404040"/>
                          </a:solidFill>
                          <a:effectLst/>
                          <a:uLnTx/>
                          <a:uFillTx/>
                          <a:latin typeface="+mn-lt"/>
                          <a:ea typeface="+mn-ea"/>
                          <a:cs typeface="+mn-cs"/>
                        </a:rPr>
                        <a:t>County seat</a:t>
                      </a:r>
                    </a:p>
                  </a:txBody>
                  <a:tcPr>
                    <a:solidFill>
                      <a:schemeClr val="accent1">
                        <a:tint val="20000"/>
                        <a:alpha val="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0" noProof="0" dirty="0">
                          <a:solidFill>
                            <a:schemeClr val="bg2">
                              <a:lumMod val="75000"/>
                            </a:schemeClr>
                          </a:solidFill>
                          <a:latin typeface="+mn-lt"/>
                          <a:ea typeface="+mn-ea"/>
                          <a:cs typeface="+mn-cs"/>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404040"/>
                          </a:solidFill>
                          <a:effectLst/>
                          <a:uLnTx/>
                          <a:uFillTx/>
                          <a:latin typeface="+mn-lt"/>
                          <a:ea typeface="+mn-ea"/>
                          <a:cs typeface="+mn-cs"/>
                        </a:rPr>
                        <a:t>Budapest</a:t>
                      </a:r>
                    </a:p>
                  </a:txBody>
                  <a:tcPr>
                    <a:solidFill>
                      <a:schemeClr val="accent1">
                        <a:tint val="20000"/>
                        <a:alpha val="0"/>
                      </a:schemeClr>
                    </a:solidFill>
                  </a:tcPr>
                </a:tc>
                <a:extLst>
                  <a:ext uri="{0D108BD9-81ED-4DB2-BD59-A6C34878D82A}">
                    <a16:rowId xmlns:a16="http://schemas.microsoft.com/office/drawing/2014/main" xmlns="" val="616123678"/>
                  </a:ext>
                </a:extLst>
              </a:tr>
            </a:tbl>
          </a:graphicData>
        </a:graphic>
      </p:graphicFrame>
      <p:sp>
        <p:nvSpPr>
          <p:cNvPr id="134" name="Text Placeholder 9"/>
          <p:cNvSpPr>
            <a:spLocks noGrp="1"/>
          </p:cNvSpPr>
          <p:nvPr>
            <p:ph type="body" sz="quarter" idx="4294967295"/>
          </p:nvPr>
        </p:nvSpPr>
        <p:spPr>
          <a:xfrm>
            <a:off x="3959679" y="1701415"/>
            <a:ext cx="1209723" cy="190240"/>
          </a:xfrm>
          <a:prstGeom prst="rect">
            <a:avLst/>
          </a:prstGeom>
        </p:spPr>
        <p:txBody>
          <a:bodyPr/>
          <a:lstStyle/>
          <a:p>
            <a:pPr marL="0" indent="0" algn="ctr" defTabSz="914400">
              <a:spcBef>
                <a:spcPts val="0"/>
              </a:spcBef>
              <a:buNone/>
              <a:defRPr/>
            </a:pPr>
            <a:r>
              <a:rPr lang="en-GB" sz="1200" kern="0" dirty="0">
                <a:solidFill>
                  <a:srgbClr val="58595B"/>
                </a:solidFill>
                <a:latin typeface="+mn-lt"/>
                <a:cs typeface="+mn-cs"/>
              </a:rPr>
              <a:t>AGE</a:t>
            </a:r>
          </a:p>
        </p:txBody>
      </p:sp>
      <p:sp>
        <p:nvSpPr>
          <p:cNvPr id="136" name="TextBox 135"/>
          <p:cNvSpPr txBox="1"/>
          <p:nvPr/>
        </p:nvSpPr>
        <p:spPr>
          <a:xfrm>
            <a:off x="5090975" y="1280700"/>
            <a:ext cx="357470" cy="407804"/>
          </a:xfrm>
          <a:prstGeom prst="rect">
            <a:avLst/>
          </a:prstGeom>
          <a:noFill/>
        </p:spPr>
        <p:txBody>
          <a:bodyPr wrap="none" lIns="0" tIns="0" rIns="0" bIns="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63636"/>
                </a:solidFill>
                <a:effectLst/>
                <a:uLnTx/>
                <a:uFillTx/>
                <a:latin typeface="Calibri" pitchFamily="34" charset="0"/>
                <a:ea typeface="+mn-ea"/>
                <a:cs typeface="Arial" pitchFamily="34" charset="0"/>
              </a:rPr>
              <a:t>18-29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BB040"/>
                </a:solidFill>
                <a:effectLst/>
                <a:uLnTx/>
                <a:uFillTx/>
                <a:latin typeface="Calibri"/>
                <a:ea typeface="+mn-ea"/>
              </a:rPr>
              <a:t>24%</a:t>
            </a:r>
          </a:p>
        </p:txBody>
      </p:sp>
      <p:sp>
        <p:nvSpPr>
          <p:cNvPr id="150" name="TextBox 149"/>
          <p:cNvSpPr txBox="1"/>
          <p:nvPr/>
        </p:nvSpPr>
        <p:spPr>
          <a:xfrm>
            <a:off x="5055961" y="2011909"/>
            <a:ext cx="357470" cy="407804"/>
          </a:xfrm>
          <a:prstGeom prst="rect">
            <a:avLst/>
          </a:prstGeom>
          <a:noFill/>
        </p:spPr>
        <p:txBody>
          <a:bodyPr wrap="none" lIns="0" tIns="0" rIns="0" bIns="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63636"/>
                </a:solidFill>
                <a:effectLst/>
                <a:uLnTx/>
                <a:uFillTx/>
                <a:latin typeface="Calibri" pitchFamily="34" charset="0"/>
                <a:ea typeface="+mn-ea"/>
                <a:cs typeface="Arial" pitchFamily="34" charset="0"/>
              </a:rPr>
              <a:t>30-39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ED6737"/>
                </a:solidFill>
                <a:effectLst/>
                <a:uLnTx/>
                <a:uFillTx/>
                <a:latin typeface="Calibri"/>
                <a:ea typeface="+mn-ea"/>
              </a:rPr>
              <a:t>25%</a:t>
            </a:r>
          </a:p>
        </p:txBody>
      </p:sp>
      <p:sp>
        <p:nvSpPr>
          <p:cNvPr id="151" name="TextBox 150"/>
          <p:cNvSpPr txBox="1"/>
          <p:nvPr/>
        </p:nvSpPr>
        <p:spPr>
          <a:xfrm>
            <a:off x="3712665" y="1277722"/>
            <a:ext cx="357470" cy="407804"/>
          </a:xfrm>
          <a:prstGeom prst="rect">
            <a:avLst/>
          </a:prstGeom>
          <a:noFill/>
        </p:spPr>
        <p:txBody>
          <a:bodyPr wrap="none" lIns="0" tIns="0" rIns="0" bIns="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63636"/>
                </a:solidFill>
                <a:effectLst/>
                <a:uLnTx/>
                <a:uFillTx/>
                <a:latin typeface="Calibri" pitchFamily="34" charset="0"/>
                <a:ea typeface="+mn-ea"/>
                <a:cs typeface="Arial" pitchFamily="34" charset="0"/>
              </a:rPr>
              <a:t>50-59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accent5"/>
                </a:solidFill>
                <a:effectLst/>
                <a:uLnTx/>
                <a:uFillTx/>
                <a:latin typeface="Calibri"/>
                <a:ea typeface="+mn-ea"/>
              </a:rPr>
              <a:t>23%</a:t>
            </a:r>
          </a:p>
        </p:txBody>
      </p:sp>
      <p:sp>
        <p:nvSpPr>
          <p:cNvPr id="132" name="Szövegdoboz 135">
            <a:extLst>
              <a:ext uri="{FF2B5EF4-FFF2-40B4-BE49-F238E27FC236}">
                <a16:creationId xmlns:a16="http://schemas.microsoft.com/office/drawing/2014/main" xmlns="" id="{8200E199-403E-4738-ADE1-5A6B653BF057}"/>
              </a:ext>
            </a:extLst>
          </p:cNvPr>
          <p:cNvSpPr txBox="1"/>
          <p:nvPr/>
        </p:nvSpPr>
        <p:spPr>
          <a:xfrm>
            <a:off x="434663" y="4953148"/>
            <a:ext cx="4808886"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222223"/>
                </a:solidFill>
                <a:effectLst/>
                <a:uLnTx/>
                <a:uFillTx/>
                <a:latin typeface="Calibri"/>
                <a:ea typeface="+mn-ea"/>
                <a:cs typeface="+mn-cs"/>
              </a:rPr>
              <a:t>N=1.642 | Base: 18-59 population, who watch TV</a:t>
            </a:r>
          </a:p>
        </p:txBody>
      </p:sp>
      <p:sp>
        <p:nvSpPr>
          <p:cNvPr id="137" name="TextBox 136">
            <a:extLst>
              <a:ext uri="{FF2B5EF4-FFF2-40B4-BE49-F238E27FC236}">
                <a16:creationId xmlns:a16="http://schemas.microsoft.com/office/drawing/2014/main" xmlns="" id="{297A6315-ED73-45E4-B7C6-5657E6E93BC2}"/>
              </a:ext>
            </a:extLst>
          </p:cNvPr>
          <p:cNvSpPr txBox="1"/>
          <p:nvPr/>
        </p:nvSpPr>
        <p:spPr>
          <a:xfrm>
            <a:off x="3688909" y="2036033"/>
            <a:ext cx="357470" cy="407804"/>
          </a:xfrm>
          <a:prstGeom prst="rect">
            <a:avLst/>
          </a:prstGeom>
          <a:noFill/>
        </p:spPr>
        <p:txBody>
          <a:bodyPr wrap="none" lIns="0" tIns="0" rIns="0" bIns="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63636"/>
                </a:solidFill>
                <a:effectLst/>
                <a:uLnTx/>
                <a:uFillTx/>
                <a:latin typeface="Calibri" pitchFamily="34" charset="0"/>
                <a:ea typeface="+mn-ea"/>
                <a:cs typeface="Arial" pitchFamily="34" charset="0"/>
              </a:rPr>
              <a:t>40-49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accent4"/>
                </a:solidFill>
                <a:effectLst/>
                <a:uLnTx/>
                <a:uFillTx/>
                <a:latin typeface="Calibri"/>
                <a:ea typeface="+mn-ea"/>
              </a:rPr>
              <a:t>28%</a:t>
            </a:r>
          </a:p>
        </p:txBody>
      </p:sp>
      <p:sp>
        <p:nvSpPr>
          <p:cNvPr id="354" name="Szövegdoboz 35">
            <a:extLst>
              <a:ext uri="{FF2B5EF4-FFF2-40B4-BE49-F238E27FC236}">
                <a16:creationId xmlns:a16="http://schemas.microsoft.com/office/drawing/2014/main" xmlns="" id="{7B53B72B-ACAC-4E54-B52E-39BDCD873B71}"/>
              </a:ext>
            </a:extLst>
          </p:cNvPr>
          <p:cNvSpPr txBox="1"/>
          <p:nvPr/>
        </p:nvSpPr>
        <p:spPr>
          <a:xfrm>
            <a:off x="6228184" y="2473235"/>
            <a:ext cx="1937907" cy="461665"/>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200" kern="0" dirty="0">
                <a:solidFill>
                  <a:srgbClr val="58595B"/>
                </a:solidFill>
                <a:latin typeface="Calibri"/>
              </a:rPr>
              <a:t>QUOTA POINTS</a:t>
            </a:r>
            <a:br>
              <a:rPr lang="en-GB" sz="1200" kern="0" dirty="0">
                <a:solidFill>
                  <a:srgbClr val="58595B"/>
                </a:solidFill>
                <a:latin typeface="Calibri"/>
              </a:rPr>
            </a:br>
            <a:r>
              <a:rPr kumimoji="0" lang="en-GB" sz="1200" b="0" i="0" u="none" strike="noStrike" kern="0" cap="none" spc="0" normalizeH="0" baseline="0" noProof="0" dirty="0">
                <a:ln>
                  <a:noFill/>
                </a:ln>
                <a:solidFill>
                  <a:srgbClr val="58595B"/>
                </a:solidFill>
                <a:effectLst/>
                <a:uLnTx/>
                <a:uFillTx/>
                <a:latin typeface="Calibri"/>
              </a:rPr>
              <a:t>(fixed ratios)</a:t>
            </a:r>
          </a:p>
        </p:txBody>
      </p:sp>
      <p:graphicFrame>
        <p:nvGraphicFramePr>
          <p:cNvPr id="131" name="Chart 130">
            <a:extLst>
              <a:ext uri="{FF2B5EF4-FFF2-40B4-BE49-F238E27FC236}">
                <a16:creationId xmlns:a16="http://schemas.microsoft.com/office/drawing/2014/main" xmlns="" id="{22EE481B-FE8B-43B8-AD95-DF527D2B72E3}"/>
              </a:ext>
            </a:extLst>
          </p:cNvPr>
          <p:cNvGraphicFramePr/>
          <p:nvPr>
            <p:extLst>
              <p:ext uri="{D42A27DB-BD31-4B8C-83A1-F6EECF244321}">
                <p14:modId xmlns:p14="http://schemas.microsoft.com/office/powerpoint/2010/main" val="2579630346"/>
              </p:ext>
            </p:extLst>
          </p:nvPr>
        </p:nvGraphicFramePr>
        <p:xfrm>
          <a:off x="1403648" y="987574"/>
          <a:ext cx="1674857" cy="1608961"/>
        </p:xfrm>
        <a:graphic>
          <a:graphicData uri="http://schemas.openxmlformats.org/drawingml/2006/chart">
            <c:chart xmlns:c="http://schemas.openxmlformats.org/drawingml/2006/chart" xmlns:r="http://schemas.openxmlformats.org/officeDocument/2006/relationships" r:id="rId5"/>
          </a:graphicData>
        </a:graphic>
      </p:graphicFrame>
      <p:sp>
        <p:nvSpPr>
          <p:cNvPr id="139" name="TextBox 138">
            <a:extLst>
              <a:ext uri="{FF2B5EF4-FFF2-40B4-BE49-F238E27FC236}">
                <a16:creationId xmlns:a16="http://schemas.microsoft.com/office/drawing/2014/main" xmlns="" id="{288DB840-0F11-4315-8273-031C8A69CACF}"/>
              </a:ext>
            </a:extLst>
          </p:cNvPr>
          <p:cNvSpPr txBox="1"/>
          <p:nvPr/>
        </p:nvSpPr>
        <p:spPr>
          <a:xfrm>
            <a:off x="1719656" y="989690"/>
            <a:ext cx="314189" cy="215444"/>
          </a:xfrm>
          <a:prstGeom prst="rect">
            <a:avLst/>
          </a:prstGeom>
          <a:noFill/>
        </p:spPr>
        <p:txBody>
          <a:bodyPr wrap="none" lIns="0" tIns="0" rIns="0" bIns="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kern="0" dirty="0">
                <a:solidFill>
                  <a:schemeClr val="bg2">
                    <a:lumMod val="75000"/>
                  </a:schemeClr>
                </a:solidFill>
              </a:rPr>
              <a:t>50%</a:t>
            </a:r>
          </a:p>
        </p:txBody>
      </p:sp>
      <p:sp>
        <p:nvSpPr>
          <p:cNvPr id="141" name="TextBox 140">
            <a:extLst>
              <a:ext uri="{FF2B5EF4-FFF2-40B4-BE49-F238E27FC236}">
                <a16:creationId xmlns:a16="http://schemas.microsoft.com/office/drawing/2014/main" xmlns="" id="{8E3228E7-B593-4696-B049-9AA3DD494487}"/>
              </a:ext>
            </a:extLst>
          </p:cNvPr>
          <p:cNvSpPr txBox="1"/>
          <p:nvPr/>
        </p:nvSpPr>
        <p:spPr>
          <a:xfrm>
            <a:off x="2410365" y="989690"/>
            <a:ext cx="314189" cy="215444"/>
          </a:xfrm>
          <a:prstGeom prst="rect">
            <a:avLst/>
          </a:prstGeom>
          <a:noFill/>
        </p:spPr>
        <p:txBody>
          <a:bodyPr wrap="none" lIns="0" tIns="0" rIns="0" bIns="0" rtlCol="0" anchor="ctr">
            <a:spAutoFit/>
          </a:bodyPr>
          <a:lstStyle/>
          <a:p>
            <a:pPr algn="ctr" defTabSz="685800">
              <a:defRPr/>
            </a:pPr>
            <a:r>
              <a:rPr lang="en-GB" sz="1400" b="1" kern="0" dirty="0">
                <a:solidFill>
                  <a:schemeClr val="bg2">
                    <a:lumMod val="75000"/>
                  </a:schemeClr>
                </a:solidFill>
              </a:rPr>
              <a:t>50%</a:t>
            </a:r>
          </a:p>
        </p:txBody>
      </p:sp>
      <p:sp>
        <p:nvSpPr>
          <p:cNvPr id="2" name="Right Brace 1">
            <a:extLst>
              <a:ext uri="{FF2B5EF4-FFF2-40B4-BE49-F238E27FC236}">
                <a16:creationId xmlns:a16="http://schemas.microsoft.com/office/drawing/2014/main" xmlns="" id="{27C878CB-3C28-4E36-8877-9AC4B2132D35}"/>
              </a:ext>
            </a:extLst>
          </p:cNvPr>
          <p:cNvSpPr/>
          <p:nvPr/>
        </p:nvSpPr>
        <p:spPr>
          <a:xfrm>
            <a:off x="5724128" y="987574"/>
            <a:ext cx="197353" cy="3286802"/>
          </a:xfrm>
          <a:prstGeom prst="rightBrace">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D0938403-4AD3-4AD1-BCFE-3FBA80FC71CB}"/>
              </a:ext>
            </a:extLst>
          </p:cNvPr>
          <p:cNvPicPr>
            <a:picLocks noChangeAspect="1"/>
          </p:cNvPicPr>
          <p:nvPr/>
        </p:nvPicPr>
        <p:blipFill>
          <a:blip r:embed="rId6"/>
          <a:stretch>
            <a:fillRect/>
          </a:stretch>
        </p:blipFill>
        <p:spPr>
          <a:xfrm>
            <a:off x="7564578" y="4840516"/>
            <a:ext cx="1034081" cy="242440"/>
          </a:xfrm>
          <a:prstGeom prst="rect">
            <a:avLst/>
          </a:prstGeom>
        </p:spPr>
      </p:pic>
      <p:pic>
        <p:nvPicPr>
          <p:cNvPr id="26" name="Picture 25">
            <a:extLst>
              <a:ext uri="{FF2B5EF4-FFF2-40B4-BE49-F238E27FC236}">
                <a16:creationId xmlns:a16="http://schemas.microsoft.com/office/drawing/2014/main" xmlns="" id="{35FBA7A5-B50B-4EF5-812D-273F431B06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3985994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3"/>
          <p:cNvSpPr>
            <a:spLocks noGrp="1"/>
          </p:cNvSpPr>
          <p:nvPr>
            <p:ph type="title"/>
          </p:nvPr>
        </p:nvSpPr>
        <p:spPr>
          <a:xfrm>
            <a:off x="179984" y="-19088"/>
            <a:ext cx="8680422" cy="469722"/>
          </a:xfrm>
        </p:spPr>
        <p:txBody>
          <a:bodyPr>
            <a:noAutofit/>
          </a:bodyPr>
          <a:lstStyle/>
          <a:p>
            <a:r>
              <a:rPr lang="en-GB" sz="2900" dirty="0"/>
              <a:t>Demographics </a:t>
            </a:r>
          </a:p>
        </p:txBody>
      </p:sp>
      <p:sp>
        <p:nvSpPr>
          <p:cNvPr id="132" name="Szövegdoboz 135">
            <a:extLst>
              <a:ext uri="{FF2B5EF4-FFF2-40B4-BE49-F238E27FC236}">
                <a16:creationId xmlns:a16="http://schemas.microsoft.com/office/drawing/2014/main" xmlns="" id="{8200E199-403E-4738-ADE1-5A6B653BF057}"/>
              </a:ext>
            </a:extLst>
          </p:cNvPr>
          <p:cNvSpPr txBox="1"/>
          <p:nvPr/>
        </p:nvSpPr>
        <p:spPr>
          <a:xfrm>
            <a:off x="434663" y="4953148"/>
            <a:ext cx="4808886" cy="138499"/>
          </a:xfrm>
          <a:prstGeom prst="rect">
            <a:avLst/>
          </a:prstGeom>
        </p:spPr>
        <p:txBody>
          <a:bodyPr vert="horz" wrap="square" lIns="0" tIns="0" rIns="0" bIns="0" rtlCol="0">
            <a:spAutoFit/>
          </a:bodyPr>
          <a:lstStyle/>
          <a:p>
            <a:pPr marL="4763" lvl="0" defTabSz="914400">
              <a:defRPr/>
            </a:pPr>
            <a:r>
              <a:rPr kumimoji="0" lang="en-GB" sz="900" b="0" i="0" u="none" strike="noStrike" kern="0" cap="none" spc="0" normalizeH="0" baseline="0" noProof="0" dirty="0">
                <a:ln>
                  <a:noFill/>
                </a:ln>
                <a:solidFill>
                  <a:srgbClr val="222223"/>
                </a:solidFill>
                <a:effectLst/>
                <a:uLnTx/>
                <a:uFillTx/>
                <a:latin typeface="Calibri"/>
              </a:rPr>
              <a:t>N=1.642 | </a:t>
            </a:r>
            <a:r>
              <a:rPr lang="en-GB" sz="900" kern="0" dirty="0">
                <a:solidFill>
                  <a:srgbClr val="222223"/>
                </a:solidFill>
              </a:rPr>
              <a:t>Base: 18-59 population, who watch TV</a:t>
            </a:r>
            <a:endParaRPr kumimoji="0" lang="en-GB" sz="900" b="0" i="0" u="none" strike="noStrike" kern="0" cap="none" spc="0" normalizeH="0" baseline="0" noProof="0" dirty="0">
              <a:ln>
                <a:noFill/>
              </a:ln>
              <a:solidFill>
                <a:srgbClr val="222223"/>
              </a:solidFill>
              <a:effectLst/>
              <a:uLnTx/>
              <a:uFillTx/>
              <a:latin typeface="Calibri"/>
            </a:endParaRPr>
          </a:p>
        </p:txBody>
      </p:sp>
      <p:graphicFrame>
        <p:nvGraphicFramePr>
          <p:cNvPr id="130" name="Chart 129">
            <a:extLst>
              <a:ext uri="{FF2B5EF4-FFF2-40B4-BE49-F238E27FC236}">
                <a16:creationId xmlns:a16="http://schemas.microsoft.com/office/drawing/2014/main" xmlns="" id="{9F330B6E-490A-47FC-8797-1DC4A98D1127}"/>
              </a:ext>
            </a:extLst>
          </p:cNvPr>
          <p:cNvGraphicFramePr/>
          <p:nvPr>
            <p:extLst>
              <p:ext uri="{D42A27DB-BD31-4B8C-83A1-F6EECF244321}">
                <p14:modId xmlns:p14="http://schemas.microsoft.com/office/powerpoint/2010/main" val="1630080117"/>
              </p:ext>
            </p:extLst>
          </p:nvPr>
        </p:nvGraphicFramePr>
        <p:xfrm>
          <a:off x="5940152" y="1134498"/>
          <a:ext cx="3161881" cy="3741508"/>
        </p:xfrm>
        <a:graphic>
          <a:graphicData uri="http://schemas.openxmlformats.org/drawingml/2006/chart">
            <c:chart xmlns:c="http://schemas.openxmlformats.org/drawingml/2006/chart" xmlns:r="http://schemas.openxmlformats.org/officeDocument/2006/relationships" r:id="rId3"/>
          </a:graphicData>
        </a:graphic>
      </p:graphicFrame>
      <p:sp>
        <p:nvSpPr>
          <p:cNvPr id="133" name="Szövegdoboz 350">
            <a:extLst>
              <a:ext uri="{FF2B5EF4-FFF2-40B4-BE49-F238E27FC236}">
                <a16:creationId xmlns:a16="http://schemas.microsoft.com/office/drawing/2014/main" xmlns="" id="{A618BDF9-E4F8-4923-B5E4-CC366B1136FA}"/>
              </a:ext>
            </a:extLst>
          </p:cNvPr>
          <p:cNvSpPr txBox="1"/>
          <p:nvPr/>
        </p:nvSpPr>
        <p:spPr>
          <a:xfrm>
            <a:off x="6237106" y="559894"/>
            <a:ext cx="201476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0" dirty="0">
                <a:solidFill>
                  <a:srgbClr val="58595B"/>
                </a:solidFill>
                <a:latin typeface="Calibri"/>
              </a:rPr>
              <a:t>SUBJECTIVE FINANCIAL SITUATION</a:t>
            </a:r>
            <a:endParaRPr kumimoji="0" lang="en-GB" sz="1200" b="0" i="0" u="none" strike="noStrike" kern="0" cap="none" spc="0" normalizeH="0" baseline="0" noProof="0" dirty="0">
              <a:ln>
                <a:noFill/>
              </a:ln>
              <a:solidFill>
                <a:srgbClr val="58595B"/>
              </a:solidFill>
              <a:effectLst/>
              <a:uLnTx/>
              <a:uFillTx/>
              <a:latin typeface="Calibri"/>
            </a:endParaRPr>
          </a:p>
        </p:txBody>
      </p:sp>
      <p:grpSp>
        <p:nvGrpSpPr>
          <p:cNvPr id="138" name="Group 62">
            <a:extLst>
              <a:ext uri="{FF2B5EF4-FFF2-40B4-BE49-F238E27FC236}">
                <a16:creationId xmlns:a16="http://schemas.microsoft.com/office/drawing/2014/main" xmlns="" id="{7DF4A4A5-66D6-4CD8-BDD4-D587401C25E2}"/>
              </a:ext>
            </a:extLst>
          </p:cNvPr>
          <p:cNvGrpSpPr>
            <a:grpSpLocks noChangeAspect="1"/>
          </p:cNvGrpSpPr>
          <p:nvPr/>
        </p:nvGrpSpPr>
        <p:grpSpPr>
          <a:xfrm>
            <a:off x="757848" y="2250582"/>
            <a:ext cx="296990" cy="280680"/>
            <a:chOff x="2866951" y="5108408"/>
            <a:chExt cx="488440" cy="461619"/>
          </a:xfrm>
          <a:solidFill>
            <a:srgbClr val="FBB040"/>
          </a:solidFill>
        </p:grpSpPr>
        <p:sp>
          <p:nvSpPr>
            <p:cNvPr id="140" name="Freeform 34">
              <a:extLst>
                <a:ext uri="{FF2B5EF4-FFF2-40B4-BE49-F238E27FC236}">
                  <a16:creationId xmlns:a16="http://schemas.microsoft.com/office/drawing/2014/main" xmlns="" id="{1EC84128-9A1A-431E-BF9E-2E0C49AEB8ED}"/>
                </a:ext>
              </a:extLst>
            </p:cNvPr>
            <p:cNvSpPr>
              <a:spLocks noEditPoints="1"/>
            </p:cNvSpPr>
            <p:nvPr/>
          </p:nvSpPr>
          <p:spPr bwMode="auto">
            <a:xfrm>
              <a:off x="3187788" y="5117021"/>
              <a:ext cx="167603" cy="453006"/>
            </a:xfrm>
            <a:custGeom>
              <a:avLst/>
              <a:gdLst/>
              <a:ahLst/>
              <a:cxnLst>
                <a:cxn ang="0">
                  <a:pos x="61" y="0"/>
                </a:cxn>
                <a:cxn ang="0">
                  <a:pos x="70" y="4"/>
                </a:cxn>
                <a:cxn ang="0">
                  <a:pos x="70" y="4"/>
                </a:cxn>
                <a:cxn ang="0">
                  <a:pos x="74" y="186"/>
                </a:cxn>
                <a:cxn ang="0">
                  <a:pos x="61" y="200"/>
                </a:cxn>
                <a:cxn ang="0">
                  <a:pos x="4" y="196"/>
                </a:cxn>
                <a:cxn ang="0">
                  <a:pos x="0" y="186"/>
                </a:cxn>
                <a:cxn ang="0">
                  <a:pos x="4" y="4"/>
                </a:cxn>
                <a:cxn ang="0">
                  <a:pos x="4" y="4"/>
                </a:cxn>
                <a:cxn ang="0">
                  <a:pos x="39" y="126"/>
                </a:cxn>
                <a:cxn ang="0">
                  <a:pos x="45" y="126"/>
                </a:cxn>
                <a:cxn ang="0">
                  <a:pos x="42" y="146"/>
                </a:cxn>
                <a:cxn ang="0">
                  <a:pos x="39" y="126"/>
                </a:cxn>
                <a:cxn ang="0">
                  <a:pos x="32" y="123"/>
                </a:cxn>
                <a:cxn ang="0">
                  <a:pos x="35" y="143"/>
                </a:cxn>
                <a:cxn ang="0">
                  <a:pos x="29" y="143"/>
                </a:cxn>
                <a:cxn ang="0">
                  <a:pos x="28" y="157"/>
                </a:cxn>
                <a:cxn ang="0">
                  <a:pos x="63" y="93"/>
                </a:cxn>
                <a:cxn ang="0">
                  <a:pos x="28" y="75"/>
                </a:cxn>
                <a:cxn ang="0">
                  <a:pos x="22" y="70"/>
                </a:cxn>
                <a:cxn ang="0">
                  <a:pos x="63" y="63"/>
                </a:cxn>
                <a:cxn ang="0">
                  <a:pos x="22" y="46"/>
                </a:cxn>
                <a:cxn ang="0">
                  <a:pos x="28" y="35"/>
                </a:cxn>
                <a:cxn ang="0">
                  <a:pos x="63" y="14"/>
                </a:cxn>
                <a:cxn ang="0">
                  <a:pos x="62" y="12"/>
                </a:cxn>
                <a:cxn ang="0">
                  <a:pos x="13" y="12"/>
                </a:cxn>
                <a:cxn ang="0">
                  <a:pos x="12" y="12"/>
                </a:cxn>
                <a:cxn ang="0">
                  <a:pos x="11" y="186"/>
                </a:cxn>
                <a:cxn ang="0">
                  <a:pos x="12" y="188"/>
                </a:cxn>
                <a:cxn ang="0">
                  <a:pos x="61" y="188"/>
                </a:cxn>
                <a:cxn ang="0">
                  <a:pos x="63" y="186"/>
                </a:cxn>
                <a:cxn ang="0">
                  <a:pos x="28" y="169"/>
                </a:cxn>
                <a:cxn ang="0">
                  <a:pos x="22" y="164"/>
                </a:cxn>
              </a:cxnLst>
              <a:rect l="0" t="0" r="r" b="b"/>
              <a:pathLst>
                <a:path w="74" h="200">
                  <a:moveTo>
                    <a:pt x="13" y="0"/>
                  </a:moveTo>
                  <a:cubicBezTo>
                    <a:pt x="61" y="0"/>
                    <a:pt x="61" y="0"/>
                    <a:pt x="61" y="0"/>
                  </a:cubicBezTo>
                  <a:cubicBezTo>
                    <a:pt x="64" y="0"/>
                    <a:pt x="68" y="2"/>
                    <a:pt x="70" y="4"/>
                  </a:cubicBezTo>
                  <a:cubicBezTo>
                    <a:pt x="70" y="4"/>
                    <a:pt x="70" y="4"/>
                    <a:pt x="70" y="4"/>
                  </a:cubicBezTo>
                  <a:cubicBezTo>
                    <a:pt x="70" y="4"/>
                    <a:pt x="70" y="4"/>
                    <a:pt x="70" y="4"/>
                  </a:cubicBezTo>
                  <a:cubicBezTo>
                    <a:pt x="70" y="4"/>
                    <a:pt x="70" y="4"/>
                    <a:pt x="70" y="4"/>
                  </a:cubicBezTo>
                  <a:cubicBezTo>
                    <a:pt x="73" y="7"/>
                    <a:pt x="74" y="10"/>
                    <a:pt x="74" y="14"/>
                  </a:cubicBezTo>
                  <a:cubicBezTo>
                    <a:pt x="74" y="186"/>
                    <a:pt x="74" y="186"/>
                    <a:pt x="74" y="186"/>
                  </a:cubicBezTo>
                  <a:cubicBezTo>
                    <a:pt x="74" y="190"/>
                    <a:pt x="73" y="193"/>
                    <a:pt x="70" y="196"/>
                  </a:cubicBezTo>
                  <a:cubicBezTo>
                    <a:pt x="68" y="198"/>
                    <a:pt x="64" y="200"/>
                    <a:pt x="61" y="200"/>
                  </a:cubicBezTo>
                  <a:cubicBezTo>
                    <a:pt x="13" y="200"/>
                    <a:pt x="13" y="200"/>
                    <a:pt x="13" y="200"/>
                  </a:cubicBezTo>
                  <a:cubicBezTo>
                    <a:pt x="10" y="200"/>
                    <a:pt x="6" y="198"/>
                    <a:pt x="4" y="196"/>
                  </a:cubicBezTo>
                  <a:cubicBezTo>
                    <a:pt x="4" y="195"/>
                    <a:pt x="4" y="195"/>
                    <a:pt x="4" y="195"/>
                  </a:cubicBezTo>
                  <a:cubicBezTo>
                    <a:pt x="1" y="193"/>
                    <a:pt x="0" y="190"/>
                    <a:pt x="0" y="186"/>
                  </a:cubicBezTo>
                  <a:cubicBezTo>
                    <a:pt x="0" y="14"/>
                    <a:pt x="0" y="14"/>
                    <a:pt x="0" y="14"/>
                  </a:cubicBezTo>
                  <a:cubicBezTo>
                    <a:pt x="0" y="10"/>
                    <a:pt x="1" y="7"/>
                    <a:pt x="4" y="4"/>
                  </a:cubicBezTo>
                  <a:cubicBezTo>
                    <a:pt x="4" y="4"/>
                    <a:pt x="4" y="4"/>
                    <a:pt x="4" y="4"/>
                  </a:cubicBezTo>
                  <a:cubicBezTo>
                    <a:pt x="4" y="4"/>
                    <a:pt x="4" y="4"/>
                    <a:pt x="4" y="4"/>
                  </a:cubicBezTo>
                  <a:cubicBezTo>
                    <a:pt x="6" y="2"/>
                    <a:pt x="10" y="0"/>
                    <a:pt x="13" y="0"/>
                  </a:cubicBezTo>
                  <a:close/>
                  <a:moveTo>
                    <a:pt x="39" y="126"/>
                  </a:moveTo>
                  <a:cubicBezTo>
                    <a:pt x="39" y="124"/>
                    <a:pt x="41" y="123"/>
                    <a:pt x="42" y="123"/>
                  </a:cubicBezTo>
                  <a:cubicBezTo>
                    <a:pt x="44" y="123"/>
                    <a:pt x="45" y="124"/>
                    <a:pt x="45" y="126"/>
                  </a:cubicBezTo>
                  <a:cubicBezTo>
                    <a:pt x="45" y="143"/>
                    <a:pt x="45" y="143"/>
                    <a:pt x="45" y="143"/>
                  </a:cubicBezTo>
                  <a:cubicBezTo>
                    <a:pt x="45" y="145"/>
                    <a:pt x="44" y="146"/>
                    <a:pt x="42" y="146"/>
                  </a:cubicBezTo>
                  <a:cubicBezTo>
                    <a:pt x="41" y="146"/>
                    <a:pt x="39" y="145"/>
                    <a:pt x="39" y="143"/>
                  </a:cubicBezTo>
                  <a:cubicBezTo>
                    <a:pt x="39" y="126"/>
                    <a:pt x="39" y="126"/>
                    <a:pt x="39" y="126"/>
                  </a:cubicBezTo>
                  <a:close/>
                  <a:moveTo>
                    <a:pt x="29" y="126"/>
                  </a:moveTo>
                  <a:cubicBezTo>
                    <a:pt x="29" y="124"/>
                    <a:pt x="30" y="123"/>
                    <a:pt x="32" y="123"/>
                  </a:cubicBezTo>
                  <a:cubicBezTo>
                    <a:pt x="34" y="123"/>
                    <a:pt x="35" y="124"/>
                    <a:pt x="35" y="126"/>
                  </a:cubicBezTo>
                  <a:cubicBezTo>
                    <a:pt x="35" y="143"/>
                    <a:pt x="35" y="143"/>
                    <a:pt x="35" y="143"/>
                  </a:cubicBezTo>
                  <a:cubicBezTo>
                    <a:pt x="35" y="145"/>
                    <a:pt x="34" y="146"/>
                    <a:pt x="32" y="146"/>
                  </a:cubicBezTo>
                  <a:cubicBezTo>
                    <a:pt x="30" y="146"/>
                    <a:pt x="29" y="145"/>
                    <a:pt x="29" y="143"/>
                  </a:cubicBezTo>
                  <a:cubicBezTo>
                    <a:pt x="29" y="126"/>
                    <a:pt x="29" y="126"/>
                    <a:pt x="29" y="126"/>
                  </a:cubicBezTo>
                  <a:close/>
                  <a:moveTo>
                    <a:pt x="28" y="157"/>
                  </a:moveTo>
                  <a:cubicBezTo>
                    <a:pt x="63" y="157"/>
                    <a:pt x="63" y="157"/>
                    <a:pt x="63" y="157"/>
                  </a:cubicBezTo>
                  <a:cubicBezTo>
                    <a:pt x="63" y="93"/>
                    <a:pt x="63" y="93"/>
                    <a:pt x="63" y="93"/>
                  </a:cubicBezTo>
                  <a:cubicBezTo>
                    <a:pt x="63" y="93"/>
                    <a:pt x="63" y="93"/>
                    <a:pt x="63" y="93"/>
                  </a:cubicBezTo>
                  <a:cubicBezTo>
                    <a:pt x="62" y="83"/>
                    <a:pt x="47" y="75"/>
                    <a:pt x="28" y="75"/>
                  </a:cubicBezTo>
                  <a:cubicBezTo>
                    <a:pt x="22" y="75"/>
                    <a:pt x="22" y="75"/>
                    <a:pt x="22" y="75"/>
                  </a:cubicBezTo>
                  <a:cubicBezTo>
                    <a:pt x="22" y="70"/>
                    <a:pt x="22" y="70"/>
                    <a:pt x="22" y="70"/>
                  </a:cubicBezTo>
                  <a:cubicBezTo>
                    <a:pt x="22" y="66"/>
                    <a:pt x="25" y="63"/>
                    <a:pt x="28" y="63"/>
                  </a:cubicBezTo>
                  <a:cubicBezTo>
                    <a:pt x="63" y="63"/>
                    <a:pt x="63" y="63"/>
                    <a:pt x="63" y="63"/>
                  </a:cubicBezTo>
                  <a:cubicBezTo>
                    <a:pt x="62" y="54"/>
                    <a:pt x="47" y="46"/>
                    <a:pt x="28" y="46"/>
                  </a:cubicBezTo>
                  <a:cubicBezTo>
                    <a:pt x="22" y="46"/>
                    <a:pt x="22" y="46"/>
                    <a:pt x="22" y="46"/>
                  </a:cubicBezTo>
                  <a:cubicBezTo>
                    <a:pt x="22" y="41"/>
                    <a:pt x="22" y="41"/>
                    <a:pt x="22" y="41"/>
                  </a:cubicBezTo>
                  <a:cubicBezTo>
                    <a:pt x="22" y="38"/>
                    <a:pt x="25" y="35"/>
                    <a:pt x="28" y="35"/>
                  </a:cubicBezTo>
                  <a:cubicBezTo>
                    <a:pt x="63" y="35"/>
                    <a:pt x="63" y="35"/>
                    <a:pt x="63" y="35"/>
                  </a:cubicBezTo>
                  <a:cubicBezTo>
                    <a:pt x="63" y="14"/>
                    <a:pt x="63" y="14"/>
                    <a:pt x="63" y="14"/>
                  </a:cubicBezTo>
                  <a:cubicBezTo>
                    <a:pt x="63" y="13"/>
                    <a:pt x="63" y="13"/>
                    <a:pt x="62" y="12"/>
                  </a:cubicBezTo>
                  <a:cubicBezTo>
                    <a:pt x="62" y="12"/>
                    <a:pt x="62" y="12"/>
                    <a:pt x="62" y="12"/>
                  </a:cubicBezTo>
                  <a:cubicBezTo>
                    <a:pt x="62" y="12"/>
                    <a:pt x="61" y="12"/>
                    <a:pt x="61" y="12"/>
                  </a:cubicBezTo>
                  <a:cubicBezTo>
                    <a:pt x="13" y="12"/>
                    <a:pt x="13" y="12"/>
                    <a:pt x="13" y="12"/>
                  </a:cubicBezTo>
                  <a:cubicBezTo>
                    <a:pt x="13" y="12"/>
                    <a:pt x="12" y="12"/>
                    <a:pt x="12" y="12"/>
                  </a:cubicBezTo>
                  <a:cubicBezTo>
                    <a:pt x="12" y="12"/>
                    <a:pt x="12" y="12"/>
                    <a:pt x="12" y="12"/>
                  </a:cubicBezTo>
                  <a:cubicBezTo>
                    <a:pt x="12" y="13"/>
                    <a:pt x="11" y="13"/>
                    <a:pt x="11" y="14"/>
                  </a:cubicBezTo>
                  <a:cubicBezTo>
                    <a:pt x="11" y="186"/>
                    <a:pt x="11" y="186"/>
                    <a:pt x="11" y="186"/>
                  </a:cubicBezTo>
                  <a:cubicBezTo>
                    <a:pt x="11" y="187"/>
                    <a:pt x="11" y="187"/>
                    <a:pt x="12" y="187"/>
                  </a:cubicBezTo>
                  <a:cubicBezTo>
                    <a:pt x="12" y="188"/>
                    <a:pt x="12" y="188"/>
                    <a:pt x="12" y="188"/>
                  </a:cubicBezTo>
                  <a:cubicBezTo>
                    <a:pt x="12" y="188"/>
                    <a:pt x="13" y="188"/>
                    <a:pt x="13" y="188"/>
                  </a:cubicBezTo>
                  <a:cubicBezTo>
                    <a:pt x="61" y="188"/>
                    <a:pt x="61" y="188"/>
                    <a:pt x="61" y="188"/>
                  </a:cubicBezTo>
                  <a:cubicBezTo>
                    <a:pt x="61" y="188"/>
                    <a:pt x="62" y="188"/>
                    <a:pt x="62" y="188"/>
                  </a:cubicBezTo>
                  <a:cubicBezTo>
                    <a:pt x="63" y="187"/>
                    <a:pt x="63" y="187"/>
                    <a:pt x="63" y="186"/>
                  </a:cubicBezTo>
                  <a:cubicBezTo>
                    <a:pt x="63" y="186"/>
                    <a:pt x="63" y="186"/>
                    <a:pt x="63" y="186"/>
                  </a:cubicBezTo>
                  <a:cubicBezTo>
                    <a:pt x="62" y="177"/>
                    <a:pt x="47" y="168"/>
                    <a:pt x="28" y="169"/>
                  </a:cubicBezTo>
                  <a:cubicBezTo>
                    <a:pt x="22" y="169"/>
                    <a:pt x="22" y="169"/>
                    <a:pt x="22" y="169"/>
                  </a:cubicBezTo>
                  <a:cubicBezTo>
                    <a:pt x="22" y="164"/>
                    <a:pt x="22" y="164"/>
                    <a:pt x="22" y="164"/>
                  </a:cubicBezTo>
                  <a:cubicBezTo>
                    <a:pt x="22" y="160"/>
                    <a:pt x="25" y="157"/>
                    <a:pt x="28" y="157"/>
                  </a:cubicBezTo>
                  <a:close/>
                </a:path>
              </a:pathLst>
            </a:custGeom>
            <a:grpFill/>
            <a:ln w="9525">
              <a:solidFill>
                <a:srgbClr val="FBB04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Freeform 35">
              <a:extLst>
                <a:ext uri="{FF2B5EF4-FFF2-40B4-BE49-F238E27FC236}">
                  <a16:creationId xmlns:a16="http://schemas.microsoft.com/office/drawing/2014/main" xmlns="" id="{6A6DA996-9561-49F3-A0F8-9BAEE8EBB752}"/>
                </a:ext>
              </a:extLst>
            </p:cNvPr>
            <p:cNvSpPr>
              <a:spLocks noEditPoints="1"/>
            </p:cNvSpPr>
            <p:nvPr/>
          </p:nvSpPr>
          <p:spPr bwMode="auto">
            <a:xfrm>
              <a:off x="2866951" y="5108408"/>
              <a:ext cx="192504" cy="456837"/>
            </a:xfrm>
            <a:custGeom>
              <a:avLst/>
              <a:gdLst/>
              <a:ahLst/>
              <a:cxnLst>
                <a:cxn ang="0">
                  <a:pos x="39" y="1"/>
                </a:cxn>
                <a:cxn ang="0">
                  <a:pos x="79" y="8"/>
                </a:cxn>
                <a:cxn ang="0">
                  <a:pos x="84" y="10"/>
                </a:cxn>
                <a:cxn ang="0">
                  <a:pos x="85" y="15"/>
                </a:cxn>
                <a:cxn ang="0">
                  <a:pos x="55" y="196"/>
                </a:cxn>
                <a:cxn ang="0">
                  <a:pos x="52" y="201"/>
                </a:cxn>
                <a:cxn ang="0">
                  <a:pos x="47" y="202"/>
                </a:cxn>
                <a:cxn ang="0">
                  <a:pos x="7" y="195"/>
                </a:cxn>
                <a:cxn ang="0">
                  <a:pos x="6" y="195"/>
                </a:cxn>
                <a:cxn ang="0">
                  <a:pos x="2" y="192"/>
                </a:cxn>
                <a:cxn ang="0">
                  <a:pos x="2" y="192"/>
                </a:cxn>
                <a:cxn ang="0">
                  <a:pos x="1" y="188"/>
                </a:cxn>
                <a:cxn ang="0">
                  <a:pos x="1" y="187"/>
                </a:cxn>
                <a:cxn ang="0">
                  <a:pos x="31" y="6"/>
                </a:cxn>
                <a:cxn ang="0">
                  <a:pos x="34" y="2"/>
                </a:cxn>
                <a:cxn ang="0">
                  <a:pos x="39" y="1"/>
                </a:cxn>
                <a:cxn ang="0">
                  <a:pos x="26" y="165"/>
                </a:cxn>
                <a:cxn ang="0">
                  <a:pos x="33" y="160"/>
                </a:cxn>
                <a:cxn ang="0">
                  <a:pos x="38" y="166"/>
                </a:cxn>
                <a:cxn ang="0">
                  <a:pos x="37" y="167"/>
                </a:cxn>
                <a:cxn ang="0">
                  <a:pos x="31" y="172"/>
                </a:cxn>
                <a:cxn ang="0">
                  <a:pos x="26" y="166"/>
                </a:cxn>
                <a:cxn ang="0">
                  <a:pos x="26" y="165"/>
                </a:cxn>
                <a:cxn ang="0">
                  <a:pos x="49" y="32"/>
                </a:cxn>
                <a:cxn ang="0">
                  <a:pos x="55" y="28"/>
                </a:cxn>
                <a:cxn ang="0">
                  <a:pos x="60" y="34"/>
                </a:cxn>
                <a:cxn ang="0">
                  <a:pos x="47" y="109"/>
                </a:cxn>
                <a:cxn ang="0">
                  <a:pos x="41" y="113"/>
                </a:cxn>
                <a:cxn ang="0">
                  <a:pos x="36" y="107"/>
                </a:cxn>
                <a:cxn ang="0">
                  <a:pos x="49" y="32"/>
                </a:cxn>
                <a:cxn ang="0">
                  <a:pos x="76" y="16"/>
                </a:cxn>
                <a:cxn ang="0">
                  <a:pos x="39" y="10"/>
                </a:cxn>
                <a:cxn ang="0">
                  <a:pos x="10" y="186"/>
                </a:cxn>
                <a:cxn ang="0">
                  <a:pos x="46" y="193"/>
                </a:cxn>
                <a:cxn ang="0">
                  <a:pos x="76" y="16"/>
                </a:cxn>
              </a:cxnLst>
              <a:rect l="0" t="0" r="r" b="b"/>
              <a:pathLst>
                <a:path w="85" h="202">
                  <a:moveTo>
                    <a:pt x="39" y="1"/>
                  </a:moveTo>
                  <a:cubicBezTo>
                    <a:pt x="79" y="8"/>
                    <a:pt x="79" y="8"/>
                    <a:pt x="79" y="8"/>
                  </a:cubicBezTo>
                  <a:cubicBezTo>
                    <a:pt x="81" y="8"/>
                    <a:pt x="83" y="9"/>
                    <a:pt x="84" y="10"/>
                  </a:cubicBezTo>
                  <a:cubicBezTo>
                    <a:pt x="85" y="12"/>
                    <a:pt x="85" y="13"/>
                    <a:pt x="85" y="15"/>
                  </a:cubicBezTo>
                  <a:cubicBezTo>
                    <a:pt x="55" y="196"/>
                    <a:pt x="55" y="196"/>
                    <a:pt x="55" y="196"/>
                  </a:cubicBezTo>
                  <a:cubicBezTo>
                    <a:pt x="54" y="198"/>
                    <a:pt x="53" y="200"/>
                    <a:pt x="52" y="201"/>
                  </a:cubicBezTo>
                  <a:cubicBezTo>
                    <a:pt x="51" y="202"/>
                    <a:pt x="49" y="202"/>
                    <a:pt x="47" y="202"/>
                  </a:cubicBezTo>
                  <a:cubicBezTo>
                    <a:pt x="7" y="195"/>
                    <a:pt x="7" y="195"/>
                    <a:pt x="7" y="195"/>
                  </a:cubicBezTo>
                  <a:cubicBezTo>
                    <a:pt x="6" y="195"/>
                    <a:pt x="6" y="195"/>
                    <a:pt x="6" y="195"/>
                  </a:cubicBezTo>
                  <a:cubicBezTo>
                    <a:pt x="4" y="195"/>
                    <a:pt x="3" y="194"/>
                    <a:pt x="2" y="192"/>
                  </a:cubicBezTo>
                  <a:cubicBezTo>
                    <a:pt x="2" y="192"/>
                    <a:pt x="2" y="192"/>
                    <a:pt x="2" y="192"/>
                  </a:cubicBezTo>
                  <a:cubicBezTo>
                    <a:pt x="1" y="191"/>
                    <a:pt x="0" y="189"/>
                    <a:pt x="1" y="188"/>
                  </a:cubicBezTo>
                  <a:cubicBezTo>
                    <a:pt x="1" y="187"/>
                    <a:pt x="1" y="187"/>
                    <a:pt x="1" y="187"/>
                  </a:cubicBezTo>
                  <a:cubicBezTo>
                    <a:pt x="31" y="6"/>
                    <a:pt x="31" y="6"/>
                    <a:pt x="31" y="6"/>
                  </a:cubicBezTo>
                  <a:cubicBezTo>
                    <a:pt x="31" y="4"/>
                    <a:pt x="32" y="3"/>
                    <a:pt x="34" y="2"/>
                  </a:cubicBezTo>
                  <a:cubicBezTo>
                    <a:pt x="35" y="1"/>
                    <a:pt x="37" y="0"/>
                    <a:pt x="39" y="1"/>
                  </a:cubicBezTo>
                  <a:close/>
                  <a:moveTo>
                    <a:pt x="26" y="165"/>
                  </a:moveTo>
                  <a:cubicBezTo>
                    <a:pt x="27" y="162"/>
                    <a:pt x="30" y="159"/>
                    <a:pt x="33" y="160"/>
                  </a:cubicBezTo>
                  <a:cubicBezTo>
                    <a:pt x="36" y="160"/>
                    <a:pt x="38" y="163"/>
                    <a:pt x="38" y="166"/>
                  </a:cubicBezTo>
                  <a:cubicBezTo>
                    <a:pt x="37" y="167"/>
                    <a:pt x="37" y="167"/>
                    <a:pt x="37" y="167"/>
                  </a:cubicBezTo>
                  <a:cubicBezTo>
                    <a:pt x="37" y="171"/>
                    <a:pt x="34" y="173"/>
                    <a:pt x="31" y="172"/>
                  </a:cubicBezTo>
                  <a:cubicBezTo>
                    <a:pt x="28" y="172"/>
                    <a:pt x="26" y="169"/>
                    <a:pt x="26" y="166"/>
                  </a:cubicBezTo>
                  <a:cubicBezTo>
                    <a:pt x="26" y="165"/>
                    <a:pt x="26" y="165"/>
                    <a:pt x="26" y="165"/>
                  </a:cubicBezTo>
                  <a:close/>
                  <a:moveTo>
                    <a:pt x="49" y="32"/>
                  </a:moveTo>
                  <a:cubicBezTo>
                    <a:pt x="49" y="29"/>
                    <a:pt x="52" y="27"/>
                    <a:pt x="55" y="28"/>
                  </a:cubicBezTo>
                  <a:cubicBezTo>
                    <a:pt x="58" y="28"/>
                    <a:pt x="60" y="31"/>
                    <a:pt x="60" y="34"/>
                  </a:cubicBezTo>
                  <a:cubicBezTo>
                    <a:pt x="47" y="109"/>
                    <a:pt x="47" y="109"/>
                    <a:pt x="47" y="109"/>
                  </a:cubicBezTo>
                  <a:cubicBezTo>
                    <a:pt x="47" y="112"/>
                    <a:pt x="44" y="114"/>
                    <a:pt x="41" y="113"/>
                  </a:cubicBezTo>
                  <a:cubicBezTo>
                    <a:pt x="38" y="113"/>
                    <a:pt x="36" y="110"/>
                    <a:pt x="36" y="107"/>
                  </a:cubicBezTo>
                  <a:cubicBezTo>
                    <a:pt x="49" y="32"/>
                    <a:pt x="49" y="32"/>
                    <a:pt x="49" y="32"/>
                  </a:cubicBezTo>
                  <a:close/>
                  <a:moveTo>
                    <a:pt x="76" y="16"/>
                  </a:moveTo>
                  <a:cubicBezTo>
                    <a:pt x="39" y="10"/>
                    <a:pt x="39" y="10"/>
                    <a:pt x="39" y="10"/>
                  </a:cubicBezTo>
                  <a:cubicBezTo>
                    <a:pt x="10" y="186"/>
                    <a:pt x="10" y="186"/>
                    <a:pt x="10" y="186"/>
                  </a:cubicBezTo>
                  <a:cubicBezTo>
                    <a:pt x="46" y="193"/>
                    <a:pt x="46" y="193"/>
                    <a:pt x="46" y="193"/>
                  </a:cubicBezTo>
                  <a:cubicBezTo>
                    <a:pt x="76" y="16"/>
                    <a:pt x="76" y="16"/>
                    <a:pt x="76" y="16"/>
                  </a:cubicBezTo>
                  <a:close/>
                </a:path>
              </a:pathLst>
            </a:custGeom>
            <a:grpFill/>
            <a:ln w="9525">
              <a:solidFill>
                <a:srgbClr val="FBB04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Freeform 36">
              <a:extLst>
                <a:ext uri="{FF2B5EF4-FFF2-40B4-BE49-F238E27FC236}">
                  <a16:creationId xmlns:a16="http://schemas.microsoft.com/office/drawing/2014/main" xmlns="" id="{A85111C6-CB0B-46CD-8746-A2FA938C16E3}"/>
                </a:ext>
              </a:extLst>
            </p:cNvPr>
            <p:cNvSpPr>
              <a:spLocks noEditPoints="1"/>
            </p:cNvSpPr>
            <p:nvPr/>
          </p:nvSpPr>
          <p:spPr bwMode="auto">
            <a:xfrm>
              <a:off x="3054666" y="5119901"/>
              <a:ext cx="124505" cy="445344"/>
            </a:xfrm>
            <a:custGeom>
              <a:avLst/>
              <a:gdLst/>
              <a:ahLst/>
              <a:cxnLst>
                <a:cxn ang="0">
                  <a:pos x="7" y="0"/>
                </a:cxn>
                <a:cxn ang="0">
                  <a:pos x="48" y="0"/>
                </a:cxn>
                <a:cxn ang="0">
                  <a:pos x="53" y="2"/>
                </a:cxn>
                <a:cxn ang="0">
                  <a:pos x="55" y="7"/>
                </a:cxn>
                <a:cxn ang="0">
                  <a:pos x="55" y="191"/>
                </a:cxn>
                <a:cxn ang="0">
                  <a:pos x="53" y="195"/>
                </a:cxn>
                <a:cxn ang="0">
                  <a:pos x="48" y="197"/>
                </a:cxn>
                <a:cxn ang="0">
                  <a:pos x="7" y="197"/>
                </a:cxn>
                <a:cxn ang="0">
                  <a:pos x="2" y="195"/>
                </a:cxn>
                <a:cxn ang="0">
                  <a:pos x="0" y="191"/>
                </a:cxn>
                <a:cxn ang="0">
                  <a:pos x="0" y="7"/>
                </a:cxn>
                <a:cxn ang="0">
                  <a:pos x="2" y="2"/>
                </a:cxn>
                <a:cxn ang="0">
                  <a:pos x="7" y="0"/>
                </a:cxn>
                <a:cxn ang="0">
                  <a:pos x="45" y="153"/>
                </a:cxn>
                <a:cxn ang="0">
                  <a:pos x="9" y="153"/>
                </a:cxn>
                <a:cxn ang="0">
                  <a:pos x="9" y="9"/>
                </a:cxn>
                <a:cxn ang="0">
                  <a:pos x="45" y="9"/>
                </a:cxn>
                <a:cxn ang="0">
                  <a:pos x="45" y="153"/>
                </a:cxn>
                <a:cxn ang="0">
                  <a:pos x="9" y="180"/>
                </a:cxn>
                <a:cxn ang="0">
                  <a:pos x="45" y="180"/>
                </a:cxn>
                <a:cxn ang="0">
                  <a:pos x="45" y="188"/>
                </a:cxn>
                <a:cxn ang="0">
                  <a:pos x="9" y="188"/>
                </a:cxn>
                <a:cxn ang="0">
                  <a:pos x="9" y="180"/>
                </a:cxn>
                <a:cxn ang="0">
                  <a:pos x="21" y="72"/>
                </a:cxn>
                <a:cxn ang="0">
                  <a:pos x="27" y="66"/>
                </a:cxn>
                <a:cxn ang="0">
                  <a:pos x="33" y="72"/>
                </a:cxn>
                <a:cxn ang="0">
                  <a:pos x="33" y="122"/>
                </a:cxn>
                <a:cxn ang="0">
                  <a:pos x="27" y="128"/>
                </a:cxn>
                <a:cxn ang="0">
                  <a:pos x="21" y="122"/>
                </a:cxn>
                <a:cxn ang="0">
                  <a:pos x="21" y="72"/>
                </a:cxn>
                <a:cxn ang="0">
                  <a:pos x="18" y="40"/>
                </a:cxn>
                <a:cxn ang="0">
                  <a:pos x="12" y="35"/>
                </a:cxn>
                <a:cxn ang="0">
                  <a:pos x="18" y="29"/>
                </a:cxn>
                <a:cxn ang="0">
                  <a:pos x="36" y="29"/>
                </a:cxn>
                <a:cxn ang="0">
                  <a:pos x="42" y="35"/>
                </a:cxn>
                <a:cxn ang="0">
                  <a:pos x="36" y="40"/>
                </a:cxn>
                <a:cxn ang="0">
                  <a:pos x="18" y="40"/>
                </a:cxn>
              </a:cxnLst>
              <a:rect l="0" t="0" r="r" b="b"/>
              <a:pathLst>
                <a:path w="55" h="197">
                  <a:moveTo>
                    <a:pt x="7" y="0"/>
                  </a:moveTo>
                  <a:cubicBezTo>
                    <a:pt x="48" y="0"/>
                    <a:pt x="48" y="0"/>
                    <a:pt x="48" y="0"/>
                  </a:cubicBezTo>
                  <a:cubicBezTo>
                    <a:pt x="50" y="0"/>
                    <a:pt x="51" y="1"/>
                    <a:pt x="53" y="2"/>
                  </a:cubicBezTo>
                  <a:cubicBezTo>
                    <a:pt x="54" y="4"/>
                    <a:pt x="55" y="5"/>
                    <a:pt x="55" y="7"/>
                  </a:cubicBezTo>
                  <a:cubicBezTo>
                    <a:pt x="55" y="191"/>
                    <a:pt x="55" y="191"/>
                    <a:pt x="55" y="191"/>
                  </a:cubicBezTo>
                  <a:cubicBezTo>
                    <a:pt x="55" y="193"/>
                    <a:pt x="54" y="194"/>
                    <a:pt x="53" y="195"/>
                  </a:cubicBezTo>
                  <a:cubicBezTo>
                    <a:pt x="51" y="197"/>
                    <a:pt x="50" y="197"/>
                    <a:pt x="48" y="197"/>
                  </a:cubicBezTo>
                  <a:cubicBezTo>
                    <a:pt x="7" y="197"/>
                    <a:pt x="7" y="197"/>
                    <a:pt x="7" y="197"/>
                  </a:cubicBezTo>
                  <a:cubicBezTo>
                    <a:pt x="5" y="197"/>
                    <a:pt x="3" y="197"/>
                    <a:pt x="2" y="195"/>
                  </a:cubicBezTo>
                  <a:cubicBezTo>
                    <a:pt x="1" y="194"/>
                    <a:pt x="0" y="193"/>
                    <a:pt x="0" y="191"/>
                  </a:cubicBezTo>
                  <a:cubicBezTo>
                    <a:pt x="0" y="7"/>
                    <a:pt x="0" y="7"/>
                    <a:pt x="0" y="7"/>
                  </a:cubicBezTo>
                  <a:cubicBezTo>
                    <a:pt x="0" y="5"/>
                    <a:pt x="1" y="4"/>
                    <a:pt x="2" y="2"/>
                  </a:cubicBezTo>
                  <a:cubicBezTo>
                    <a:pt x="3" y="1"/>
                    <a:pt x="5" y="0"/>
                    <a:pt x="7" y="0"/>
                  </a:cubicBezTo>
                  <a:close/>
                  <a:moveTo>
                    <a:pt x="45" y="153"/>
                  </a:moveTo>
                  <a:cubicBezTo>
                    <a:pt x="9" y="153"/>
                    <a:pt x="9" y="153"/>
                    <a:pt x="9" y="153"/>
                  </a:cubicBezTo>
                  <a:cubicBezTo>
                    <a:pt x="9" y="9"/>
                    <a:pt x="9" y="9"/>
                    <a:pt x="9" y="9"/>
                  </a:cubicBezTo>
                  <a:cubicBezTo>
                    <a:pt x="45" y="9"/>
                    <a:pt x="45" y="9"/>
                    <a:pt x="45" y="9"/>
                  </a:cubicBezTo>
                  <a:cubicBezTo>
                    <a:pt x="45" y="153"/>
                    <a:pt x="45" y="153"/>
                    <a:pt x="45" y="153"/>
                  </a:cubicBezTo>
                  <a:close/>
                  <a:moveTo>
                    <a:pt x="9" y="180"/>
                  </a:moveTo>
                  <a:cubicBezTo>
                    <a:pt x="45" y="180"/>
                    <a:pt x="45" y="180"/>
                    <a:pt x="45" y="180"/>
                  </a:cubicBezTo>
                  <a:cubicBezTo>
                    <a:pt x="45" y="188"/>
                    <a:pt x="45" y="188"/>
                    <a:pt x="45" y="188"/>
                  </a:cubicBezTo>
                  <a:cubicBezTo>
                    <a:pt x="9" y="188"/>
                    <a:pt x="9" y="188"/>
                    <a:pt x="9" y="188"/>
                  </a:cubicBezTo>
                  <a:cubicBezTo>
                    <a:pt x="9" y="180"/>
                    <a:pt x="9" y="180"/>
                    <a:pt x="9" y="180"/>
                  </a:cubicBezTo>
                  <a:close/>
                  <a:moveTo>
                    <a:pt x="21" y="72"/>
                  </a:moveTo>
                  <a:cubicBezTo>
                    <a:pt x="21" y="69"/>
                    <a:pt x="24" y="66"/>
                    <a:pt x="27" y="66"/>
                  </a:cubicBezTo>
                  <a:cubicBezTo>
                    <a:pt x="30" y="66"/>
                    <a:pt x="33" y="69"/>
                    <a:pt x="33" y="72"/>
                  </a:cubicBezTo>
                  <a:cubicBezTo>
                    <a:pt x="33" y="122"/>
                    <a:pt x="33" y="122"/>
                    <a:pt x="33" y="122"/>
                  </a:cubicBezTo>
                  <a:cubicBezTo>
                    <a:pt x="33" y="125"/>
                    <a:pt x="30" y="128"/>
                    <a:pt x="27" y="128"/>
                  </a:cubicBezTo>
                  <a:cubicBezTo>
                    <a:pt x="24" y="128"/>
                    <a:pt x="21" y="125"/>
                    <a:pt x="21" y="122"/>
                  </a:cubicBezTo>
                  <a:cubicBezTo>
                    <a:pt x="21" y="72"/>
                    <a:pt x="21" y="72"/>
                    <a:pt x="21" y="72"/>
                  </a:cubicBezTo>
                  <a:close/>
                  <a:moveTo>
                    <a:pt x="18" y="40"/>
                  </a:moveTo>
                  <a:cubicBezTo>
                    <a:pt x="15" y="40"/>
                    <a:pt x="12" y="38"/>
                    <a:pt x="12" y="35"/>
                  </a:cubicBezTo>
                  <a:cubicBezTo>
                    <a:pt x="12" y="32"/>
                    <a:pt x="15" y="29"/>
                    <a:pt x="18" y="29"/>
                  </a:cubicBezTo>
                  <a:cubicBezTo>
                    <a:pt x="36" y="29"/>
                    <a:pt x="36" y="29"/>
                    <a:pt x="36" y="29"/>
                  </a:cubicBezTo>
                  <a:cubicBezTo>
                    <a:pt x="39" y="29"/>
                    <a:pt x="42" y="32"/>
                    <a:pt x="42" y="35"/>
                  </a:cubicBezTo>
                  <a:cubicBezTo>
                    <a:pt x="42" y="38"/>
                    <a:pt x="39" y="40"/>
                    <a:pt x="36" y="40"/>
                  </a:cubicBezTo>
                  <a:cubicBezTo>
                    <a:pt x="18" y="40"/>
                    <a:pt x="18" y="40"/>
                    <a:pt x="18" y="40"/>
                  </a:cubicBezTo>
                  <a:close/>
                </a:path>
              </a:pathLst>
            </a:custGeom>
            <a:grpFill/>
            <a:ln w="9525">
              <a:solidFill>
                <a:srgbClr val="FBB04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53" name="Group 148">
            <a:extLst>
              <a:ext uri="{FF2B5EF4-FFF2-40B4-BE49-F238E27FC236}">
                <a16:creationId xmlns:a16="http://schemas.microsoft.com/office/drawing/2014/main" xmlns="" id="{CD18364F-CD34-4E43-873E-006EB5DAB82D}"/>
              </a:ext>
            </a:extLst>
          </p:cNvPr>
          <p:cNvGrpSpPr>
            <a:grpSpLocks noChangeAspect="1"/>
          </p:cNvGrpSpPr>
          <p:nvPr/>
        </p:nvGrpSpPr>
        <p:grpSpPr>
          <a:xfrm>
            <a:off x="551754" y="1067215"/>
            <a:ext cx="759573" cy="686924"/>
            <a:chOff x="3465059" y="5272078"/>
            <a:chExt cx="1126541" cy="1018796"/>
          </a:xfrm>
          <a:solidFill>
            <a:srgbClr val="FBB040"/>
          </a:solidFill>
        </p:grpSpPr>
        <p:sp>
          <p:nvSpPr>
            <p:cNvPr id="154" name="Freeform 42">
              <a:extLst>
                <a:ext uri="{FF2B5EF4-FFF2-40B4-BE49-F238E27FC236}">
                  <a16:creationId xmlns:a16="http://schemas.microsoft.com/office/drawing/2014/main" xmlns="" id="{7A3981B8-1CF3-4DD0-BB72-CB38F5F867E0}"/>
                </a:ext>
              </a:extLst>
            </p:cNvPr>
            <p:cNvSpPr>
              <a:spLocks/>
            </p:cNvSpPr>
            <p:nvPr/>
          </p:nvSpPr>
          <p:spPr bwMode="auto">
            <a:xfrm>
              <a:off x="4006971" y="5674369"/>
              <a:ext cx="6375" cy="7651"/>
            </a:xfrm>
            <a:custGeom>
              <a:avLst/>
              <a:gdLst/>
              <a:ahLst/>
              <a:cxnLst>
                <a:cxn ang="0">
                  <a:pos x="0" y="2"/>
                </a:cxn>
                <a:cxn ang="0">
                  <a:pos x="4" y="5"/>
                </a:cxn>
                <a:cxn ang="0">
                  <a:pos x="4" y="3"/>
                </a:cxn>
                <a:cxn ang="0">
                  <a:pos x="4" y="1"/>
                </a:cxn>
                <a:cxn ang="0">
                  <a:pos x="0" y="2"/>
                </a:cxn>
              </a:cxnLst>
              <a:rect l="0" t="0" r="r" b="b"/>
              <a:pathLst>
                <a:path w="4" h="5">
                  <a:moveTo>
                    <a:pt x="0" y="2"/>
                  </a:moveTo>
                  <a:cubicBezTo>
                    <a:pt x="2" y="2"/>
                    <a:pt x="3" y="5"/>
                    <a:pt x="4" y="5"/>
                  </a:cubicBezTo>
                  <a:cubicBezTo>
                    <a:pt x="4" y="4"/>
                    <a:pt x="4" y="4"/>
                    <a:pt x="4" y="3"/>
                  </a:cubicBezTo>
                  <a:cubicBezTo>
                    <a:pt x="3" y="3"/>
                    <a:pt x="4" y="2"/>
                    <a:pt x="4" y="1"/>
                  </a:cubicBezTo>
                  <a:cubicBezTo>
                    <a:pt x="2" y="2"/>
                    <a:pt x="1" y="0"/>
                    <a:pt x="0"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55" name="Freeform 43">
              <a:extLst>
                <a:ext uri="{FF2B5EF4-FFF2-40B4-BE49-F238E27FC236}">
                  <a16:creationId xmlns:a16="http://schemas.microsoft.com/office/drawing/2014/main" xmlns="" id="{8EE55836-BD32-4DC2-9755-A458BEA9A0F8}"/>
                </a:ext>
              </a:extLst>
            </p:cNvPr>
            <p:cNvSpPr>
              <a:spLocks/>
            </p:cNvSpPr>
            <p:nvPr/>
          </p:nvSpPr>
          <p:spPr bwMode="auto">
            <a:xfrm>
              <a:off x="4013347" y="5674369"/>
              <a:ext cx="7013" cy="7651"/>
            </a:xfrm>
            <a:custGeom>
              <a:avLst/>
              <a:gdLst/>
              <a:ahLst/>
              <a:cxnLst>
                <a:cxn ang="0">
                  <a:pos x="1" y="4"/>
                </a:cxn>
                <a:cxn ang="0">
                  <a:pos x="5" y="3"/>
                </a:cxn>
                <a:cxn ang="0">
                  <a:pos x="4" y="0"/>
                </a:cxn>
                <a:cxn ang="0">
                  <a:pos x="1" y="4"/>
                </a:cxn>
              </a:cxnLst>
              <a:rect l="0" t="0" r="r" b="b"/>
              <a:pathLst>
                <a:path w="5" h="5">
                  <a:moveTo>
                    <a:pt x="1" y="4"/>
                  </a:moveTo>
                  <a:cubicBezTo>
                    <a:pt x="3" y="4"/>
                    <a:pt x="3" y="5"/>
                    <a:pt x="5" y="3"/>
                  </a:cubicBezTo>
                  <a:cubicBezTo>
                    <a:pt x="5" y="2"/>
                    <a:pt x="4" y="2"/>
                    <a:pt x="4" y="0"/>
                  </a:cubicBezTo>
                  <a:cubicBezTo>
                    <a:pt x="2" y="1"/>
                    <a:pt x="0" y="3"/>
                    <a:pt x="1"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56" name="Freeform 44">
              <a:extLst>
                <a:ext uri="{FF2B5EF4-FFF2-40B4-BE49-F238E27FC236}">
                  <a16:creationId xmlns:a16="http://schemas.microsoft.com/office/drawing/2014/main" xmlns="" id="{374679A6-3BE2-4D3B-9854-1F82C908883F}"/>
                </a:ext>
              </a:extLst>
            </p:cNvPr>
            <p:cNvSpPr>
              <a:spLocks/>
            </p:cNvSpPr>
            <p:nvPr/>
          </p:nvSpPr>
          <p:spPr bwMode="auto">
            <a:xfrm>
              <a:off x="4006971" y="5682019"/>
              <a:ext cx="6375" cy="6375"/>
            </a:xfrm>
            <a:custGeom>
              <a:avLst/>
              <a:gdLst/>
              <a:ahLst/>
              <a:cxnLst>
                <a:cxn ang="0">
                  <a:pos x="4" y="2"/>
                </a:cxn>
                <a:cxn ang="0">
                  <a:pos x="0" y="2"/>
                </a:cxn>
                <a:cxn ang="0">
                  <a:pos x="4" y="2"/>
                </a:cxn>
              </a:cxnLst>
              <a:rect l="0" t="0" r="r" b="b"/>
              <a:pathLst>
                <a:path w="4" h="4">
                  <a:moveTo>
                    <a:pt x="4" y="2"/>
                  </a:moveTo>
                  <a:cubicBezTo>
                    <a:pt x="4" y="0"/>
                    <a:pt x="2" y="1"/>
                    <a:pt x="0" y="2"/>
                  </a:cubicBezTo>
                  <a:cubicBezTo>
                    <a:pt x="1" y="4"/>
                    <a:pt x="3" y="2"/>
                    <a:pt x="4"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57" name="Freeform 45">
              <a:extLst>
                <a:ext uri="{FF2B5EF4-FFF2-40B4-BE49-F238E27FC236}">
                  <a16:creationId xmlns:a16="http://schemas.microsoft.com/office/drawing/2014/main" xmlns="" id="{6BCA976D-6F39-4978-BA90-6F8A0A669095}"/>
                </a:ext>
              </a:extLst>
            </p:cNvPr>
            <p:cNvSpPr>
              <a:spLocks/>
            </p:cNvSpPr>
            <p:nvPr/>
          </p:nvSpPr>
          <p:spPr bwMode="auto">
            <a:xfrm>
              <a:off x="3980194" y="5783389"/>
              <a:ext cx="5738" cy="7013"/>
            </a:xfrm>
            <a:custGeom>
              <a:avLst/>
              <a:gdLst/>
              <a:ahLst/>
              <a:cxnLst>
                <a:cxn ang="0">
                  <a:pos x="1" y="2"/>
                </a:cxn>
                <a:cxn ang="0">
                  <a:pos x="0" y="5"/>
                </a:cxn>
                <a:cxn ang="0">
                  <a:pos x="1" y="4"/>
                </a:cxn>
                <a:cxn ang="0">
                  <a:pos x="2" y="5"/>
                </a:cxn>
                <a:cxn ang="0">
                  <a:pos x="2" y="3"/>
                </a:cxn>
                <a:cxn ang="0">
                  <a:pos x="4" y="5"/>
                </a:cxn>
                <a:cxn ang="0">
                  <a:pos x="4" y="1"/>
                </a:cxn>
                <a:cxn ang="0">
                  <a:pos x="1" y="2"/>
                </a:cxn>
              </a:cxnLst>
              <a:rect l="0" t="0" r="r" b="b"/>
              <a:pathLst>
                <a:path w="4" h="5">
                  <a:moveTo>
                    <a:pt x="1" y="2"/>
                  </a:moveTo>
                  <a:cubicBezTo>
                    <a:pt x="1" y="3"/>
                    <a:pt x="1" y="4"/>
                    <a:pt x="0" y="5"/>
                  </a:cubicBezTo>
                  <a:cubicBezTo>
                    <a:pt x="1" y="5"/>
                    <a:pt x="1" y="4"/>
                    <a:pt x="1" y="4"/>
                  </a:cubicBezTo>
                  <a:cubicBezTo>
                    <a:pt x="1" y="4"/>
                    <a:pt x="2" y="5"/>
                    <a:pt x="2" y="5"/>
                  </a:cubicBezTo>
                  <a:cubicBezTo>
                    <a:pt x="2" y="4"/>
                    <a:pt x="1" y="3"/>
                    <a:pt x="2" y="3"/>
                  </a:cubicBezTo>
                  <a:cubicBezTo>
                    <a:pt x="3" y="4"/>
                    <a:pt x="4" y="5"/>
                    <a:pt x="4" y="5"/>
                  </a:cubicBezTo>
                  <a:cubicBezTo>
                    <a:pt x="4" y="3"/>
                    <a:pt x="4" y="2"/>
                    <a:pt x="4" y="1"/>
                  </a:cubicBezTo>
                  <a:cubicBezTo>
                    <a:pt x="2" y="0"/>
                    <a:pt x="2" y="2"/>
                    <a:pt x="1"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58" name="Freeform 46">
              <a:extLst>
                <a:ext uri="{FF2B5EF4-FFF2-40B4-BE49-F238E27FC236}">
                  <a16:creationId xmlns:a16="http://schemas.microsoft.com/office/drawing/2014/main" xmlns="" id="{AF7645A5-EF0D-4180-AE8A-051D183B4D00}"/>
                </a:ext>
              </a:extLst>
            </p:cNvPr>
            <p:cNvSpPr>
              <a:spLocks/>
            </p:cNvSpPr>
            <p:nvPr/>
          </p:nvSpPr>
          <p:spPr bwMode="auto">
            <a:xfrm>
              <a:off x="4020360" y="5777013"/>
              <a:ext cx="14026" cy="6375"/>
            </a:xfrm>
            <a:custGeom>
              <a:avLst/>
              <a:gdLst/>
              <a:ahLst/>
              <a:cxnLst>
                <a:cxn ang="0">
                  <a:pos x="8" y="1"/>
                </a:cxn>
                <a:cxn ang="0">
                  <a:pos x="6" y="0"/>
                </a:cxn>
                <a:cxn ang="0">
                  <a:pos x="5" y="1"/>
                </a:cxn>
                <a:cxn ang="0">
                  <a:pos x="5" y="4"/>
                </a:cxn>
                <a:cxn ang="0">
                  <a:pos x="4" y="2"/>
                </a:cxn>
                <a:cxn ang="0">
                  <a:pos x="8" y="2"/>
                </a:cxn>
                <a:cxn ang="0">
                  <a:pos x="8" y="1"/>
                </a:cxn>
              </a:cxnLst>
              <a:rect l="0" t="0" r="r" b="b"/>
              <a:pathLst>
                <a:path w="9" h="4">
                  <a:moveTo>
                    <a:pt x="8" y="1"/>
                  </a:moveTo>
                  <a:cubicBezTo>
                    <a:pt x="7" y="0"/>
                    <a:pt x="6" y="0"/>
                    <a:pt x="6" y="0"/>
                  </a:cubicBezTo>
                  <a:cubicBezTo>
                    <a:pt x="5" y="0"/>
                    <a:pt x="5" y="1"/>
                    <a:pt x="5" y="1"/>
                  </a:cubicBezTo>
                  <a:cubicBezTo>
                    <a:pt x="0" y="1"/>
                    <a:pt x="3" y="4"/>
                    <a:pt x="5" y="4"/>
                  </a:cubicBezTo>
                  <a:cubicBezTo>
                    <a:pt x="4" y="3"/>
                    <a:pt x="4" y="3"/>
                    <a:pt x="4" y="2"/>
                  </a:cubicBezTo>
                  <a:cubicBezTo>
                    <a:pt x="5" y="3"/>
                    <a:pt x="6" y="3"/>
                    <a:pt x="8" y="2"/>
                  </a:cubicBezTo>
                  <a:cubicBezTo>
                    <a:pt x="9" y="1"/>
                    <a:pt x="6" y="1"/>
                    <a:pt x="8"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92" name="Freeform 47">
              <a:extLst>
                <a:ext uri="{FF2B5EF4-FFF2-40B4-BE49-F238E27FC236}">
                  <a16:creationId xmlns:a16="http://schemas.microsoft.com/office/drawing/2014/main" xmlns="" id="{C5A78562-AD88-453E-A4B9-890C90F305AD}"/>
                </a:ext>
              </a:extLst>
            </p:cNvPr>
            <p:cNvSpPr>
              <a:spLocks/>
            </p:cNvSpPr>
            <p:nvPr/>
          </p:nvSpPr>
          <p:spPr bwMode="auto">
            <a:xfrm>
              <a:off x="3952780" y="5924923"/>
              <a:ext cx="6375" cy="13389"/>
            </a:xfrm>
            <a:custGeom>
              <a:avLst/>
              <a:gdLst/>
              <a:ahLst/>
              <a:cxnLst>
                <a:cxn ang="0">
                  <a:pos x="1" y="9"/>
                </a:cxn>
                <a:cxn ang="0">
                  <a:pos x="4" y="5"/>
                </a:cxn>
                <a:cxn ang="0">
                  <a:pos x="2" y="2"/>
                </a:cxn>
                <a:cxn ang="0">
                  <a:pos x="0" y="6"/>
                </a:cxn>
                <a:cxn ang="0">
                  <a:pos x="1" y="9"/>
                </a:cxn>
              </a:cxnLst>
              <a:rect l="0" t="0" r="r" b="b"/>
              <a:pathLst>
                <a:path w="4" h="9">
                  <a:moveTo>
                    <a:pt x="1" y="9"/>
                  </a:moveTo>
                  <a:cubicBezTo>
                    <a:pt x="2" y="8"/>
                    <a:pt x="4" y="7"/>
                    <a:pt x="4" y="5"/>
                  </a:cubicBezTo>
                  <a:cubicBezTo>
                    <a:pt x="4" y="2"/>
                    <a:pt x="3" y="0"/>
                    <a:pt x="2" y="2"/>
                  </a:cubicBezTo>
                  <a:cubicBezTo>
                    <a:pt x="3" y="6"/>
                    <a:pt x="1" y="7"/>
                    <a:pt x="0" y="6"/>
                  </a:cubicBezTo>
                  <a:cubicBezTo>
                    <a:pt x="0" y="8"/>
                    <a:pt x="1" y="8"/>
                    <a:pt x="1" y="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93" name="Freeform 48">
              <a:extLst>
                <a:ext uri="{FF2B5EF4-FFF2-40B4-BE49-F238E27FC236}">
                  <a16:creationId xmlns:a16="http://schemas.microsoft.com/office/drawing/2014/main" xmlns="" id="{9CD1A770-1B57-448E-92CD-06A010EB5B37}"/>
                </a:ext>
              </a:extLst>
            </p:cNvPr>
            <p:cNvSpPr>
              <a:spLocks/>
            </p:cNvSpPr>
            <p:nvPr/>
          </p:nvSpPr>
          <p:spPr bwMode="auto">
            <a:xfrm>
              <a:off x="4006971" y="5924923"/>
              <a:ext cx="6375" cy="7013"/>
            </a:xfrm>
            <a:custGeom>
              <a:avLst/>
              <a:gdLst/>
              <a:ahLst/>
              <a:cxnLst>
                <a:cxn ang="0">
                  <a:pos x="1" y="1"/>
                </a:cxn>
                <a:cxn ang="0">
                  <a:pos x="1" y="3"/>
                </a:cxn>
                <a:cxn ang="0">
                  <a:pos x="2" y="5"/>
                </a:cxn>
                <a:cxn ang="0">
                  <a:pos x="4" y="4"/>
                </a:cxn>
                <a:cxn ang="0">
                  <a:pos x="1" y="1"/>
                </a:cxn>
              </a:cxnLst>
              <a:rect l="0" t="0" r="r" b="b"/>
              <a:pathLst>
                <a:path w="4" h="5">
                  <a:moveTo>
                    <a:pt x="1" y="1"/>
                  </a:moveTo>
                  <a:cubicBezTo>
                    <a:pt x="1" y="2"/>
                    <a:pt x="0" y="2"/>
                    <a:pt x="1" y="3"/>
                  </a:cubicBezTo>
                  <a:cubicBezTo>
                    <a:pt x="3" y="2"/>
                    <a:pt x="1" y="4"/>
                    <a:pt x="2" y="5"/>
                  </a:cubicBezTo>
                  <a:cubicBezTo>
                    <a:pt x="3" y="5"/>
                    <a:pt x="4" y="4"/>
                    <a:pt x="4" y="4"/>
                  </a:cubicBezTo>
                  <a:cubicBezTo>
                    <a:pt x="4" y="2"/>
                    <a:pt x="3" y="0"/>
                    <a:pt x="1"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94" name="Freeform 49">
              <a:extLst>
                <a:ext uri="{FF2B5EF4-FFF2-40B4-BE49-F238E27FC236}">
                  <a16:creationId xmlns:a16="http://schemas.microsoft.com/office/drawing/2014/main" xmlns="" id="{DE908F60-F94A-4230-A43B-3E0C15E39214}"/>
                </a:ext>
              </a:extLst>
            </p:cNvPr>
            <p:cNvSpPr>
              <a:spLocks/>
            </p:cNvSpPr>
            <p:nvPr/>
          </p:nvSpPr>
          <p:spPr bwMode="auto">
            <a:xfrm>
              <a:off x="4061163" y="5897509"/>
              <a:ext cx="6375" cy="7651"/>
            </a:xfrm>
            <a:custGeom>
              <a:avLst/>
              <a:gdLst/>
              <a:ahLst/>
              <a:cxnLst>
                <a:cxn ang="0">
                  <a:pos x="4" y="5"/>
                </a:cxn>
                <a:cxn ang="0">
                  <a:pos x="4" y="3"/>
                </a:cxn>
                <a:cxn ang="0">
                  <a:pos x="4" y="2"/>
                </a:cxn>
                <a:cxn ang="0">
                  <a:pos x="4" y="2"/>
                </a:cxn>
                <a:cxn ang="0">
                  <a:pos x="4" y="1"/>
                </a:cxn>
                <a:cxn ang="0">
                  <a:pos x="3" y="1"/>
                </a:cxn>
                <a:cxn ang="0">
                  <a:pos x="1" y="4"/>
                </a:cxn>
                <a:cxn ang="0">
                  <a:pos x="4" y="5"/>
                </a:cxn>
              </a:cxnLst>
              <a:rect l="0" t="0" r="r" b="b"/>
              <a:pathLst>
                <a:path w="4" h="5">
                  <a:moveTo>
                    <a:pt x="4" y="5"/>
                  </a:moveTo>
                  <a:cubicBezTo>
                    <a:pt x="3" y="4"/>
                    <a:pt x="4" y="4"/>
                    <a:pt x="4" y="3"/>
                  </a:cubicBezTo>
                  <a:cubicBezTo>
                    <a:pt x="4" y="3"/>
                    <a:pt x="3" y="2"/>
                    <a:pt x="4" y="2"/>
                  </a:cubicBezTo>
                  <a:cubicBezTo>
                    <a:pt x="4" y="2"/>
                    <a:pt x="4" y="2"/>
                    <a:pt x="4" y="2"/>
                  </a:cubicBezTo>
                  <a:cubicBezTo>
                    <a:pt x="4" y="1"/>
                    <a:pt x="4" y="1"/>
                    <a:pt x="4" y="1"/>
                  </a:cubicBezTo>
                  <a:cubicBezTo>
                    <a:pt x="4" y="1"/>
                    <a:pt x="3" y="0"/>
                    <a:pt x="3" y="1"/>
                  </a:cubicBezTo>
                  <a:cubicBezTo>
                    <a:pt x="4" y="3"/>
                    <a:pt x="0" y="2"/>
                    <a:pt x="1" y="4"/>
                  </a:cubicBezTo>
                  <a:cubicBezTo>
                    <a:pt x="3" y="3"/>
                    <a:pt x="3" y="5"/>
                    <a:pt x="4"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95" name="Freeform 50">
              <a:extLst>
                <a:ext uri="{FF2B5EF4-FFF2-40B4-BE49-F238E27FC236}">
                  <a16:creationId xmlns:a16="http://schemas.microsoft.com/office/drawing/2014/main" xmlns="" id="{4FCECE4F-30E1-479E-8E24-EA27CFC9D35E}"/>
                </a:ext>
              </a:extLst>
            </p:cNvPr>
            <p:cNvSpPr>
              <a:spLocks/>
            </p:cNvSpPr>
            <p:nvPr/>
          </p:nvSpPr>
          <p:spPr bwMode="auto">
            <a:xfrm>
              <a:off x="4013347" y="5945963"/>
              <a:ext cx="7013" cy="5738"/>
            </a:xfrm>
            <a:custGeom>
              <a:avLst/>
              <a:gdLst/>
              <a:ahLst/>
              <a:cxnLst>
                <a:cxn ang="0">
                  <a:pos x="5" y="1"/>
                </a:cxn>
                <a:cxn ang="0">
                  <a:pos x="0" y="3"/>
                </a:cxn>
                <a:cxn ang="0">
                  <a:pos x="5" y="1"/>
                </a:cxn>
              </a:cxnLst>
              <a:rect l="0" t="0" r="r" b="b"/>
              <a:pathLst>
                <a:path w="5" h="4">
                  <a:moveTo>
                    <a:pt x="5" y="1"/>
                  </a:moveTo>
                  <a:cubicBezTo>
                    <a:pt x="4" y="0"/>
                    <a:pt x="2" y="2"/>
                    <a:pt x="0" y="3"/>
                  </a:cubicBezTo>
                  <a:cubicBezTo>
                    <a:pt x="2" y="4"/>
                    <a:pt x="4" y="2"/>
                    <a:pt x="5"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96" name="Freeform 51">
              <a:extLst>
                <a:ext uri="{FF2B5EF4-FFF2-40B4-BE49-F238E27FC236}">
                  <a16:creationId xmlns:a16="http://schemas.microsoft.com/office/drawing/2014/main" xmlns="" id="{4DEE5299-6C56-482D-BB1E-E3D514DEE5AE}"/>
                </a:ext>
              </a:extLst>
            </p:cNvPr>
            <p:cNvSpPr>
              <a:spLocks/>
            </p:cNvSpPr>
            <p:nvPr/>
          </p:nvSpPr>
          <p:spPr bwMode="auto">
            <a:xfrm>
              <a:off x="4020360" y="5951700"/>
              <a:ext cx="6375" cy="7651"/>
            </a:xfrm>
            <a:custGeom>
              <a:avLst/>
              <a:gdLst/>
              <a:ahLst/>
              <a:cxnLst>
                <a:cxn ang="0">
                  <a:pos x="0" y="3"/>
                </a:cxn>
                <a:cxn ang="0">
                  <a:pos x="1" y="5"/>
                </a:cxn>
                <a:cxn ang="0">
                  <a:pos x="4" y="4"/>
                </a:cxn>
                <a:cxn ang="0">
                  <a:pos x="2" y="0"/>
                </a:cxn>
                <a:cxn ang="0">
                  <a:pos x="0" y="3"/>
                </a:cxn>
              </a:cxnLst>
              <a:rect l="0" t="0" r="r" b="b"/>
              <a:pathLst>
                <a:path w="4" h="5">
                  <a:moveTo>
                    <a:pt x="0" y="3"/>
                  </a:moveTo>
                  <a:cubicBezTo>
                    <a:pt x="1" y="4"/>
                    <a:pt x="1" y="4"/>
                    <a:pt x="1" y="5"/>
                  </a:cubicBezTo>
                  <a:cubicBezTo>
                    <a:pt x="2" y="4"/>
                    <a:pt x="4" y="4"/>
                    <a:pt x="4" y="4"/>
                  </a:cubicBezTo>
                  <a:cubicBezTo>
                    <a:pt x="3" y="2"/>
                    <a:pt x="3" y="1"/>
                    <a:pt x="2" y="0"/>
                  </a:cubicBezTo>
                  <a:cubicBezTo>
                    <a:pt x="3" y="2"/>
                    <a:pt x="1" y="2"/>
                    <a:pt x="0"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97" name="Freeform 52">
              <a:extLst>
                <a:ext uri="{FF2B5EF4-FFF2-40B4-BE49-F238E27FC236}">
                  <a16:creationId xmlns:a16="http://schemas.microsoft.com/office/drawing/2014/main" xmlns="" id="{42AC2228-4E66-47AB-98CA-25D3D25B7784}"/>
                </a:ext>
              </a:extLst>
            </p:cNvPr>
            <p:cNvSpPr>
              <a:spLocks/>
            </p:cNvSpPr>
            <p:nvPr/>
          </p:nvSpPr>
          <p:spPr bwMode="auto">
            <a:xfrm>
              <a:off x="4177196" y="5891771"/>
              <a:ext cx="13389" cy="5738"/>
            </a:xfrm>
            <a:custGeom>
              <a:avLst/>
              <a:gdLst/>
              <a:ahLst/>
              <a:cxnLst>
                <a:cxn ang="0">
                  <a:pos x="0" y="1"/>
                </a:cxn>
                <a:cxn ang="0">
                  <a:pos x="7" y="4"/>
                </a:cxn>
                <a:cxn ang="0">
                  <a:pos x="7" y="0"/>
                </a:cxn>
                <a:cxn ang="0">
                  <a:pos x="0" y="1"/>
                </a:cxn>
              </a:cxnLst>
              <a:rect l="0" t="0" r="r" b="b"/>
              <a:pathLst>
                <a:path w="9" h="4">
                  <a:moveTo>
                    <a:pt x="0" y="1"/>
                  </a:moveTo>
                  <a:cubicBezTo>
                    <a:pt x="2" y="3"/>
                    <a:pt x="5" y="3"/>
                    <a:pt x="7" y="4"/>
                  </a:cubicBezTo>
                  <a:cubicBezTo>
                    <a:pt x="7" y="2"/>
                    <a:pt x="9" y="2"/>
                    <a:pt x="7" y="0"/>
                  </a:cubicBezTo>
                  <a:cubicBezTo>
                    <a:pt x="4" y="3"/>
                    <a:pt x="3" y="0"/>
                    <a:pt x="0"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98" name="Freeform 53">
              <a:extLst>
                <a:ext uri="{FF2B5EF4-FFF2-40B4-BE49-F238E27FC236}">
                  <a16:creationId xmlns:a16="http://schemas.microsoft.com/office/drawing/2014/main" xmlns="" id="{11E4F88C-CCFF-4148-8D3D-51C29704C8C6}"/>
                </a:ext>
              </a:extLst>
            </p:cNvPr>
            <p:cNvSpPr>
              <a:spLocks/>
            </p:cNvSpPr>
            <p:nvPr/>
          </p:nvSpPr>
          <p:spPr bwMode="auto">
            <a:xfrm>
              <a:off x="4182934" y="5897509"/>
              <a:ext cx="7651" cy="7651"/>
            </a:xfrm>
            <a:custGeom>
              <a:avLst/>
              <a:gdLst/>
              <a:ahLst/>
              <a:cxnLst>
                <a:cxn ang="0">
                  <a:pos x="1" y="0"/>
                </a:cxn>
                <a:cxn ang="0">
                  <a:pos x="0" y="2"/>
                </a:cxn>
                <a:cxn ang="0">
                  <a:pos x="2" y="5"/>
                </a:cxn>
                <a:cxn ang="0">
                  <a:pos x="5" y="4"/>
                </a:cxn>
                <a:cxn ang="0">
                  <a:pos x="1" y="0"/>
                </a:cxn>
              </a:cxnLst>
              <a:rect l="0" t="0" r="r" b="b"/>
              <a:pathLst>
                <a:path w="5" h="5">
                  <a:moveTo>
                    <a:pt x="1" y="0"/>
                  </a:moveTo>
                  <a:cubicBezTo>
                    <a:pt x="1" y="1"/>
                    <a:pt x="0" y="2"/>
                    <a:pt x="0" y="2"/>
                  </a:cubicBezTo>
                  <a:cubicBezTo>
                    <a:pt x="1" y="3"/>
                    <a:pt x="2" y="3"/>
                    <a:pt x="2" y="5"/>
                  </a:cubicBezTo>
                  <a:cubicBezTo>
                    <a:pt x="2" y="4"/>
                    <a:pt x="4" y="5"/>
                    <a:pt x="5" y="4"/>
                  </a:cubicBezTo>
                  <a:cubicBezTo>
                    <a:pt x="3" y="3"/>
                    <a:pt x="2" y="1"/>
                    <a:pt x="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99" name="Freeform 54">
              <a:extLst>
                <a:ext uri="{FF2B5EF4-FFF2-40B4-BE49-F238E27FC236}">
                  <a16:creationId xmlns:a16="http://schemas.microsoft.com/office/drawing/2014/main" xmlns="" id="{7ADA28F8-6979-48D0-BF5E-DDF6867BD7D5}"/>
                </a:ext>
              </a:extLst>
            </p:cNvPr>
            <p:cNvSpPr>
              <a:spLocks/>
            </p:cNvSpPr>
            <p:nvPr/>
          </p:nvSpPr>
          <p:spPr bwMode="auto">
            <a:xfrm>
              <a:off x="4026735" y="5965089"/>
              <a:ext cx="7651" cy="7651"/>
            </a:xfrm>
            <a:custGeom>
              <a:avLst/>
              <a:gdLst/>
              <a:ahLst/>
              <a:cxnLst>
                <a:cxn ang="0">
                  <a:pos x="4" y="3"/>
                </a:cxn>
                <a:cxn ang="0">
                  <a:pos x="2" y="0"/>
                </a:cxn>
                <a:cxn ang="0">
                  <a:pos x="2" y="2"/>
                </a:cxn>
                <a:cxn ang="0">
                  <a:pos x="1" y="1"/>
                </a:cxn>
                <a:cxn ang="0">
                  <a:pos x="0" y="2"/>
                </a:cxn>
                <a:cxn ang="0">
                  <a:pos x="4" y="4"/>
                </a:cxn>
                <a:cxn ang="0">
                  <a:pos x="4" y="3"/>
                </a:cxn>
              </a:cxnLst>
              <a:rect l="0" t="0" r="r" b="b"/>
              <a:pathLst>
                <a:path w="5" h="5">
                  <a:moveTo>
                    <a:pt x="4" y="3"/>
                  </a:moveTo>
                  <a:cubicBezTo>
                    <a:pt x="5" y="2"/>
                    <a:pt x="4" y="0"/>
                    <a:pt x="2" y="0"/>
                  </a:cubicBezTo>
                  <a:cubicBezTo>
                    <a:pt x="2" y="1"/>
                    <a:pt x="3" y="1"/>
                    <a:pt x="2" y="2"/>
                  </a:cubicBezTo>
                  <a:cubicBezTo>
                    <a:pt x="2" y="1"/>
                    <a:pt x="2" y="0"/>
                    <a:pt x="1" y="1"/>
                  </a:cubicBezTo>
                  <a:cubicBezTo>
                    <a:pt x="1" y="1"/>
                    <a:pt x="1" y="2"/>
                    <a:pt x="0" y="2"/>
                  </a:cubicBezTo>
                  <a:cubicBezTo>
                    <a:pt x="1" y="4"/>
                    <a:pt x="2" y="5"/>
                    <a:pt x="4" y="4"/>
                  </a:cubicBezTo>
                  <a:cubicBezTo>
                    <a:pt x="2" y="2"/>
                    <a:pt x="3" y="3"/>
                    <a:pt x="4"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00" name="Freeform 55">
              <a:extLst>
                <a:ext uri="{FF2B5EF4-FFF2-40B4-BE49-F238E27FC236}">
                  <a16:creationId xmlns:a16="http://schemas.microsoft.com/office/drawing/2014/main" xmlns="" id="{32BD1F75-083C-46F2-83BD-1850D7ACABD2}"/>
                </a:ext>
              </a:extLst>
            </p:cNvPr>
            <p:cNvSpPr>
              <a:spLocks noEditPoints="1"/>
            </p:cNvSpPr>
            <p:nvPr/>
          </p:nvSpPr>
          <p:spPr bwMode="auto">
            <a:xfrm>
              <a:off x="3993583" y="5587025"/>
              <a:ext cx="61842" cy="189988"/>
            </a:xfrm>
            <a:custGeom>
              <a:avLst/>
              <a:gdLst/>
              <a:ahLst/>
              <a:cxnLst>
                <a:cxn ang="0">
                  <a:pos x="19" y="105"/>
                </a:cxn>
                <a:cxn ang="0">
                  <a:pos x="17" y="107"/>
                </a:cxn>
                <a:cxn ang="0">
                  <a:pos x="19" y="81"/>
                </a:cxn>
                <a:cxn ang="0">
                  <a:pos x="21" y="64"/>
                </a:cxn>
                <a:cxn ang="0">
                  <a:pos x="2" y="15"/>
                </a:cxn>
                <a:cxn ang="0">
                  <a:pos x="16" y="25"/>
                </a:cxn>
                <a:cxn ang="0">
                  <a:pos x="15" y="23"/>
                </a:cxn>
                <a:cxn ang="0">
                  <a:pos x="10" y="19"/>
                </a:cxn>
                <a:cxn ang="0">
                  <a:pos x="16" y="19"/>
                </a:cxn>
                <a:cxn ang="0">
                  <a:pos x="13" y="22"/>
                </a:cxn>
                <a:cxn ang="0">
                  <a:pos x="15" y="14"/>
                </a:cxn>
                <a:cxn ang="0">
                  <a:pos x="18" y="28"/>
                </a:cxn>
                <a:cxn ang="0">
                  <a:pos x="37" y="118"/>
                </a:cxn>
                <a:cxn ang="0">
                  <a:pos x="37" y="101"/>
                </a:cxn>
                <a:cxn ang="0">
                  <a:pos x="36" y="100"/>
                </a:cxn>
                <a:cxn ang="0">
                  <a:pos x="16" y="117"/>
                </a:cxn>
                <a:cxn ang="0">
                  <a:pos x="18" y="123"/>
                </a:cxn>
                <a:cxn ang="0">
                  <a:pos x="24" y="120"/>
                </a:cxn>
                <a:cxn ang="0">
                  <a:pos x="33" y="118"/>
                </a:cxn>
                <a:cxn ang="0">
                  <a:pos x="35" y="121"/>
                </a:cxn>
                <a:cxn ang="0">
                  <a:pos x="37" y="116"/>
                </a:cxn>
                <a:cxn ang="0">
                  <a:pos x="40" y="112"/>
                </a:cxn>
                <a:cxn ang="0">
                  <a:pos x="34" y="106"/>
                </a:cxn>
                <a:cxn ang="0">
                  <a:pos x="40" y="104"/>
                </a:cxn>
                <a:cxn ang="0">
                  <a:pos x="39" y="102"/>
                </a:cxn>
                <a:cxn ang="0">
                  <a:pos x="40" y="96"/>
                </a:cxn>
                <a:cxn ang="0">
                  <a:pos x="34" y="91"/>
                </a:cxn>
                <a:cxn ang="0">
                  <a:pos x="35" y="89"/>
                </a:cxn>
                <a:cxn ang="0">
                  <a:pos x="37" y="83"/>
                </a:cxn>
                <a:cxn ang="0">
                  <a:pos x="28" y="82"/>
                </a:cxn>
                <a:cxn ang="0">
                  <a:pos x="27" y="80"/>
                </a:cxn>
                <a:cxn ang="0">
                  <a:pos x="36" y="79"/>
                </a:cxn>
                <a:cxn ang="0">
                  <a:pos x="38" y="75"/>
                </a:cxn>
                <a:cxn ang="0">
                  <a:pos x="37" y="67"/>
                </a:cxn>
                <a:cxn ang="0">
                  <a:pos x="35" y="64"/>
                </a:cxn>
                <a:cxn ang="0">
                  <a:pos x="33" y="57"/>
                </a:cxn>
                <a:cxn ang="0">
                  <a:pos x="32" y="50"/>
                </a:cxn>
                <a:cxn ang="0">
                  <a:pos x="26" y="46"/>
                </a:cxn>
                <a:cxn ang="0">
                  <a:pos x="32" y="26"/>
                </a:cxn>
                <a:cxn ang="0">
                  <a:pos x="23" y="3"/>
                </a:cxn>
                <a:cxn ang="0">
                  <a:pos x="15" y="7"/>
                </a:cxn>
                <a:cxn ang="0">
                  <a:pos x="13" y="1"/>
                </a:cxn>
                <a:cxn ang="0">
                  <a:pos x="1" y="14"/>
                </a:cxn>
                <a:cxn ang="0">
                  <a:pos x="4" y="31"/>
                </a:cxn>
                <a:cxn ang="0">
                  <a:pos x="4" y="34"/>
                </a:cxn>
                <a:cxn ang="0">
                  <a:pos x="9" y="52"/>
                </a:cxn>
                <a:cxn ang="0">
                  <a:pos x="20" y="51"/>
                </a:cxn>
                <a:cxn ang="0">
                  <a:pos x="13" y="62"/>
                </a:cxn>
                <a:cxn ang="0">
                  <a:pos x="14" y="66"/>
                </a:cxn>
                <a:cxn ang="0">
                  <a:pos x="12" y="68"/>
                </a:cxn>
                <a:cxn ang="0">
                  <a:pos x="13" y="73"/>
                </a:cxn>
                <a:cxn ang="0">
                  <a:pos x="13" y="74"/>
                </a:cxn>
                <a:cxn ang="0">
                  <a:pos x="16" y="76"/>
                </a:cxn>
                <a:cxn ang="0">
                  <a:pos x="15" y="79"/>
                </a:cxn>
                <a:cxn ang="0">
                  <a:pos x="13" y="82"/>
                </a:cxn>
                <a:cxn ang="0">
                  <a:pos x="15" y="91"/>
                </a:cxn>
                <a:cxn ang="0">
                  <a:pos x="16" y="97"/>
                </a:cxn>
                <a:cxn ang="0">
                  <a:pos x="16" y="103"/>
                </a:cxn>
                <a:cxn ang="0">
                  <a:pos x="15" y="113"/>
                </a:cxn>
              </a:cxnLst>
              <a:rect l="0" t="0" r="r" b="b"/>
              <a:pathLst>
                <a:path w="41" h="126">
                  <a:moveTo>
                    <a:pt x="16" y="112"/>
                  </a:moveTo>
                  <a:cubicBezTo>
                    <a:pt x="16" y="111"/>
                    <a:pt x="17" y="111"/>
                    <a:pt x="17" y="110"/>
                  </a:cubicBezTo>
                  <a:cubicBezTo>
                    <a:pt x="18" y="109"/>
                    <a:pt x="17" y="111"/>
                    <a:pt x="18" y="111"/>
                  </a:cubicBezTo>
                  <a:cubicBezTo>
                    <a:pt x="18" y="112"/>
                    <a:pt x="17" y="112"/>
                    <a:pt x="16" y="112"/>
                  </a:cubicBezTo>
                  <a:close/>
                  <a:moveTo>
                    <a:pt x="17" y="107"/>
                  </a:moveTo>
                  <a:cubicBezTo>
                    <a:pt x="17" y="105"/>
                    <a:pt x="18" y="106"/>
                    <a:pt x="19" y="105"/>
                  </a:cubicBezTo>
                  <a:cubicBezTo>
                    <a:pt x="18" y="104"/>
                    <a:pt x="18" y="105"/>
                    <a:pt x="17" y="106"/>
                  </a:cubicBezTo>
                  <a:cubicBezTo>
                    <a:pt x="17" y="104"/>
                    <a:pt x="19" y="105"/>
                    <a:pt x="19" y="105"/>
                  </a:cubicBezTo>
                  <a:cubicBezTo>
                    <a:pt x="20" y="105"/>
                    <a:pt x="20" y="105"/>
                    <a:pt x="20" y="104"/>
                  </a:cubicBezTo>
                  <a:cubicBezTo>
                    <a:pt x="21" y="104"/>
                    <a:pt x="19" y="105"/>
                    <a:pt x="20" y="106"/>
                  </a:cubicBezTo>
                  <a:cubicBezTo>
                    <a:pt x="19" y="106"/>
                    <a:pt x="18" y="107"/>
                    <a:pt x="20" y="107"/>
                  </a:cubicBezTo>
                  <a:cubicBezTo>
                    <a:pt x="19" y="109"/>
                    <a:pt x="17" y="107"/>
                    <a:pt x="17" y="107"/>
                  </a:cubicBezTo>
                  <a:close/>
                  <a:moveTo>
                    <a:pt x="33" y="112"/>
                  </a:moveTo>
                  <a:cubicBezTo>
                    <a:pt x="33" y="113"/>
                    <a:pt x="33" y="114"/>
                    <a:pt x="32" y="114"/>
                  </a:cubicBezTo>
                  <a:cubicBezTo>
                    <a:pt x="32" y="114"/>
                    <a:pt x="31" y="114"/>
                    <a:pt x="31" y="114"/>
                  </a:cubicBezTo>
                  <a:cubicBezTo>
                    <a:pt x="31" y="114"/>
                    <a:pt x="31" y="114"/>
                    <a:pt x="31" y="114"/>
                  </a:cubicBezTo>
                  <a:cubicBezTo>
                    <a:pt x="30" y="115"/>
                    <a:pt x="31" y="112"/>
                    <a:pt x="33" y="112"/>
                  </a:cubicBezTo>
                  <a:close/>
                  <a:moveTo>
                    <a:pt x="19" y="81"/>
                  </a:moveTo>
                  <a:cubicBezTo>
                    <a:pt x="20" y="80"/>
                    <a:pt x="20" y="81"/>
                    <a:pt x="21" y="80"/>
                  </a:cubicBezTo>
                  <a:cubicBezTo>
                    <a:pt x="21" y="81"/>
                    <a:pt x="19" y="82"/>
                    <a:pt x="19" y="81"/>
                  </a:cubicBezTo>
                  <a:close/>
                  <a:moveTo>
                    <a:pt x="13" y="71"/>
                  </a:moveTo>
                  <a:cubicBezTo>
                    <a:pt x="11" y="70"/>
                    <a:pt x="13" y="69"/>
                    <a:pt x="14" y="69"/>
                  </a:cubicBezTo>
                  <a:cubicBezTo>
                    <a:pt x="14" y="70"/>
                    <a:pt x="13" y="70"/>
                    <a:pt x="13" y="71"/>
                  </a:cubicBezTo>
                  <a:close/>
                  <a:moveTo>
                    <a:pt x="21" y="64"/>
                  </a:moveTo>
                  <a:cubicBezTo>
                    <a:pt x="22" y="64"/>
                    <a:pt x="22" y="64"/>
                    <a:pt x="23" y="63"/>
                  </a:cubicBezTo>
                  <a:cubicBezTo>
                    <a:pt x="23" y="65"/>
                    <a:pt x="20" y="65"/>
                    <a:pt x="21" y="66"/>
                  </a:cubicBezTo>
                  <a:cubicBezTo>
                    <a:pt x="20" y="66"/>
                    <a:pt x="22" y="65"/>
                    <a:pt x="21" y="64"/>
                  </a:cubicBezTo>
                  <a:close/>
                  <a:moveTo>
                    <a:pt x="3" y="16"/>
                  </a:moveTo>
                  <a:cubicBezTo>
                    <a:pt x="2" y="17"/>
                    <a:pt x="2" y="16"/>
                    <a:pt x="2" y="16"/>
                  </a:cubicBezTo>
                  <a:cubicBezTo>
                    <a:pt x="1" y="16"/>
                    <a:pt x="1" y="15"/>
                    <a:pt x="2" y="15"/>
                  </a:cubicBezTo>
                  <a:cubicBezTo>
                    <a:pt x="2" y="15"/>
                    <a:pt x="2" y="16"/>
                    <a:pt x="2" y="16"/>
                  </a:cubicBezTo>
                  <a:cubicBezTo>
                    <a:pt x="2" y="16"/>
                    <a:pt x="3" y="16"/>
                    <a:pt x="3" y="16"/>
                  </a:cubicBezTo>
                  <a:close/>
                  <a:moveTo>
                    <a:pt x="16" y="23"/>
                  </a:moveTo>
                  <a:cubicBezTo>
                    <a:pt x="16" y="24"/>
                    <a:pt x="15" y="24"/>
                    <a:pt x="16" y="25"/>
                  </a:cubicBezTo>
                  <a:cubicBezTo>
                    <a:pt x="15" y="26"/>
                    <a:pt x="15" y="25"/>
                    <a:pt x="15" y="25"/>
                  </a:cubicBezTo>
                  <a:cubicBezTo>
                    <a:pt x="15" y="27"/>
                    <a:pt x="15" y="25"/>
                    <a:pt x="16" y="25"/>
                  </a:cubicBezTo>
                  <a:cubicBezTo>
                    <a:pt x="16" y="26"/>
                    <a:pt x="16" y="27"/>
                    <a:pt x="17" y="27"/>
                  </a:cubicBezTo>
                  <a:cubicBezTo>
                    <a:pt x="16" y="27"/>
                    <a:pt x="15" y="27"/>
                    <a:pt x="15" y="26"/>
                  </a:cubicBezTo>
                  <a:cubicBezTo>
                    <a:pt x="15" y="28"/>
                    <a:pt x="17" y="29"/>
                    <a:pt x="17" y="30"/>
                  </a:cubicBezTo>
                  <a:cubicBezTo>
                    <a:pt x="15" y="29"/>
                    <a:pt x="14" y="27"/>
                    <a:pt x="14" y="25"/>
                  </a:cubicBezTo>
                  <a:cubicBezTo>
                    <a:pt x="15" y="24"/>
                    <a:pt x="15" y="25"/>
                    <a:pt x="16" y="24"/>
                  </a:cubicBezTo>
                  <a:cubicBezTo>
                    <a:pt x="15" y="24"/>
                    <a:pt x="16" y="23"/>
                    <a:pt x="15" y="23"/>
                  </a:cubicBezTo>
                  <a:cubicBezTo>
                    <a:pt x="14" y="24"/>
                    <a:pt x="13" y="25"/>
                    <a:pt x="13" y="27"/>
                  </a:cubicBezTo>
                  <a:cubicBezTo>
                    <a:pt x="13" y="25"/>
                    <a:pt x="14" y="22"/>
                    <a:pt x="16" y="23"/>
                  </a:cubicBezTo>
                  <a:close/>
                  <a:moveTo>
                    <a:pt x="14" y="19"/>
                  </a:moveTo>
                  <a:cubicBezTo>
                    <a:pt x="13" y="19"/>
                    <a:pt x="11" y="19"/>
                    <a:pt x="13" y="18"/>
                  </a:cubicBezTo>
                  <a:cubicBezTo>
                    <a:pt x="13" y="18"/>
                    <a:pt x="12" y="19"/>
                    <a:pt x="12" y="18"/>
                  </a:cubicBezTo>
                  <a:cubicBezTo>
                    <a:pt x="11" y="18"/>
                    <a:pt x="11" y="19"/>
                    <a:pt x="10" y="19"/>
                  </a:cubicBezTo>
                  <a:cubicBezTo>
                    <a:pt x="10" y="18"/>
                    <a:pt x="13" y="16"/>
                    <a:pt x="13" y="18"/>
                  </a:cubicBezTo>
                  <a:cubicBezTo>
                    <a:pt x="14" y="17"/>
                    <a:pt x="13" y="16"/>
                    <a:pt x="13" y="17"/>
                  </a:cubicBezTo>
                  <a:cubicBezTo>
                    <a:pt x="13" y="16"/>
                    <a:pt x="15" y="16"/>
                    <a:pt x="15" y="17"/>
                  </a:cubicBezTo>
                  <a:cubicBezTo>
                    <a:pt x="14" y="17"/>
                    <a:pt x="15" y="18"/>
                    <a:pt x="15" y="18"/>
                  </a:cubicBezTo>
                  <a:cubicBezTo>
                    <a:pt x="15" y="18"/>
                    <a:pt x="15" y="18"/>
                    <a:pt x="14" y="18"/>
                  </a:cubicBezTo>
                  <a:cubicBezTo>
                    <a:pt x="15" y="18"/>
                    <a:pt x="15" y="19"/>
                    <a:pt x="16" y="19"/>
                  </a:cubicBezTo>
                  <a:cubicBezTo>
                    <a:pt x="16" y="20"/>
                    <a:pt x="15" y="19"/>
                    <a:pt x="14" y="19"/>
                  </a:cubicBezTo>
                  <a:cubicBezTo>
                    <a:pt x="15" y="20"/>
                    <a:pt x="16" y="20"/>
                    <a:pt x="17" y="21"/>
                  </a:cubicBezTo>
                  <a:cubicBezTo>
                    <a:pt x="16" y="21"/>
                    <a:pt x="16" y="21"/>
                    <a:pt x="15" y="22"/>
                  </a:cubicBezTo>
                  <a:cubicBezTo>
                    <a:pt x="15" y="21"/>
                    <a:pt x="15" y="20"/>
                    <a:pt x="14" y="20"/>
                  </a:cubicBezTo>
                  <a:cubicBezTo>
                    <a:pt x="14" y="20"/>
                    <a:pt x="14" y="21"/>
                    <a:pt x="15" y="22"/>
                  </a:cubicBezTo>
                  <a:cubicBezTo>
                    <a:pt x="14" y="22"/>
                    <a:pt x="13" y="22"/>
                    <a:pt x="13" y="22"/>
                  </a:cubicBezTo>
                  <a:cubicBezTo>
                    <a:pt x="13" y="22"/>
                    <a:pt x="14" y="21"/>
                    <a:pt x="13" y="20"/>
                  </a:cubicBezTo>
                  <a:cubicBezTo>
                    <a:pt x="11" y="23"/>
                    <a:pt x="11" y="21"/>
                    <a:pt x="14" y="19"/>
                  </a:cubicBezTo>
                  <a:close/>
                  <a:moveTo>
                    <a:pt x="13" y="15"/>
                  </a:moveTo>
                  <a:cubicBezTo>
                    <a:pt x="13" y="15"/>
                    <a:pt x="14" y="14"/>
                    <a:pt x="14" y="15"/>
                  </a:cubicBezTo>
                  <a:cubicBezTo>
                    <a:pt x="14" y="14"/>
                    <a:pt x="14" y="13"/>
                    <a:pt x="16" y="13"/>
                  </a:cubicBezTo>
                  <a:cubicBezTo>
                    <a:pt x="15" y="13"/>
                    <a:pt x="15" y="13"/>
                    <a:pt x="15" y="14"/>
                  </a:cubicBezTo>
                  <a:cubicBezTo>
                    <a:pt x="15" y="15"/>
                    <a:pt x="16" y="15"/>
                    <a:pt x="16" y="16"/>
                  </a:cubicBezTo>
                  <a:cubicBezTo>
                    <a:pt x="14" y="15"/>
                    <a:pt x="12" y="15"/>
                    <a:pt x="15" y="16"/>
                  </a:cubicBezTo>
                  <a:cubicBezTo>
                    <a:pt x="14" y="17"/>
                    <a:pt x="13" y="15"/>
                    <a:pt x="11" y="16"/>
                  </a:cubicBezTo>
                  <a:cubicBezTo>
                    <a:pt x="11" y="15"/>
                    <a:pt x="13" y="16"/>
                    <a:pt x="13" y="15"/>
                  </a:cubicBezTo>
                  <a:close/>
                  <a:moveTo>
                    <a:pt x="18" y="30"/>
                  </a:moveTo>
                  <a:cubicBezTo>
                    <a:pt x="17" y="30"/>
                    <a:pt x="18" y="29"/>
                    <a:pt x="18" y="28"/>
                  </a:cubicBezTo>
                  <a:cubicBezTo>
                    <a:pt x="19" y="28"/>
                    <a:pt x="19" y="30"/>
                    <a:pt x="18" y="30"/>
                  </a:cubicBezTo>
                  <a:close/>
                  <a:moveTo>
                    <a:pt x="17" y="34"/>
                  </a:moveTo>
                  <a:cubicBezTo>
                    <a:pt x="17" y="34"/>
                    <a:pt x="16" y="34"/>
                    <a:pt x="16" y="33"/>
                  </a:cubicBezTo>
                  <a:cubicBezTo>
                    <a:pt x="17" y="32"/>
                    <a:pt x="17" y="32"/>
                    <a:pt x="17" y="32"/>
                  </a:cubicBezTo>
                  <a:cubicBezTo>
                    <a:pt x="17" y="32"/>
                    <a:pt x="17" y="33"/>
                    <a:pt x="17" y="34"/>
                  </a:cubicBezTo>
                  <a:close/>
                  <a:moveTo>
                    <a:pt x="37" y="118"/>
                  </a:moveTo>
                  <a:cubicBezTo>
                    <a:pt x="38" y="117"/>
                    <a:pt x="38" y="118"/>
                    <a:pt x="38" y="118"/>
                  </a:cubicBezTo>
                  <a:cubicBezTo>
                    <a:pt x="38" y="119"/>
                    <a:pt x="37" y="119"/>
                    <a:pt x="37" y="119"/>
                  </a:cubicBezTo>
                  <a:cubicBezTo>
                    <a:pt x="37" y="119"/>
                    <a:pt x="37" y="118"/>
                    <a:pt x="37" y="118"/>
                  </a:cubicBezTo>
                  <a:close/>
                  <a:moveTo>
                    <a:pt x="37" y="101"/>
                  </a:moveTo>
                  <a:cubicBezTo>
                    <a:pt x="38" y="102"/>
                    <a:pt x="36" y="102"/>
                    <a:pt x="35" y="102"/>
                  </a:cubicBezTo>
                  <a:cubicBezTo>
                    <a:pt x="35" y="101"/>
                    <a:pt x="37" y="102"/>
                    <a:pt x="37" y="101"/>
                  </a:cubicBezTo>
                  <a:close/>
                  <a:moveTo>
                    <a:pt x="35" y="95"/>
                  </a:moveTo>
                  <a:cubicBezTo>
                    <a:pt x="34" y="94"/>
                    <a:pt x="33" y="94"/>
                    <a:pt x="33" y="94"/>
                  </a:cubicBezTo>
                  <a:cubicBezTo>
                    <a:pt x="33" y="94"/>
                    <a:pt x="35" y="93"/>
                    <a:pt x="35" y="95"/>
                  </a:cubicBezTo>
                  <a:close/>
                  <a:moveTo>
                    <a:pt x="37" y="98"/>
                  </a:moveTo>
                  <a:cubicBezTo>
                    <a:pt x="37" y="99"/>
                    <a:pt x="37" y="99"/>
                    <a:pt x="38" y="99"/>
                  </a:cubicBezTo>
                  <a:cubicBezTo>
                    <a:pt x="37" y="100"/>
                    <a:pt x="37" y="99"/>
                    <a:pt x="36" y="100"/>
                  </a:cubicBezTo>
                  <a:cubicBezTo>
                    <a:pt x="36" y="99"/>
                    <a:pt x="37" y="99"/>
                    <a:pt x="37" y="98"/>
                  </a:cubicBezTo>
                  <a:close/>
                  <a:moveTo>
                    <a:pt x="19" y="115"/>
                  </a:moveTo>
                  <a:cubicBezTo>
                    <a:pt x="18" y="115"/>
                    <a:pt x="17" y="115"/>
                    <a:pt x="17" y="116"/>
                  </a:cubicBezTo>
                  <a:cubicBezTo>
                    <a:pt x="18" y="116"/>
                    <a:pt x="19" y="117"/>
                    <a:pt x="19" y="118"/>
                  </a:cubicBezTo>
                  <a:cubicBezTo>
                    <a:pt x="18" y="118"/>
                    <a:pt x="17" y="117"/>
                    <a:pt x="16" y="117"/>
                  </a:cubicBezTo>
                  <a:cubicBezTo>
                    <a:pt x="17" y="117"/>
                    <a:pt x="17" y="117"/>
                    <a:pt x="16" y="117"/>
                  </a:cubicBezTo>
                  <a:cubicBezTo>
                    <a:pt x="16" y="117"/>
                    <a:pt x="16" y="118"/>
                    <a:pt x="16" y="118"/>
                  </a:cubicBezTo>
                  <a:cubicBezTo>
                    <a:pt x="17" y="118"/>
                    <a:pt x="17" y="118"/>
                    <a:pt x="17" y="119"/>
                  </a:cubicBezTo>
                  <a:cubicBezTo>
                    <a:pt x="17" y="119"/>
                    <a:pt x="19" y="118"/>
                    <a:pt x="19" y="119"/>
                  </a:cubicBezTo>
                  <a:cubicBezTo>
                    <a:pt x="18" y="120"/>
                    <a:pt x="17" y="119"/>
                    <a:pt x="17" y="120"/>
                  </a:cubicBezTo>
                  <a:cubicBezTo>
                    <a:pt x="18" y="120"/>
                    <a:pt x="19" y="120"/>
                    <a:pt x="20" y="121"/>
                  </a:cubicBezTo>
                  <a:cubicBezTo>
                    <a:pt x="19" y="122"/>
                    <a:pt x="19" y="122"/>
                    <a:pt x="18" y="123"/>
                  </a:cubicBezTo>
                  <a:cubicBezTo>
                    <a:pt x="19" y="123"/>
                    <a:pt x="19" y="124"/>
                    <a:pt x="20" y="125"/>
                  </a:cubicBezTo>
                  <a:cubicBezTo>
                    <a:pt x="21" y="124"/>
                    <a:pt x="22" y="126"/>
                    <a:pt x="22" y="124"/>
                  </a:cubicBezTo>
                  <a:cubicBezTo>
                    <a:pt x="21" y="124"/>
                    <a:pt x="22" y="123"/>
                    <a:pt x="23" y="123"/>
                  </a:cubicBezTo>
                  <a:cubicBezTo>
                    <a:pt x="23" y="122"/>
                    <a:pt x="23" y="122"/>
                    <a:pt x="23" y="121"/>
                  </a:cubicBezTo>
                  <a:cubicBezTo>
                    <a:pt x="23" y="122"/>
                    <a:pt x="24" y="122"/>
                    <a:pt x="24" y="122"/>
                  </a:cubicBezTo>
                  <a:cubicBezTo>
                    <a:pt x="24" y="121"/>
                    <a:pt x="24" y="120"/>
                    <a:pt x="24" y="120"/>
                  </a:cubicBezTo>
                  <a:cubicBezTo>
                    <a:pt x="25" y="120"/>
                    <a:pt x="25" y="121"/>
                    <a:pt x="26" y="122"/>
                  </a:cubicBezTo>
                  <a:cubicBezTo>
                    <a:pt x="26" y="122"/>
                    <a:pt x="28" y="123"/>
                    <a:pt x="28" y="122"/>
                  </a:cubicBezTo>
                  <a:cubicBezTo>
                    <a:pt x="26" y="122"/>
                    <a:pt x="28" y="120"/>
                    <a:pt x="26" y="119"/>
                  </a:cubicBezTo>
                  <a:cubicBezTo>
                    <a:pt x="28" y="118"/>
                    <a:pt x="28" y="119"/>
                    <a:pt x="29" y="119"/>
                  </a:cubicBezTo>
                  <a:cubicBezTo>
                    <a:pt x="30" y="117"/>
                    <a:pt x="31" y="117"/>
                    <a:pt x="32" y="116"/>
                  </a:cubicBezTo>
                  <a:cubicBezTo>
                    <a:pt x="32" y="117"/>
                    <a:pt x="32" y="117"/>
                    <a:pt x="33" y="118"/>
                  </a:cubicBezTo>
                  <a:cubicBezTo>
                    <a:pt x="32" y="117"/>
                    <a:pt x="31" y="119"/>
                    <a:pt x="32" y="118"/>
                  </a:cubicBezTo>
                  <a:cubicBezTo>
                    <a:pt x="32" y="118"/>
                    <a:pt x="33" y="118"/>
                    <a:pt x="34" y="117"/>
                  </a:cubicBezTo>
                  <a:cubicBezTo>
                    <a:pt x="34" y="117"/>
                    <a:pt x="33" y="116"/>
                    <a:pt x="34" y="116"/>
                  </a:cubicBezTo>
                  <a:cubicBezTo>
                    <a:pt x="36" y="116"/>
                    <a:pt x="34" y="117"/>
                    <a:pt x="36" y="118"/>
                  </a:cubicBezTo>
                  <a:cubicBezTo>
                    <a:pt x="35" y="119"/>
                    <a:pt x="35" y="119"/>
                    <a:pt x="35" y="119"/>
                  </a:cubicBezTo>
                  <a:cubicBezTo>
                    <a:pt x="35" y="120"/>
                    <a:pt x="35" y="120"/>
                    <a:pt x="35" y="121"/>
                  </a:cubicBezTo>
                  <a:cubicBezTo>
                    <a:pt x="37" y="120"/>
                    <a:pt x="37" y="120"/>
                    <a:pt x="38" y="120"/>
                  </a:cubicBezTo>
                  <a:cubicBezTo>
                    <a:pt x="38" y="120"/>
                    <a:pt x="37" y="120"/>
                    <a:pt x="37" y="120"/>
                  </a:cubicBezTo>
                  <a:cubicBezTo>
                    <a:pt x="38" y="120"/>
                    <a:pt x="38" y="122"/>
                    <a:pt x="39" y="121"/>
                  </a:cubicBezTo>
                  <a:cubicBezTo>
                    <a:pt x="39" y="119"/>
                    <a:pt x="39" y="118"/>
                    <a:pt x="39" y="116"/>
                  </a:cubicBezTo>
                  <a:cubicBezTo>
                    <a:pt x="39" y="116"/>
                    <a:pt x="37" y="117"/>
                    <a:pt x="37" y="116"/>
                  </a:cubicBezTo>
                  <a:cubicBezTo>
                    <a:pt x="37" y="116"/>
                    <a:pt x="37" y="116"/>
                    <a:pt x="37" y="116"/>
                  </a:cubicBezTo>
                  <a:cubicBezTo>
                    <a:pt x="38" y="116"/>
                    <a:pt x="38" y="115"/>
                    <a:pt x="38" y="114"/>
                  </a:cubicBezTo>
                  <a:cubicBezTo>
                    <a:pt x="39" y="115"/>
                    <a:pt x="40" y="114"/>
                    <a:pt x="40" y="113"/>
                  </a:cubicBezTo>
                  <a:cubicBezTo>
                    <a:pt x="38" y="113"/>
                    <a:pt x="36" y="114"/>
                    <a:pt x="35" y="113"/>
                  </a:cubicBezTo>
                  <a:cubicBezTo>
                    <a:pt x="35" y="113"/>
                    <a:pt x="35" y="112"/>
                    <a:pt x="35" y="112"/>
                  </a:cubicBezTo>
                  <a:cubicBezTo>
                    <a:pt x="37" y="113"/>
                    <a:pt x="37" y="111"/>
                    <a:pt x="39" y="111"/>
                  </a:cubicBezTo>
                  <a:cubicBezTo>
                    <a:pt x="39" y="111"/>
                    <a:pt x="39" y="112"/>
                    <a:pt x="40" y="112"/>
                  </a:cubicBezTo>
                  <a:cubicBezTo>
                    <a:pt x="39" y="110"/>
                    <a:pt x="38" y="111"/>
                    <a:pt x="38" y="110"/>
                  </a:cubicBezTo>
                  <a:cubicBezTo>
                    <a:pt x="37" y="110"/>
                    <a:pt x="37" y="111"/>
                    <a:pt x="36" y="111"/>
                  </a:cubicBezTo>
                  <a:cubicBezTo>
                    <a:pt x="37" y="109"/>
                    <a:pt x="34" y="109"/>
                    <a:pt x="34" y="108"/>
                  </a:cubicBezTo>
                  <a:cubicBezTo>
                    <a:pt x="35" y="108"/>
                    <a:pt x="35" y="108"/>
                    <a:pt x="36" y="108"/>
                  </a:cubicBezTo>
                  <a:cubicBezTo>
                    <a:pt x="35" y="107"/>
                    <a:pt x="35" y="106"/>
                    <a:pt x="35" y="106"/>
                  </a:cubicBezTo>
                  <a:cubicBezTo>
                    <a:pt x="35" y="106"/>
                    <a:pt x="34" y="106"/>
                    <a:pt x="34" y="106"/>
                  </a:cubicBezTo>
                  <a:cubicBezTo>
                    <a:pt x="36" y="105"/>
                    <a:pt x="33" y="105"/>
                    <a:pt x="34" y="104"/>
                  </a:cubicBezTo>
                  <a:cubicBezTo>
                    <a:pt x="35" y="104"/>
                    <a:pt x="36" y="106"/>
                    <a:pt x="36" y="107"/>
                  </a:cubicBezTo>
                  <a:cubicBezTo>
                    <a:pt x="38" y="106"/>
                    <a:pt x="39" y="109"/>
                    <a:pt x="40" y="108"/>
                  </a:cubicBezTo>
                  <a:cubicBezTo>
                    <a:pt x="39" y="107"/>
                    <a:pt x="39" y="107"/>
                    <a:pt x="38" y="106"/>
                  </a:cubicBezTo>
                  <a:cubicBezTo>
                    <a:pt x="39" y="105"/>
                    <a:pt x="39" y="106"/>
                    <a:pt x="41" y="106"/>
                  </a:cubicBezTo>
                  <a:cubicBezTo>
                    <a:pt x="41" y="105"/>
                    <a:pt x="40" y="104"/>
                    <a:pt x="40" y="104"/>
                  </a:cubicBezTo>
                  <a:cubicBezTo>
                    <a:pt x="39" y="106"/>
                    <a:pt x="38" y="105"/>
                    <a:pt x="36" y="105"/>
                  </a:cubicBezTo>
                  <a:cubicBezTo>
                    <a:pt x="36" y="105"/>
                    <a:pt x="37" y="104"/>
                    <a:pt x="37" y="104"/>
                  </a:cubicBezTo>
                  <a:cubicBezTo>
                    <a:pt x="38" y="103"/>
                    <a:pt x="39" y="105"/>
                    <a:pt x="39" y="104"/>
                  </a:cubicBezTo>
                  <a:cubicBezTo>
                    <a:pt x="38" y="104"/>
                    <a:pt x="38" y="104"/>
                    <a:pt x="37" y="103"/>
                  </a:cubicBezTo>
                  <a:cubicBezTo>
                    <a:pt x="38" y="102"/>
                    <a:pt x="40" y="104"/>
                    <a:pt x="40" y="103"/>
                  </a:cubicBezTo>
                  <a:cubicBezTo>
                    <a:pt x="39" y="103"/>
                    <a:pt x="41" y="102"/>
                    <a:pt x="39" y="102"/>
                  </a:cubicBezTo>
                  <a:cubicBezTo>
                    <a:pt x="39" y="102"/>
                    <a:pt x="39" y="102"/>
                    <a:pt x="39" y="103"/>
                  </a:cubicBezTo>
                  <a:cubicBezTo>
                    <a:pt x="39" y="101"/>
                    <a:pt x="38" y="102"/>
                    <a:pt x="38" y="101"/>
                  </a:cubicBezTo>
                  <a:cubicBezTo>
                    <a:pt x="38" y="100"/>
                    <a:pt x="36" y="102"/>
                    <a:pt x="36" y="100"/>
                  </a:cubicBezTo>
                  <a:cubicBezTo>
                    <a:pt x="37" y="100"/>
                    <a:pt x="40" y="100"/>
                    <a:pt x="41" y="99"/>
                  </a:cubicBezTo>
                  <a:cubicBezTo>
                    <a:pt x="40" y="99"/>
                    <a:pt x="39" y="100"/>
                    <a:pt x="38" y="98"/>
                  </a:cubicBezTo>
                  <a:cubicBezTo>
                    <a:pt x="39" y="97"/>
                    <a:pt x="41" y="96"/>
                    <a:pt x="40" y="96"/>
                  </a:cubicBezTo>
                  <a:cubicBezTo>
                    <a:pt x="39" y="97"/>
                    <a:pt x="38" y="97"/>
                    <a:pt x="38" y="96"/>
                  </a:cubicBezTo>
                  <a:cubicBezTo>
                    <a:pt x="38" y="96"/>
                    <a:pt x="39" y="96"/>
                    <a:pt x="39" y="95"/>
                  </a:cubicBezTo>
                  <a:cubicBezTo>
                    <a:pt x="39" y="95"/>
                    <a:pt x="37" y="96"/>
                    <a:pt x="37" y="95"/>
                  </a:cubicBezTo>
                  <a:cubicBezTo>
                    <a:pt x="38" y="95"/>
                    <a:pt x="38" y="95"/>
                    <a:pt x="39" y="95"/>
                  </a:cubicBezTo>
                  <a:cubicBezTo>
                    <a:pt x="37" y="94"/>
                    <a:pt x="35" y="93"/>
                    <a:pt x="36" y="92"/>
                  </a:cubicBezTo>
                  <a:cubicBezTo>
                    <a:pt x="35" y="93"/>
                    <a:pt x="34" y="92"/>
                    <a:pt x="34" y="91"/>
                  </a:cubicBezTo>
                  <a:cubicBezTo>
                    <a:pt x="35" y="91"/>
                    <a:pt x="35" y="89"/>
                    <a:pt x="34" y="89"/>
                  </a:cubicBezTo>
                  <a:cubicBezTo>
                    <a:pt x="35" y="90"/>
                    <a:pt x="33" y="91"/>
                    <a:pt x="33" y="90"/>
                  </a:cubicBezTo>
                  <a:cubicBezTo>
                    <a:pt x="33" y="90"/>
                    <a:pt x="33" y="90"/>
                    <a:pt x="33" y="89"/>
                  </a:cubicBezTo>
                  <a:cubicBezTo>
                    <a:pt x="34" y="89"/>
                    <a:pt x="33" y="88"/>
                    <a:pt x="33" y="88"/>
                  </a:cubicBezTo>
                  <a:cubicBezTo>
                    <a:pt x="34" y="88"/>
                    <a:pt x="33" y="87"/>
                    <a:pt x="34" y="87"/>
                  </a:cubicBezTo>
                  <a:cubicBezTo>
                    <a:pt x="34" y="88"/>
                    <a:pt x="33" y="89"/>
                    <a:pt x="35" y="89"/>
                  </a:cubicBezTo>
                  <a:cubicBezTo>
                    <a:pt x="35" y="88"/>
                    <a:pt x="37" y="89"/>
                    <a:pt x="36" y="87"/>
                  </a:cubicBezTo>
                  <a:cubicBezTo>
                    <a:pt x="35" y="86"/>
                    <a:pt x="34" y="88"/>
                    <a:pt x="34" y="86"/>
                  </a:cubicBezTo>
                  <a:cubicBezTo>
                    <a:pt x="35" y="86"/>
                    <a:pt x="35" y="86"/>
                    <a:pt x="36" y="85"/>
                  </a:cubicBezTo>
                  <a:cubicBezTo>
                    <a:pt x="36" y="86"/>
                    <a:pt x="37" y="86"/>
                    <a:pt x="38" y="86"/>
                  </a:cubicBezTo>
                  <a:cubicBezTo>
                    <a:pt x="38" y="84"/>
                    <a:pt x="37" y="84"/>
                    <a:pt x="38" y="83"/>
                  </a:cubicBezTo>
                  <a:cubicBezTo>
                    <a:pt x="37" y="84"/>
                    <a:pt x="37" y="83"/>
                    <a:pt x="37" y="83"/>
                  </a:cubicBezTo>
                  <a:cubicBezTo>
                    <a:pt x="35" y="84"/>
                    <a:pt x="33" y="85"/>
                    <a:pt x="31" y="84"/>
                  </a:cubicBezTo>
                  <a:cubicBezTo>
                    <a:pt x="31" y="83"/>
                    <a:pt x="31" y="83"/>
                    <a:pt x="32" y="82"/>
                  </a:cubicBezTo>
                  <a:cubicBezTo>
                    <a:pt x="32" y="82"/>
                    <a:pt x="32" y="83"/>
                    <a:pt x="33" y="82"/>
                  </a:cubicBezTo>
                  <a:cubicBezTo>
                    <a:pt x="32" y="81"/>
                    <a:pt x="30" y="82"/>
                    <a:pt x="31" y="83"/>
                  </a:cubicBezTo>
                  <a:cubicBezTo>
                    <a:pt x="30" y="83"/>
                    <a:pt x="30" y="84"/>
                    <a:pt x="29" y="83"/>
                  </a:cubicBezTo>
                  <a:cubicBezTo>
                    <a:pt x="30" y="83"/>
                    <a:pt x="28" y="81"/>
                    <a:pt x="28" y="82"/>
                  </a:cubicBezTo>
                  <a:cubicBezTo>
                    <a:pt x="28" y="82"/>
                    <a:pt x="28" y="83"/>
                    <a:pt x="28" y="83"/>
                  </a:cubicBezTo>
                  <a:cubicBezTo>
                    <a:pt x="26" y="83"/>
                    <a:pt x="23" y="83"/>
                    <a:pt x="21" y="83"/>
                  </a:cubicBezTo>
                  <a:cubicBezTo>
                    <a:pt x="21" y="81"/>
                    <a:pt x="23" y="79"/>
                    <a:pt x="24" y="79"/>
                  </a:cubicBezTo>
                  <a:cubicBezTo>
                    <a:pt x="24" y="80"/>
                    <a:pt x="23" y="80"/>
                    <a:pt x="23" y="81"/>
                  </a:cubicBezTo>
                  <a:cubicBezTo>
                    <a:pt x="24" y="80"/>
                    <a:pt x="24" y="81"/>
                    <a:pt x="26" y="81"/>
                  </a:cubicBezTo>
                  <a:cubicBezTo>
                    <a:pt x="26" y="80"/>
                    <a:pt x="26" y="81"/>
                    <a:pt x="27" y="80"/>
                  </a:cubicBezTo>
                  <a:cubicBezTo>
                    <a:pt x="28" y="81"/>
                    <a:pt x="26" y="81"/>
                    <a:pt x="26" y="82"/>
                  </a:cubicBezTo>
                  <a:cubicBezTo>
                    <a:pt x="27" y="81"/>
                    <a:pt x="27" y="82"/>
                    <a:pt x="28" y="83"/>
                  </a:cubicBezTo>
                  <a:cubicBezTo>
                    <a:pt x="28" y="80"/>
                    <a:pt x="31" y="83"/>
                    <a:pt x="32" y="79"/>
                  </a:cubicBezTo>
                  <a:cubicBezTo>
                    <a:pt x="32" y="81"/>
                    <a:pt x="33" y="81"/>
                    <a:pt x="33" y="83"/>
                  </a:cubicBezTo>
                  <a:cubicBezTo>
                    <a:pt x="35" y="81"/>
                    <a:pt x="35" y="82"/>
                    <a:pt x="37" y="81"/>
                  </a:cubicBezTo>
                  <a:cubicBezTo>
                    <a:pt x="37" y="80"/>
                    <a:pt x="37" y="80"/>
                    <a:pt x="36" y="79"/>
                  </a:cubicBezTo>
                  <a:cubicBezTo>
                    <a:pt x="37" y="79"/>
                    <a:pt x="37" y="79"/>
                    <a:pt x="37" y="78"/>
                  </a:cubicBezTo>
                  <a:cubicBezTo>
                    <a:pt x="36" y="78"/>
                    <a:pt x="38" y="77"/>
                    <a:pt x="37" y="77"/>
                  </a:cubicBezTo>
                  <a:cubicBezTo>
                    <a:pt x="37" y="78"/>
                    <a:pt x="35" y="78"/>
                    <a:pt x="35" y="78"/>
                  </a:cubicBezTo>
                  <a:cubicBezTo>
                    <a:pt x="35" y="78"/>
                    <a:pt x="37" y="76"/>
                    <a:pt x="38" y="76"/>
                  </a:cubicBezTo>
                  <a:cubicBezTo>
                    <a:pt x="38" y="75"/>
                    <a:pt x="37" y="76"/>
                    <a:pt x="37" y="75"/>
                  </a:cubicBezTo>
                  <a:cubicBezTo>
                    <a:pt x="37" y="75"/>
                    <a:pt x="37" y="75"/>
                    <a:pt x="38" y="75"/>
                  </a:cubicBezTo>
                  <a:cubicBezTo>
                    <a:pt x="37" y="74"/>
                    <a:pt x="36" y="74"/>
                    <a:pt x="36" y="73"/>
                  </a:cubicBezTo>
                  <a:cubicBezTo>
                    <a:pt x="36" y="72"/>
                    <a:pt x="37" y="74"/>
                    <a:pt x="37" y="72"/>
                  </a:cubicBezTo>
                  <a:cubicBezTo>
                    <a:pt x="36" y="73"/>
                    <a:pt x="37" y="72"/>
                    <a:pt x="36" y="71"/>
                  </a:cubicBezTo>
                  <a:cubicBezTo>
                    <a:pt x="36" y="71"/>
                    <a:pt x="36" y="71"/>
                    <a:pt x="37" y="71"/>
                  </a:cubicBezTo>
                  <a:cubicBezTo>
                    <a:pt x="37" y="70"/>
                    <a:pt x="36" y="71"/>
                    <a:pt x="35" y="70"/>
                  </a:cubicBezTo>
                  <a:cubicBezTo>
                    <a:pt x="36" y="69"/>
                    <a:pt x="36" y="67"/>
                    <a:pt x="37" y="67"/>
                  </a:cubicBezTo>
                  <a:cubicBezTo>
                    <a:pt x="35" y="67"/>
                    <a:pt x="36" y="67"/>
                    <a:pt x="36" y="66"/>
                  </a:cubicBezTo>
                  <a:cubicBezTo>
                    <a:pt x="35" y="65"/>
                    <a:pt x="35" y="67"/>
                    <a:pt x="34" y="66"/>
                  </a:cubicBezTo>
                  <a:cubicBezTo>
                    <a:pt x="34" y="66"/>
                    <a:pt x="34" y="65"/>
                    <a:pt x="34" y="65"/>
                  </a:cubicBezTo>
                  <a:cubicBezTo>
                    <a:pt x="35" y="65"/>
                    <a:pt x="35" y="65"/>
                    <a:pt x="36" y="65"/>
                  </a:cubicBezTo>
                  <a:cubicBezTo>
                    <a:pt x="36" y="64"/>
                    <a:pt x="36" y="63"/>
                    <a:pt x="35" y="63"/>
                  </a:cubicBezTo>
                  <a:cubicBezTo>
                    <a:pt x="35" y="64"/>
                    <a:pt x="35" y="64"/>
                    <a:pt x="35" y="64"/>
                  </a:cubicBezTo>
                  <a:cubicBezTo>
                    <a:pt x="35" y="64"/>
                    <a:pt x="34" y="63"/>
                    <a:pt x="34" y="62"/>
                  </a:cubicBezTo>
                  <a:cubicBezTo>
                    <a:pt x="35" y="62"/>
                    <a:pt x="35" y="63"/>
                    <a:pt x="35" y="62"/>
                  </a:cubicBezTo>
                  <a:cubicBezTo>
                    <a:pt x="35" y="60"/>
                    <a:pt x="34" y="61"/>
                    <a:pt x="33" y="61"/>
                  </a:cubicBezTo>
                  <a:cubicBezTo>
                    <a:pt x="33" y="60"/>
                    <a:pt x="35" y="60"/>
                    <a:pt x="34" y="59"/>
                  </a:cubicBezTo>
                  <a:cubicBezTo>
                    <a:pt x="34" y="58"/>
                    <a:pt x="33" y="59"/>
                    <a:pt x="33" y="58"/>
                  </a:cubicBezTo>
                  <a:cubicBezTo>
                    <a:pt x="33" y="58"/>
                    <a:pt x="33" y="57"/>
                    <a:pt x="33" y="57"/>
                  </a:cubicBezTo>
                  <a:cubicBezTo>
                    <a:pt x="33" y="57"/>
                    <a:pt x="34" y="58"/>
                    <a:pt x="34" y="58"/>
                  </a:cubicBezTo>
                  <a:cubicBezTo>
                    <a:pt x="34" y="57"/>
                    <a:pt x="35" y="56"/>
                    <a:pt x="34" y="55"/>
                  </a:cubicBezTo>
                  <a:cubicBezTo>
                    <a:pt x="33" y="55"/>
                    <a:pt x="33" y="55"/>
                    <a:pt x="32" y="54"/>
                  </a:cubicBezTo>
                  <a:cubicBezTo>
                    <a:pt x="34" y="53"/>
                    <a:pt x="32" y="54"/>
                    <a:pt x="32" y="53"/>
                  </a:cubicBezTo>
                  <a:cubicBezTo>
                    <a:pt x="32" y="53"/>
                    <a:pt x="33" y="52"/>
                    <a:pt x="33" y="52"/>
                  </a:cubicBezTo>
                  <a:cubicBezTo>
                    <a:pt x="33" y="50"/>
                    <a:pt x="31" y="51"/>
                    <a:pt x="32" y="50"/>
                  </a:cubicBezTo>
                  <a:cubicBezTo>
                    <a:pt x="32" y="49"/>
                    <a:pt x="33" y="50"/>
                    <a:pt x="33" y="50"/>
                  </a:cubicBezTo>
                  <a:cubicBezTo>
                    <a:pt x="33" y="49"/>
                    <a:pt x="33" y="48"/>
                    <a:pt x="32" y="48"/>
                  </a:cubicBezTo>
                  <a:cubicBezTo>
                    <a:pt x="32" y="48"/>
                    <a:pt x="31" y="49"/>
                    <a:pt x="30" y="47"/>
                  </a:cubicBezTo>
                  <a:cubicBezTo>
                    <a:pt x="30" y="47"/>
                    <a:pt x="31" y="48"/>
                    <a:pt x="29" y="49"/>
                  </a:cubicBezTo>
                  <a:cubicBezTo>
                    <a:pt x="29" y="48"/>
                    <a:pt x="30" y="47"/>
                    <a:pt x="29" y="46"/>
                  </a:cubicBezTo>
                  <a:cubicBezTo>
                    <a:pt x="28" y="47"/>
                    <a:pt x="27" y="46"/>
                    <a:pt x="26" y="46"/>
                  </a:cubicBezTo>
                  <a:cubicBezTo>
                    <a:pt x="27" y="45"/>
                    <a:pt x="27" y="44"/>
                    <a:pt x="28" y="43"/>
                  </a:cubicBezTo>
                  <a:cubicBezTo>
                    <a:pt x="28" y="44"/>
                    <a:pt x="30" y="44"/>
                    <a:pt x="30" y="44"/>
                  </a:cubicBezTo>
                  <a:cubicBezTo>
                    <a:pt x="28" y="43"/>
                    <a:pt x="31" y="42"/>
                    <a:pt x="32" y="43"/>
                  </a:cubicBezTo>
                  <a:cubicBezTo>
                    <a:pt x="33" y="39"/>
                    <a:pt x="32" y="33"/>
                    <a:pt x="31" y="29"/>
                  </a:cubicBezTo>
                  <a:cubicBezTo>
                    <a:pt x="31" y="29"/>
                    <a:pt x="32" y="28"/>
                    <a:pt x="32" y="28"/>
                  </a:cubicBezTo>
                  <a:cubicBezTo>
                    <a:pt x="30" y="28"/>
                    <a:pt x="31" y="26"/>
                    <a:pt x="32" y="26"/>
                  </a:cubicBezTo>
                  <a:cubicBezTo>
                    <a:pt x="31" y="26"/>
                    <a:pt x="31" y="25"/>
                    <a:pt x="31" y="25"/>
                  </a:cubicBezTo>
                  <a:cubicBezTo>
                    <a:pt x="31" y="25"/>
                    <a:pt x="32" y="25"/>
                    <a:pt x="32" y="24"/>
                  </a:cubicBezTo>
                  <a:cubicBezTo>
                    <a:pt x="31" y="24"/>
                    <a:pt x="31" y="24"/>
                    <a:pt x="31" y="24"/>
                  </a:cubicBezTo>
                  <a:cubicBezTo>
                    <a:pt x="32" y="20"/>
                    <a:pt x="31" y="17"/>
                    <a:pt x="29" y="13"/>
                  </a:cubicBezTo>
                  <a:cubicBezTo>
                    <a:pt x="29" y="10"/>
                    <a:pt x="27" y="1"/>
                    <a:pt x="22" y="2"/>
                  </a:cubicBezTo>
                  <a:cubicBezTo>
                    <a:pt x="22" y="2"/>
                    <a:pt x="22" y="3"/>
                    <a:pt x="23" y="3"/>
                  </a:cubicBezTo>
                  <a:cubicBezTo>
                    <a:pt x="22" y="4"/>
                    <a:pt x="22" y="3"/>
                    <a:pt x="21" y="4"/>
                  </a:cubicBezTo>
                  <a:cubicBezTo>
                    <a:pt x="21" y="5"/>
                    <a:pt x="22" y="4"/>
                    <a:pt x="22" y="5"/>
                  </a:cubicBezTo>
                  <a:cubicBezTo>
                    <a:pt x="21" y="5"/>
                    <a:pt x="21" y="4"/>
                    <a:pt x="20" y="4"/>
                  </a:cubicBezTo>
                  <a:cubicBezTo>
                    <a:pt x="20" y="5"/>
                    <a:pt x="22" y="5"/>
                    <a:pt x="21" y="6"/>
                  </a:cubicBezTo>
                  <a:cubicBezTo>
                    <a:pt x="21" y="5"/>
                    <a:pt x="20" y="4"/>
                    <a:pt x="19" y="4"/>
                  </a:cubicBezTo>
                  <a:cubicBezTo>
                    <a:pt x="18" y="4"/>
                    <a:pt x="15" y="4"/>
                    <a:pt x="15" y="7"/>
                  </a:cubicBezTo>
                  <a:cubicBezTo>
                    <a:pt x="14" y="6"/>
                    <a:pt x="13" y="5"/>
                    <a:pt x="12" y="5"/>
                  </a:cubicBezTo>
                  <a:cubicBezTo>
                    <a:pt x="12" y="4"/>
                    <a:pt x="13" y="5"/>
                    <a:pt x="13" y="4"/>
                  </a:cubicBezTo>
                  <a:cubicBezTo>
                    <a:pt x="12" y="4"/>
                    <a:pt x="12" y="4"/>
                    <a:pt x="11" y="4"/>
                  </a:cubicBezTo>
                  <a:cubicBezTo>
                    <a:pt x="12" y="3"/>
                    <a:pt x="13" y="4"/>
                    <a:pt x="13" y="3"/>
                  </a:cubicBezTo>
                  <a:cubicBezTo>
                    <a:pt x="12" y="3"/>
                    <a:pt x="12" y="3"/>
                    <a:pt x="11" y="3"/>
                  </a:cubicBezTo>
                  <a:cubicBezTo>
                    <a:pt x="13" y="3"/>
                    <a:pt x="13" y="2"/>
                    <a:pt x="13" y="1"/>
                  </a:cubicBezTo>
                  <a:cubicBezTo>
                    <a:pt x="12" y="2"/>
                    <a:pt x="11" y="2"/>
                    <a:pt x="11" y="0"/>
                  </a:cubicBezTo>
                  <a:cubicBezTo>
                    <a:pt x="8" y="1"/>
                    <a:pt x="6" y="3"/>
                    <a:pt x="4" y="4"/>
                  </a:cubicBezTo>
                  <a:cubicBezTo>
                    <a:pt x="5" y="6"/>
                    <a:pt x="3" y="7"/>
                    <a:pt x="2" y="8"/>
                  </a:cubicBezTo>
                  <a:cubicBezTo>
                    <a:pt x="4" y="9"/>
                    <a:pt x="2" y="10"/>
                    <a:pt x="1" y="9"/>
                  </a:cubicBezTo>
                  <a:cubicBezTo>
                    <a:pt x="1" y="10"/>
                    <a:pt x="1" y="12"/>
                    <a:pt x="2" y="12"/>
                  </a:cubicBezTo>
                  <a:cubicBezTo>
                    <a:pt x="1" y="11"/>
                    <a:pt x="1" y="13"/>
                    <a:pt x="1" y="14"/>
                  </a:cubicBezTo>
                  <a:cubicBezTo>
                    <a:pt x="1" y="14"/>
                    <a:pt x="1" y="13"/>
                    <a:pt x="1" y="14"/>
                  </a:cubicBezTo>
                  <a:cubicBezTo>
                    <a:pt x="0" y="15"/>
                    <a:pt x="1" y="16"/>
                    <a:pt x="1" y="17"/>
                  </a:cubicBezTo>
                  <a:cubicBezTo>
                    <a:pt x="1" y="18"/>
                    <a:pt x="2" y="18"/>
                    <a:pt x="2" y="19"/>
                  </a:cubicBezTo>
                  <a:cubicBezTo>
                    <a:pt x="1" y="20"/>
                    <a:pt x="3" y="22"/>
                    <a:pt x="1" y="21"/>
                  </a:cubicBezTo>
                  <a:cubicBezTo>
                    <a:pt x="3" y="23"/>
                    <a:pt x="1" y="29"/>
                    <a:pt x="4" y="28"/>
                  </a:cubicBezTo>
                  <a:cubicBezTo>
                    <a:pt x="3" y="29"/>
                    <a:pt x="4" y="30"/>
                    <a:pt x="4" y="31"/>
                  </a:cubicBezTo>
                  <a:cubicBezTo>
                    <a:pt x="4" y="31"/>
                    <a:pt x="4" y="30"/>
                    <a:pt x="5" y="31"/>
                  </a:cubicBezTo>
                  <a:cubicBezTo>
                    <a:pt x="4" y="31"/>
                    <a:pt x="4" y="32"/>
                    <a:pt x="4" y="32"/>
                  </a:cubicBezTo>
                  <a:cubicBezTo>
                    <a:pt x="5" y="32"/>
                    <a:pt x="4" y="30"/>
                    <a:pt x="6" y="31"/>
                  </a:cubicBezTo>
                  <a:cubicBezTo>
                    <a:pt x="4" y="32"/>
                    <a:pt x="6" y="32"/>
                    <a:pt x="6" y="33"/>
                  </a:cubicBezTo>
                  <a:cubicBezTo>
                    <a:pt x="6" y="34"/>
                    <a:pt x="5" y="34"/>
                    <a:pt x="5" y="34"/>
                  </a:cubicBezTo>
                  <a:cubicBezTo>
                    <a:pt x="5" y="34"/>
                    <a:pt x="5" y="34"/>
                    <a:pt x="4" y="34"/>
                  </a:cubicBezTo>
                  <a:cubicBezTo>
                    <a:pt x="4" y="36"/>
                    <a:pt x="6" y="34"/>
                    <a:pt x="6" y="36"/>
                  </a:cubicBezTo>
                  <a:cubicBezTo>
                    <a:pt x="5" y="37"/>
                    <a:pt x="5" y="39"/>
                    <a:pt x="6" y="40"/>
                  </a:cubicBezTo>
                  <a:cubicBezTo>
                    <a:pt x="4" y="41"/>
                    <a:pt x="5" y="43"/>
                    <a:pt x="5" y="45"/>
                  </a:cubicBezTo>
                  <a:cubicBezTo>
                    <a:pt x="6" y="45"/>
                    <a:pt x="8" y="46"/>
                    <a:pt x="9" y="48"/>
                  </a:cubicBezTo>
                  <a:cubicBezTo>
                    <a:pt x="9" y="49"/>
                    <a:pt x="8" y="51"/>
                    <a:pt x="10" y="51"/>
                  </a:cubicBezTo>
                  <a:cubicBezTo>
                    <a:pt x="9" y="52"/>
                    <a:pt x="8" y="51"/>
                    <a:pt x="9" y="52"/>
                  </a:cubicBezTo>
                  <a:cubicBezTo>
                    <a:pt x="9" y="52"/>
                    <a:pt x="10" y="52"/>
                    <a:pt x="11" y="51"/>
                  </a:cubicBezTo>
                  <a:cubicBezTo>
                    <a:pt x="10" y="50"/>
                    <a:pt x="13" y="50"/>
                    <a:pt x="13" y="50"/>
                  </a:cubicBezTo>
                  <a:cubicBezTo>
                    <a:pt x="13" y="50"/>
                    <a:pt x="13" y="50"/>
                    <a:pt x="13" y="51"/>
                  </a:cubicBezTo>
                  <a:cubicBezTo>
                    <a:pt x="13" y="50"/>
                    <a:pt x="14" y="51"/>
                    <a:pt x="14" y="51"/>
                  </a:cubicBezTo>
                  <a:cubicBezTo>
                    <a:pt x="15" y="51"/>
                    <a:pt x="14" y="50"/>
                    <a:pt x="16" y="50"/>
                  </a:cubicBezTo>
                  <a:cubicBezTo>
                    <a:pt x="16" y="51"/>
                    <a:pt x="19" y="53"/>
                    <a:pt x="20" y="51"/>
                  </a:cubicBezTo>
                  <a:cubicBezTo>
                    <a:pt x="21" y="52"/>
                    <a:pt x="22" y="53"/>
                    <a:pt x="20" y="54"/>
                  </a:cubicBezTo>
                  <a:cubicBezTo>
                    <a:pt x="19" y="54"/>
                    <a:pt x="20" y="55"/>
                    <a:pt x="20" y="56"/>
                  </a:cubicBezTo>
                  <a:cubicBezTo>
                    <a:pt x="20" y="56"/>
                    <a:pt x="19" y="56"/>
                    <a:pt x="20" y="56"/>
                  </a:cubicBezTo>
                  <a:cubicBezTo>
                    <a:pt x="21" y="55"/>
                    <a:pt x="22" y="55"/>
                    <a:pt x="23" y="56"/>
                  </a:cubicBezTo>
                  <a:cubicBezTo>
                    <a:pt x="22" y="56"/>
                    <a:pt x="23" y="57"/>
                    <a:pt x="22" y="57"/>
                  </a:cubicBezTo>
                  <a:cubicBezTo>
                    <a:pt x="20" y="58"/>
                    <a:pt x="18" y="61"/>
                    <a:pt x="13" y="62"/>
                  </a:cubicBezTo>
                  <a:cubicBezTo>
                    <a:pt x="15" y="64"/>
                    <a:pt x="12" y="64"/>
                    <a:pt x="13" y="65"/>
                  </a:cubicBezTo>
                  <a:cubicBezTo>
                    <a:pt x="14" y="64"/>
                    <a:pt x="15" y="64"/>
                    <a:pt x="15" y="65"/>
                  </a:cubicBezTo>
                  <a:cubicBezTo>
                    <a:pt x="15" y="65"/>
                    <a:pt x="15" y="65"/>
                    <a:pt x="14" y="66"/>
                  </a:cubicBezTo>
                  <a:cubicBezTo>
                    <a:pt x="15" y="65"/>
                    <a:pt x="14" y="65"/>
                    <a:pt x="14" y="65"/>
                  </a:cubicBezTo>
                  <a:cubicBezTo>
                    <a:pt x="14" y="65"/>
                    <a:pt x="13" y="65"/>
                    <a:pt x="13" y="65"/>
                  </a:cubicBezTo>
                  <a:cubicBezTo>
                    <a:pt x="13" y="66"/>
                    <a:pt x="13" y="66"/>
                    <a:pt x="14" y="66"/>
                  </a:cubicBezTo>
                  <a:cubicBezTo>
                    <a:pt x="13" y="66"/>
                    <a:pt x="13" y="66"/>
                    <a:pt x="12" y="66"/>
                  </a:cubicBezTo>
                  <a:cubicBezTo>
                    <a:pt x="12" y="66"/>
                    <a:pt x="13" y="66"/>
                    <a:pt x="12" y="65"/>
                  </a:cubicBezTo>
                  <a:cubicBezTo>
                    <a:pt x="11" y="66"/>
                    <a:pt x="10" y="65"/>
                    <a:pt x="10" y="66"/>
                  </a:cubicBezTo>
                  <a:cubicBezTo>
                    <a:pt x="11" y="67"/>
                    <a:pt x="12" y="66"/>
                    <a:pt x="12" y="66"/>
                  </a:cubicBezTo>
                  <a:cubicBezTo>
                    <a:pt x="11" y="67"/>
                    <a:pt x="10" y="67"/>
                    <a:pt x="11" y="67"/>
                  </a:cubicBezTo>
                  <a:cubicBezTo>
                    <a:pt x="11" y="67"/>
                    <a:pt x="12" y="67"/>
                    <a:pt x="12" y="68"/>
                  </a:cubicBezTo>
                  <a:cubicBezTo>
                    <a:pt x="12" y="68"/>
                    <a:pt x="10" y="69"/>
                    <a:pt x="11" y="69"/>
                  </a:cubicBezTo>
                  <a:cubicBezTo>
                    <a:pt x="12" y="69"/>
                    <a:pt x="13" y="67"/>
                    <a:pt x="14" y="68"/>
                  </a:cubicBezTo>
                  <a:cubicBezTo>
                    <a:pt x="14" y="69"/>
                    <a:pt x="10" y="69"/>
                    <a:pt x="10" y="71"/>
                  </a:cubicBezTo>
                  <a:cubicBezTo>
                    <a:pt x="11" y="70"/>
                    <a:pt x="11" y="71"/>
                    <a:pt x="11" y="71"/>
                  </a:cubicBezTo>
                  <a:cubicBezTo>
                    <a:pt x="12" y="71"/>
                    <a:pt x="13" y="71"/>
                    <a:pt x="13" y="71"/>
                  </a:cubicBezTo>
                  <a:cubicBezTo>
                    <a:pt x="13" y="72"/>
                    <a:pt x="12" y="72"/>
                    <a:pt x="13" y="73"/>
                  </a:cubicBezTo>
                  <a:cubicBezTo>
                    <a:pt x="13" y="73"/>
                    <a:pt x="15" y="72"/>
                    <a:pt x="15" y="73"/>
                  </a:cubicBezTo>
                  <a:cubicBezTo>
                    <a:pt x="14" y="73"/>
                    <a:pt x="13" y="75"/>
                    <a:pt x="14" y="74"/>
                  </a:cubicBezTo>
                  <a:cubicBezTo>
                    <a:pt x="15" y="74"/>
                    <a:pt x="15" y="73"/>
                    <a:pt x="15" y="72"/>
                  </a:cubicBezTo>
                  <a:cubicBezTo>
                    <a:pt x="16" y="73"/>
                    <a:pt x="17" y="72"/>
                    <a:pt x="17" y="73"/>
                  </a:cubicBezTo>
                  <a:cubicBezTo>
                    <a:pt x="16" y="74"/>
                    <a:pt x="17" y="74"/>
                    <a:pt x="17" y="74"/>
                  </a:cubicBezTo>
                  <a:cubicBezTo>
                    <a:pt x="15" y="73"/>
                    <a:pt x="13" y="77"/>
                    <a:pt x="13" y="74"/>
                  </a:cubicBezTo>
                  <a:cubicBezTo>
                    <a:pt x="12" y="74"/>
                    <a:pt x="12" y="74"/>
                    <a:pt x="11" y="74"/>
                  </a:cubicBezTo>
                  <a:cubicBezTo>
                    <a:pt x="12" y="75"/>
                    <a:pt x="11" y="77"/>
                    <a:pt x="13" y="77"/>
                  </a:cubicBezTo>
                  <a:cubicBezTo>
                    <a:pt x="12" y="76"/>
                    <a:pt x="14" y="76"/>
                    <a:pt x="15" y="76"/>
                  </a:cubicBezTo>
                  <a:cubicBezTo>
                    <a:pt x="15" y="77"/>
                    <a:pt x="13" y="77"/>
                    <a:pt x="13" y="78"/>
                  </a:cubicBezTo>
                  <a:cubicBezTo>
                    <a:pt x="15" y="76"/>
                    <a:pt x="15" y="79"/>
                    <a:pt x="16" y="77"/>
                  </a:cubicBezTo>
                  <a:cubicBezTo>
                    <a:pt x="15" y="78"/>
                    <a:pt x="15" y="76"/>
                    <a:pt x="16" y="76"/>
                  </a:cubicBezTo>
                  <a:cubicBezTo>
                    <a:pt x="17" y="77"/>
                    <a:pt x="16" y="77"/>
                    <a:pt x="17" y="77"/>
                  </a:cubicBezTo>
                  <a:cubicBezTo>
                    <a:pt x="17" y="78"/>
                    <a:pt x="15" y="78"/>
                    <a:pt x="15" y="78"/>
                  </a:cubicBezTo>
                  <a:cubicBezTo>
                    <a:pt x="17" y="79"/>
                    <a:pt x="17" y="78"/>
                    <a:pt x="17" y="78"/>
                  </a:cubicBezTo>
                  <a:cubicBezTo>
                    <a:pt x="17" y="78"/>
                    <a:pt x="18" y="79"/>
                    <a:pt x="17" y="79"/>
                  </a:cubicBezTo>
                  <a:cubicBezTo>
                    <a:pt x="16" y="79"/>
                    <a:pt x="15" y="79"/>
                    <a:pt x="15" y="79"/>
                  </a:cubicBezTo>
                  <a:cubicBezTo>
                    <a:pt x="15" y="79"/>
                    <a:pt x="15" y="79"/>
                    <a:pt x="15" y="79"/>
                  </a:cubicBezTo>
                  <a:cubicBezTo>
                    <a:pt x="15" y="80"/>
                    <a:pt x="15" y="80"/>
                    <a:pt x="15" y="80"/>
                  </a:cubicBezTo>
                  <a:cubicBezTo>
                    <a:pt x="15" y="79"/>
                    <a:pt x="16" y="80"/>
                    <a:pt x="17" y="80"/>
                  </a:cubicBezTo>
                  <a:cubicBezTo>
                    <a:pt x="17" y="80"/>
                    <a:pt x="17" y="80"/>
                    <a:pt x="17" y="80"/>
                  </a:cubicBezTo>
                  <a:cubicBezTo>
                    <a:pt x="16" y="81"/>
                    <a:pt x="16" y="81"/>
                    <a:pt x="15" y="81"/>
                  </a:cubicBezTo>
                  <a:cubicBezTo>
                    <a:pt x="15" y="80"/>
                    <a:pt x="14" y="80"/>
                    <a:pt x="13" y="80"/>
                  </a:cubicBezTo>
                  <a:cubicBezTo>
                    <a:pt x="13" y="81"/>
                    <a:pt x="13" y="81"/>
                    <a:pt x="13" y="82"/>
                  </a:cubicBezTo>
                  <a:cubicBezTo>
                    <a:pt x="14" y="81"/>
                    <a:pt x="15" y="81"/>
                    <a:pt x="15" y="81"/>
                  </a:cubicBezTo>
                  <a:cubicBezTo>
                    <a:pt x="14" y="82"/>
                    <a:pt x="14" y="82"/>
                    <a:pt x="14" y="82"/>
                  </a:cubicBezTo>
                  <a:cubicBezTo>
                    <a:pt x="15" y="83"/>
                    <a:pt x="18" y="81"/>
                    <a:pt x="19" y="82"/>
                  </a:cubicBezTo>
                  <a:cubicBezTo>
                    <a:pt x="19" y="83"/>
                    <a:pt x="19" y="83"/>
                    <a:pt x="20" y="84"/>
                  </a:cubicBezTo>
                  <a:cubicBezTo>
                    <a:pt x="17" y="86"/>
                    <a:pt x="14" y="88"/>
                    <a:pt x="14" y="92"/>
                  </a:cubicBezTo>
                  <a:cubicBezTo>
                    <a:pt x="15" y="92"/>
                    <a:pt x="15" y="92"/>
                    <a:pt x="15" y="91"/>
                  </a:cubicBezTo>
                  <a:cubicBezTo>
                    <a:pt x="15" y="92"/>
                    <a:pt x="15" y="92"/>
                    <a:pt x="15" y="91"/>
                  </a:cubicBezTo>
                  <a:cubicBezTo>
                    <a:pt x="15" y="93"/>
                    <a:pt x="15" y="93"/>
                    <a:pt x="16" y="93"/>
                  </a:cubicBezTo>
                  <a:cubicBezTo>
                    <a:pt x="15" y="94"/>
                    <a:pt x="15" y="95"/>
                    <a:pt x="14" y="96"/>
                  </a:cubicBezTo>
                  <a:cubicBezTo>
                    <a:pt x="15" y="95"/>
                    <a:pt x="15" y="97"/>
                    <a:pt x="16" y="96"/>
                  </a:cubicBezTo>
                  <a:cubicBezTo>
                    <a:pt x="16" y="96"/>
                    <a:pt x="16" y="95"/>
                    <a:pt x="16" y="95"/>
                  </a:cubicBezTo>
                  <a:cubicBezTo>
                    <a:pt x="17" y="95"/>
                    <a:pt x="17" y="96"/>
                    <a:pt x="16" y="97"/>
                  </a:cubicBezTo>
                  <a:cubicBezTo>
                    <a:pt x="15" y="97"/>
                    <a:pt x="14" y="97"/>
                    <a:pt x="13" y="98"/>
                  </a:cubicBezTo>
                  <a:cubicBezTo>
                    <a:pt x="14" y="99"/>
                    <a:pt x="13" y="100"/>
                    <a:pt x="14" y="100"/>
                  </a:cubicBezTo>
                  <a:cubicBezTo>
                    <a:pt x="13" y="101"/>
                    <a:pt x="14" y="100"/>
                    <a:pt x="15" y="101"/>
                  </a:cubicBezTo>
                  <a:cubicBezTo>
                    <a:pt x="15" y="101"/>
                    <a:pt x="13" y="101"/>
                    <a:pt x="13" y="102"/>
                  </a:cubicBezTo>
                  <a:cubicBezTo>
                    <a:pt x="14" y="102"/>
                    <a:pt x="14" y="103"/>
                    <a:pt x="14" y="103"/>
                  </a:cubicBezTo>
                  <a:cubicBezTo>
                    <a:pt x="15" y="103"/>
                    <a:pt x="15" y="103"/>
                    <a:pt x="16" y="103"/>
                  </a:cubicBezTo>
                  <a:cubicBezTo>
                    <a:pt x="15" y="104"/>
                    <a:pt x="15" y="104"/>
                    <a:pt x="16" y="104"/>
                  </a:cubicBezTo>
                  <a:cubicBezTo>
                    <a:pt x="16" y="105"/>
                    <a:pt x="15" y="106"/>
                    <a:pt x="14" y="106"/>
                  </a:cubicBezTo>
                  <a:cubicBezTo>
                    <a:pt x="15" y="107"/>
                    <a:pt x="15" y="108"/>
                    <a:pt x="14" y="109"/>
                  </a:cubicBezTo>
                  <a:cubicBezTo>
                    <a:pt x="15" y="109"/>
                    <a:pt x="15" y="108"/>
                    <a:pt x="16" y="108"/>
                  </a:cubicBezTo>
                  <a:cubicBezTo>
                    <a:pt x="16" y="109"/>
                    <a:pt x="15" y="109"/>
                    <a:pt x="14" y="110"/>
                  </a:cubicBezTo>
                  <a:cubicBezTo>
                    <a:pt x="16" y="111"/>
                    <a:pt x="15" y="113"/>
                    <a:pt x="15" y="113"/>
                  </a:cubicBezTo>
                  <a:cubicBezTo>
                    <a:pt x="15" y="113"/>
                    <a:pt x="17" y="113"/>
                    <a:pt x="17" y="113"/>
                  </a:cubicBezTo>
                  <a:cubicBezTo>
                    <a:pt x="17" y="115"/>
                    <a:pt x="14" y="114"/>
                    <a:pt x="15" y="116"/>
                  </a:cubicBezTo>
                  <a:cubicBezTo>
                    <a:pt x="16" y="115"/>
                    <a:pt x="17" y="113"/>
                    <a:pt x="19" y="1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01" name="Freeform 56">
              <a:extLst>
                <a:ext uri="{FF2B5EF4-FFF2-40B4-BE49-F238E27FC236}">
                  <a16:creationId xmlns:a16="http://schemas.microsoft.com/office/drawing/2014/main" xmlns="" id="{39E0096F-5F14-4770-B674-4C0E9552D409}"/>
                </a:ext>
              </a:extLst>
            </p:cNvPr>
            <p:cNvSpPr>
              <a:spLocks noEditPoints="1"/>
            </p:cNvSpPr>
            <p:nvPr/>
          </p:nvSpPr>
          <p:spPr bwMode="auto">
            <a:xfrm>
              <a:off x="3890938" y="5641216"/>
              <a:ext cx="386990" cy="459670"/>
            </a:xfrm>
            <a:custGeom>
              <a:avLst/>
              <a:gdLst/>
              <a:ahLst/>
              <a:cxnLst>
                <a:cxn ang="0">
                  <a:pos x="161" y="127"/>
                </a:cxn>
                <a:cxn ang="0">
                  <a:pos x="195" y="205"/>
                </a:cxn>
                <a:cxn ang="0">
                  <a:pos x="129" y="117"/>
                </a:cxn>
                <a:cxn ang="0">
                  <a:pos x="157" y="202"/>
                </a:cxn>
                <a:cxn ang="0">
                  <a:pos x="132" y="191"/>
                </a:cxn>
                <a:cxn ang="0">
                  <a:pos x="127" y="205"/>
                </a:cxn>
                <a:cxn ang="0">
                  <a:pos x="123" y="218"/>
                </a:cxn>
                <a:cxn ang="0">
                  <a:pos x="116" y="213"/>
                </a:cxn>
                <a:cxn ang="0">
                  <a:pos x="113" y="217"/>
                </a:cxn>
                <a:cxn ang="0">
                  <a:pos x="108" y="226"/>
                </a:cxn>
                <a:cxn ang="0">
                  <a:pos x="94" y="226"/>
                </a:cxn>
                <a:cxn ang="0">
                  <a:pos x="97" y="216"/>
                </a:cxn>
                <a:cxn ang="0">
                  <a:pos x="77" y="217"/>
                </a:cxn>
                <a:cxn ang="0">
                  <a:pos x="75" y="212"/>
                </a:cxn>
                <a:cxn ang="0">
                  <a:pos x="65" y="213"/>
                </a:cxn>
                <a:cxn ang="0">
                  <a:pos x="61" y="189"/>
                </a:cxn>
                <a:cxn ang="0">
                  <a:pos x="63" y="183"/>
                </a:cxn>
                <a:cxn ang="0">
                  <a:pos x="80" y="179"/>
                </a:cxn>
                <a:cxn ang="0">
                  <a:pos x="76" y="197"/>
                </a:cxn>
                <a:cxn ang="0">
                  <a:pos x="86" y="193"/>
                </a:cxn>
                <a:cxn ang="0">
                  <a:pos x="91" y="212"/>
                </a:cxn>
                <a:cxn ang="0">
                  <a:pos x="83" y="185"/>
                </a:cxn>
                <a:cxn ang="0">
                  <a:pos x="30" y="48"/>
                </a:cxn>
                <a:cxn ang="0">
                  <a:pos x="94" y="177"/>
                </a:cxn>
                <a:cxn ang="0">
                  <a:pos x="95" y="190"/>
                </a:cxn>
                <a:cxn ang="0">
                  <a:pos x="104" y="196"/>
                </a:cxn>
                <a:cxn ang="0">
                  <a:pos x="110" y="196"/>
                </a:cxn>
                <a:cxn ang="0">
                  <a:pos x="120" y="207"/>
                </a:cxn>
                <a:cxn ang="0">
                  <a:pos x="110" y="184"/>
                </a:cxn>
                <a:cxn ang="0">
                  <a:pos x="112" y="157"/>
                </a:cxn>
                <a:cxn ang="0">
                  <a:pos x="119" y="178"/>
                </a:cxn>
                <a:cxn ang="0">
                  <a:pos x="109" y="118"/>
                </a:cxn>
                <a:cxn ang="0">
                  <a:pos x="142" y="177"/>
                </a:cxn>
                <a:cxn ang="0">
                  <a:pos x="17" y="5"/>
                </a:cxn>
                <a:cxn ang="0">
                  <a:pos x="42" y="51"/>
                </a:cxn>
                <a:cxn ang="0">
                  <a:pos x="232" y="70"/>
                </a:cxn>
                <a:cxn ang="0">
                  <a:pos x="214" y="99"/>
                </a:cxn>
                <a:cxn ang="0">
                  <a:pos x="196" y="128"/>
                </a:cxn>
                <a:cxn ang="0">
                  <a:pos x="173" y="137"/>
                </a:cxn>
                <a:cxn ang="0">
                  <a:pos x="148" y="119"/>
                </a:cxn>
                <a:cxn ang="0">
                  <a:pos x="143" y="116"/>
                </a:cxn>
                <a:cxn ang="0">
                  <a:pos x="109" y="114"/>
                </a:cxn>
                <a:cxn ang="0">
                  <a:pos x="61" y="89"/>
                </a:cxn>
                <a:cxn ang="0">
                  <a:pos x="51" y="64"/>
                </a:cxn>
                <a:cxn ang="0">
                  <a:pos x="25" y="9"/>
                </a:cxn>
                <a:cxn ang="0">
                  <a:pos x="5" y="24"/>
                </a:cxn>
                <a:cxn ang="0">
                  <a:pos x="25" y="59"/>
                </a:cxn>
                <a:cxn ang="0">
                  <a:pos x="34" y="83"/>
                </a:cxn>
                <a:cxn ang="0">
                  <a:pos x="44" y="110"/>
                </a:cxn>
                <a:cxn ang="0">
                  <a:pos x="57" y="169"/>
                </a:cxn>
                <a:cxn ang="0">
                  <a:pos x="56" y="184"/>
                </a:cxn>
                <a:cxn ang="0">
                  <a:pos x="45" y="200"/>
                </a:cxn>
                <a:cxn ang="0">
                  <a:pos x="14" y="221"/>
                </a:cxn>
                <a:cxn ang="0">
                  <a:pos x="6" y="231"/>
                </a:cxn>
                <a:cxn ang="0">
                  <a:pos x="112" y="296"/>
                </a:cxn>
                <a:cxn ang="0">
                  <a:pos x="154" y="293"/>
                </a:cxn>
                <a:cxn ang="0">
                  <a:pos x="174" y="273"/>
                </a:cxn>
                <a:cxn ang="0">
                  <a:pos x="189" y="226"/>
                </a:cxn>
                <a:cxn ang="0">
                  <a:pos x="196" y="201"/>
                </a:cxn>
                <a:cxn ang="0">
                  <a:pos x="194" y="176"/>
                </a:cxn>
                <a:cxn ang="0">
                  <a:pos x="201" y="163"/>
                </a:cxn>
                <a:cxn ang="0">
                  <a:pos x="241" y="98"/>
                </a:cxn>
              </a:cxnLst>
              <a:rect l="0" t="0" r="r" b="b"/>
              <a:pathLst>
                <a:path w="257" h="305">
                  <a:moveTo>
                    <a:pt x="241" y="88"/>
                  </a:moveTo>
                  <a:cubicBezTo>
                    <a:pt x="240" y="88"/>
                    <a:pt x="239" y="87"/>
                    <a:pt x="239" y="86"/>
                  </a:cubicBezTo>
                  <a:cubicBezTo>
                    <a:pt x="241" y="86"/>
                    <a:pt x="241" y="87"/>
                    <a:pt x="241" y="88"/>
                  </a:cubicBezTo>
                  <a:close/>
                  <a:moveTo>
                    <a:pt x="214" y="105"/>
                  </a:moveTo>
                  <a:cubicBezTo>
                    <a:pt x="214" y="103"/>
                    <a:pt x="214" y="103"/>
                    <a:pt x="213" y="104"/>
                  </a:cubicBezTo>
                  <a:cubicBezTo>
                    <a:pt x="213" y="103"/>
                    <a:pt x="213" y="103"/>
                    <a:pt x="213" y="102"/>
                  </a:cubicBezTo>
                  <a:cubicBezTo>
                    <a:pt x="213" y="102"/>
                    <a:pt x="214" y="102"/>
                    <a:pt x="214" y="102"/>
                  </a:cubicBezTo>
                  <a:cubicBezTo>
                    <a:pt x="213" y="102"/>
                    <a:pt x="213" y="102"/>
                    <a:pt x="213" y="102"/>
                  </a:cubicBezTo>
                  <a:cubicBezTo>
                    <a:pt x="215" y="101"/>
                    <a:pt x="215" y="104"/>
                    <a:pt x="214" y="105"/>
                  </a:cubicBezTo>
                  <a:close/>
                  <a:moveTo>
                    <a:pt x="212" y="105"/>
                  </a:moveTo>
                  <a:cubicBezTo>
                    <a:pt x="211" y="105"/>
                    <a:pt x="210" y="104"/>
                    <a:pt x="211" y="103"/>
                  </a:cubicBezTo>
                  <a:cubicBezTo>
                    <a:pt x="212" y="103"/>
                    <a:pt x="212" y="105"/>
                    <a:pt x="212" y="105"/>
                  </a:cubicBezTo>
                  <a:close/>
                  <a:moveTo>
                    <a:pt x="208" y="107"/>
                  </a:moveTo>
                  <a:cubicBezTo>
                    <a:pt x="207" y="105"/>
                    <a:pt x="208" y="105"/>
                    <a:pt x="209" y="104"/>
                  </a:cubicBezTo>
                  <a:cubicBezTo>
                    <a:pt x="210" y="105"/>
                    <a:pt x="211" y="109"/>
                    <a:pt x="208" y="107"/>
                  </a:cubicBezTo>
                  <a:close/>
                  <a:moveTo>
                    <a:pt x="196" y="142"/>
                  </a:moveTo>
                  <a:cubicBezTo>
                    <a:pt x="194" y="143"/>
                    <a:pt x="194" y="141"/>
                    <a:pt x="194" y="141"/>
                  </a:cubicBezTo>
                  <a:cubicBezTo>
                    <a:pt x="195" y="140"/>
                    <a:pt x="196" y="142"/>
                    <a:pt x="196" y="142"/>
                  </a:cubicBezTo>
                  <a:close/>
                  <a:moveTo>
                    <a:pt x="193" y="168"/>
                  </a:moveTo>
                  <a:cubicBezTo>
                    <a:pt x="193" y="167"/>
                    <a:pt x="192" y="168"/>
                    <a:pt x="191" y="167"/>
                  </a:cubicBezTo>
                  <a:cubicBezTo>
                    <a:pt x="191" y="166"/>
                    <a:pt x="195" y="167"/>
                    <a:pt x="193" y="168"/>
                  </a:cubicBezTo>
                  <a:close/>
                  <a:moveTo>
                    <a:pt x="163" y="128"/>
                  </a:moveTo>
                  <a:cubicBezTo>
                    <a:pt x="163" y="128"/>
                    <a:pt x="162" y="128"/>
                    <a:pt x="161" y="127"/>
                  </a:cubicBezTo>
                  <a:cubicBezTo>
                    <a:pt x="162" y="128"/>
                    <a:pt x="163" y="126"/>
                    <a:pt x="163" y="128"/>
                  </a:cubicBezTo>
                  <a:close/>
                  <a:moveTo>
                    <a:pt x="155" y="123"/>
                  </a:moveTo>
                  <a:cubicBezTo>
                    <a:pt x="154" y="124"/>
                    <a:pt x="155" y="122"/>
                    <a:pt x="154" y="122"/>
                  </a:cubicBezTo>
                  <a:cubicBezTo>
                    <a:pt x="154" y="121"/>
                    <a:pt x="155" y="122"/>
                    <a:pt x="156" y="122"/>
                  </a:cubicBezTo>
                  <a:cubicBezTo>
                    <a:pt x="156" y="123"/>
                    <a:pt x="155" y="123"/>
                    <a:pt x="155" y="123"/>
                  </a:cubicBezTo>
                  <a:close/>
                  <a:moveTo>
                    <a:pt x="189" y="201"/>
                  </a:moveTo>
                  <a:cubicBezTo>
                    <a:pt x="189" y="201"/>
                    <a:pt x="189" y="201"/>
                    <a:pt x="188" y="202"/>
                  </a:cubicBezTo>
                  <a:cubicBezTo>
                    <a:pt x="188" y="201"/>
                    <a:pt x="188" y="201"/>
                    <a:pt x="188" y="200"/>
                  </a:cubicBezTo>
                  <a:cubicBezTo>
                    <a:pt x="189" y="200"/>
                    <a:pt x="189" y="201"/>
                    <a:pt x="189" y="201"/>
                  </a:cubicBezTo>
                  <a:close/>
                  <a:moveTo>
                    <a:pt x="189" y="204"/>
                  </a:moveTo>
                  <a:cubicBezTo>
                    <a:pt x="189" y="205"/>
                    <a:pt x="189" y="205"/>
                    <a:pt x="189" y="205"/>
                  </a:cubicBezTo>
                  <a:cubicBezTo>
                    <a:pt x="189" y="205"/>
                    <a:pt x="190" y="205"/>
                    <a:pt x="190" y="205"/>
                  </a:cubicBezTo>
                  <a:cubicBezTo>
                    <a:pt x="191" y="207"/>
                    <a:pt x="187" y="205"/>
                    <a:pt x="189" y="204"/>
                  </a:cubicBezTo>
                  <a:close/>
                  <a:moveTo>
                    <a:pt x="187" y="211"/>
                  </a:moveTo>
                  <a:cubicBezTo>
                    <a:pt x="187" y="210"/>
                    <a:pt x="190" y="211"/>
                    <a:pt x="189" y="210"/>
                  </a:cubicBezTo>
                  <a:cubicBezTo>
                    <a:pt x="190" y="210"/>
                    <a:pt x="189" y="210"/>
                    <a:pt x="191" y="211"/>
                  </a:cubicBezTo>
                  <a:cubicBezTo>
                    <a:pt x="190" y="211"/>
                    <a:pt x="188" y="214"/>
                    <a:pt x="187" y="211"/>
                  </a:cubicBezTo>
                  <a:close/>
                  <a:moveTo>
                    <a:pt x="150" y="126"/>
                  </a:moveTo>
                  <a:cubicBezTo>
                    <a:pt x="150" y="125"/>
                    <a:pt x="151" y="125"/>
                    <a:pt x="150" y="124"/>
                  </a:cubicBezTo>
                  <a:cubicBezTo>
                    <a:pt x="150" y="124"/>
                    <a:pt x="151" y="123"/>
                    <a:pt x="151" y="123"/>
                  </a:cubicBezTo>
                  <a:cubicBezTo>
                    <a:pt x="151" y="124"/>
                    <a:pt x="151" y="124"/>
                    <a:pt x="152" y="124"/>
                  </a:cubicBezTo>
                  <a:cubicBezTo>
                    <a:pt x="150" y="124"/>
                    <a:pt x="152" y="125"/>
                    <a:pt x="150" y="126"/>
                  </a:cubicBezTo>
                  <a:close/>
                  <a:moveTo>
                    <a:pt x="195" y="205"/>
                  </a:moveTo>
                  <a:cubicBezTo>
                    <a:pt x="194" y="206"/>
                    <a:pt x="194" y="207"/>
                    <a:pt x="193" y="206"/>
                  </a:cubicBezTo>
                  <a:cubicBezTo>
                    <a:pt x="192" y="205"/>
                    <a:pt x="194" y="205"/>
                    <a:pt x="195" y="205"/>
                  </a:cubicBezTo>
                  <a:close/>
                  <a:moveTo>
                    <a:pt x="193" y="200"/>
                  </a:moveTo>
                  <a:cubicBezTo>
                    <a:pt x="192" y="199"/>
                    <a:pt x="191" y="199"/>
                    <a:pt x="190" y="198"/>
                  </a:cubicBezTo>
                  <a:cubicBezTo>
                    <a:pt x="191" y="198"/>
                    <a:pt x="192" y="198"/>
                    <a:pt x="193" y="200"/>
                  </a:cubicBezTo>
                  <a:close/>
                  <a:moveTo>
                    <a:pt x="186" y="185"/>
                  </a:moveTo>
                  <a:cubicBezTo>
                    <a:pt x="187" y="185"/>
                    <a:pt x="188" y="185"/>
                    <a:pt x="189" y="185"/>
                  </a:cubicBezTo>
                  <a:cubicBezTo>
                    <a:pt x="189" y="186"/>
                    <a:pt x="186" y="187"/>
                    <a:pt x="186" y="185"/>
                  </a:cubicBezTo>
                  <a:close/>
                  <a:moveTo>
                    <a:pt x="195" y="189"/>
                  </a:moveTo>
                  <a:cubicBezTo>
                    <a:pt x="194" y="189"/>
                    <a:pt x="192" y="188"/>
                    <a:pt x="191" y="187"/>
                  </a:cubicBezTo>
                  <a:cubicBezTo>
                    <a:pt x="193" y="187"/>
                    <a:pt x="194" y="187"/>
                    <a:pt x="195" y="189"/>
                  </a:cubicBezTo>
                  <a:close/>
                  <a:moveTo>
                    <a:pt x="188" y="230"/>
                  </a:moveTo>
                  <a:cubicBezTo>
                    <a:pt x="188" y="229"/>
                    <a:pt x="188" y="228"/>
                    <a:pt x="188" y="228"/>
                  </a:cubicBezTo>
                  <a:cubicBezTo>
                    <a:pt x="189" y="228"/>
                    <a:pt x="189" y="229"/>
                    <a:pt x="190" y="229"/>
                  </a:cubicBezTo>
                  <a:cubicBezTo>
                    <a:pt x="190" y="230"/>
                    <a:pt x="189" y="229"/>
                    <a:pt x="188" y="230"/>
                  </a:cubicBezTo>
                  <a:close/>
                  <a:moveTo>
                    <a:pt x="186" y="222"/>
                  </a:moveTo>
                  <a:cubicBezTo>
                    <a:pt x="186" y="221"/>
                    <a:pt x="188" y="224"/>
                    <a:pt x="187" y="224"/>
                  </a:cubicBezTo>
                  <a:cubicBezTo>
                    <a:pt x="186" y="223"/>
                    <a:pt x="187" y="222"/>
                    <a:pt x="186" y="222"/>
                  </a:cubicBezTo>
                  <a:close/>
                  <a:moveTo>
                    <a:pt x="157" y="179"/>
                  </a:moveTo>
                  <a:cubicBezTo>
                    <a:pt x="158" y="179"/>
                    <a:pt x="161" y="178"/>
                    <a:pt x="161" y="179"/>
                  </a:cubicBezTo>
                  <a:cubicBezTo>
                    <a:pt x="160" y="180"/>
                    <a:pt x="158" y="180"/>
                    <a:pt x="157" y="179"/>
                  </a:cubicBezTo>
                  <a:close/>
                  <a:moveTo>
                    <a:pt x="130" y="120"/>
                  </a:moveTo>
                  <a:cubicBezTo>
                    <a:pt x="128" y="120"/>
                    <a:pt x="129" y="118"/>
                    <a:pt x="129" y="117"/>
                  </a:cubicBezTo>
                  <a:cubicBezTo>
                    <a:pt x="130" y="117"/>
                    <a:pt x="130" y="119"/>
                    <a:pt x="130" y="120"/>
                  </a:cubicBezTo>
                  <a:close/>
                  <a:moveTo>
                    <a:pt x="162" y="195"/>
                  </a:moveTo>
                  <a:cubicBezTo>
                    <a:pt x="161" y="196"/>
                    <a:pt x="161" y="194"/>
                    <a:pt x="160" y="194"/>
                  </a:cubicBezTo>
                  <a:cubicBezTo>
                    <a:pt x="160" y="193"/>
                    <a:pt x="162" y="194"/>
                    <a:pt x="162" y="195"/>
                  </a:cubicBezTo>
                  <a:close/>
                  <a:moveTo>
                    <a:pt x="163" y="199"/>
                  </a:moveTo>
                  <a:cubicBezTo>
                    <a:pt x="163" y="199"/>
                    <a:pt x="161" y="198"/>
                    <a:pt x="162" y="199"/>
                  </a:cubicBezTo>
                  <a:cubicBezTo>
                    <a:pt x="162" y="200"/>
                    <a:pt x="161" y="199"/>
                    <a:pt x="161" y="199"/>
                  </a:cubicBezTo>
                  <a:cubicBezTo>
                    <a:pt x="162" y="198"/>
                    <a:pt x="161" y="197"/>
                    <a:pt x="161" y="196"/>
                  </a:cubicBezTo>
                  <a:cubicBezTo>
                    <a:pt x="161" y="196"/>
                    <a:pt x="161" y="195"/>
                    <a:pt x="160" y="195"/>
                  </a:cubicBezTo>
                  <a:cubicBezTo>
                    <a:pt x="162" y="194"/>
                    <a:pt x="161" y="198"/>
                    <a:pt x="163" y="199"/>
                  </a:cubicBezTo>
                  <a:cubicBezTo>
                    <a:pt x="163" y="199"/>
                    <a:pt x="163" y="199"/>
                    <a:pt x="163" y="199"/>
                  </a:cubicBezTo>
                  <a:cubicBezTo>
                    <a:pt x="163" y="199"/>
                    <a:pt x="163" y="199"/>
                    <a:pt x="163" y="199"/>
                  </a:cubicBezTo>
                  <a:close/>
                  <a:moveTo>
                    <a:pt x="152" y="182"/>
                  </a:moveTo>
                  <a:cubicBezTo>
                    <a:pt x="152" y="181"/>
                    <a:pt x="150" y="182"/>
                    <a:pt x="150" y="181"/>
                  </a:cubicBezTo>
                  <a:cubicBezTo>
                    <a:pt x="151" y="181"/>
                    <a:pt x="152" y="180"/>
                    <a:pt x="152" y="181"/>
                  </a:cubicBezTo>
                  <a:cubicBezTo>
                    <a:pt x="152" y="181"/>
                    <a:pt x="152" y="180"/>
                    <a:pt x="153" y="180"/>
                  </a:cubicBezTo>
                  <a:cubicBezTo>
                    <a:pt x="152" y="180"/>
                    <a:pt x="150" y="179"/>
                    <a:pt x="150" y="180"/>
                  </a:cubicBezTo>
                  <a:cubicBezTo>
                    <a:pt x="148" y="180"/>
                    <a:pt x="148" y="179"/>
                    <a:pt x="147" y="179"/>
                  </a:cubicBezTo>
                  <a:cubicBezTo>
                    <a:pt x="147" y="179"/>
                    <a:pt x="148" y="179"/>
                    <a:pt x="148" y="178"/>
                  </a:cubicBezTo>
                  <a:cubicBezTo>
                    <a:pt x="150" y="179"/>
                    <a:pt x="154" y="178"/>
                    <a:pt x="156" y="180"/>
                  </a:cubicBezTo>
                  <a:cubicBezTo>
                    <a:pt x="154" y="180"/>
                    <a:pt x="151" y="183"/>
                    <a:pt x="152" y="182"/>
                  </a:cubicBezTo>
                  <a:close/>
                  <a:moveTo>
                    <a:pt x="156" y="202"/>
                  </a:moveTo>
                  <a:cubicBezTo>
                    <a:pt x="156" y="202"/>
                    <a:pt x="157" y="202"/>
                    <a:pt x="157" y="202"/>
                  </a:cubicBezTo>
                  <a:cubicBezTo>
                    <a:pt x="155" y="199"/>
                    <a:pt x="153" y="202"/>
                    <a:pt x="151" y="202"/>
                  </a:cubicBezTo>
                  <a:cubicBezTo>
                    <a:pt x="152" y="200"/>
                    <a:pt x="154" y="200"/>
                    <a:pt x="156" y="199"/>
                  </a:cubicBezTo>
                  <a:cubicBezTo>
                    <a:pt x="156" y="200"/>
                    <a:pt x="156" y="200"/>
                    <a:pt x="157" y="201"/>
                  </a:cubicBezTo>
                  <a:cubicBezTo>
                    <a:pt x="158" y="201"/>
                    <a:pt x="157" y="200"/>
                    <a:pt x="158" y="200"/>
                  </a:cubicBezTo>
                  <a:cubicBezTo>
                    <a:pt x="158" y="201"/>
                    <a:pt x="157" y="202"/>
                    <a:pt x="156" y="202"/>
                  </a:cubicBezTo>
                  <a:close/>
                  <a:moveTo>
                    <a:pt x="155" y="208"/>
                  </a:moveTo>
                  <a:cubicBezTo>
                    <a:pt x="155" y="207"/>
                    <a:pt x="156" y="207"/>
                    <a:pt x="156" y="206"/>
                  </a:cubicBezTo>
                  <a:cubicBezTo>
                    <a:pt x="157" y="206"/>
                    <a:pt x="156" y="208"/>
                    <a:pt x="155" y="208"/>
                  </a:cubicBezTo>
                  <a:close/>
                  <a:moveTo>
                    <a:pt x="147" y="194"/>
                  </a:moveTo>
                  <a:cubicBezTo>
                    <a:pt x="145" y="192"/>
                    <a:pt x="148" y="192"/>
                    <a:pt x="148" y="191"/>
                  </a:cubicBezTo>
                  <a:cubicBezTo>
                    <a:pt x="148" y="192"/>
                    <a:pt x="147" y="193"/>
                    <a:pt x="147" y="194"/>
                  </a:cubicBezTo>
                  <a:close/>
                  <a:moveTo>
                    <a:pt x="138" y="186"/>
                  </a:moveTo>
                  <a:cubicBezTo>
                    <a:pt x="139" y="185"/>
                    <a:pt x="141" y="184"/>
                    <a:pt x="143" y="185"/>
                  </a:cubicBezTo>
                  <a:cubicBezTo>
                    <a:pt x="141" y="186"/>
                    <a:pt x="140" y="186"/>
                    <a:pt x="138" y="186"/>
                  </a:cubicBezTo>
                  <a:close/>
                  <a:moveTo>
                    <a:pt x="128" y="173"/>
                  </a:moveTo>
                  <a:cubicBezTo>
                    <a:pt x="128" y="172"/>
                    <a:pt x="130" y="171"/>
                    <a:pt x="130" y="170"/>
                  </a:cubicBezTo>
                  <a:cubicBezTo>
                    <a:pt x="131" y="170"/>
                    <a:pt x="132" y="170"/>
                    <a:pt x="132" y="171"/>
                  </a:cubicBezTo>
                  <a:cubicBezTo>
                    <a:pt x="133" y="169"/>
                    <a:pt x="135" y="170"/>
                    <a:pt x="136" y="172"/>
                  </a:cubicBezTo>
                  <a:cubicBezTo>
                    <a:pt x="134" y="174"/>
                    <a:pt x="131" y="171"/>
                    <a:pt x="128" y="173"/>
                  </a:cubicBezTo>
                  <a:close/>
                  <a:moveTo>
                    <a:pt x="148" y="210"/>
                  </a:moveTo>
                  <a:cubicBezTo>
                    <a:pt x="147" y="210"/>
                    <a:pt x="146" y="209"/>
                    <a:pt x="145" y="208"/>
                  </a:cubicBezTo>
                  <a:cubicBezTo>
                    <a:pt x="146" y="208"/>
                    <a:pt x="147" y="208"/>
                    <a:pt x="148" y="210"/>
                  </a:cubicBezTo>
                  <a:close/>
                  <a:moveTo>
                    <a:pt x="132" y="191"/>
                  </a:moveTo>
                  <a:cubicBezTo>
                    <a:pt x="132" y="189"/>
                    <a:pt x="134" y="189"/>
                    <a:pt x="135" y="188"/>
                  </a:cubicBezTo>
                  <a:cubicBezTo>
                    <a:pt x="135" y="189"/>
                    <a:pt x="134" y="190"/>
                    <a:pt x="132" y="191"/>
                  </a:cubicBezTo>
                  <a:close/>
                  <a:moveTo>
                    <a:pt x="124" y="176"/>
                  </a:moveTo>
                  <a:cubicBezTo>
                    <a:pt x="123" y="175"/>
                    <a:pt x="128" y="173"/>
                    <a:pt x="126" y="175"/>
                  </a:cubicBezTo>
                  <a:cubicBezTo>
                    <a:pt x="125" y="175"/>
                    <a:pt x="125" y="177"/>
                    <a:pt x="124" y="176"/>
                  </a:cubicBezTo>
                  <a:close/>
                  <a:moveTo>
                    <a:pt x="130" y="194"/>
                  </a:moveTo>
                  <a:cubicBezTo>
                    <a:pt x="131" y="195"/>
                    <a:pt x="131" y="195"/>
                    <a:pt x="131" y="196"/>
                  </a:cubicBezTo>
                  <a:cubicBezTo>
                    <a:pt x="131" y="197"/>
                    <a:pt x="131" y="196"/>
                    <a:pt x="131" y="195"/>
                  </a:cubicBezTo>
                  <a:cubicBezTo>
                    <a:pt x="130" y="195"/>
                    <a:pt x="130" y="195"/>
                    <a:pt x="129" y="196"/>
                  </a:cubicBezTo>
                  <a:cubicBezTo>
                    <a:pt x="130" y="194"/>
                    <a:pt x="132" y="192"/>
                    <a:pt x="130" y="191"/>
                  </a:cubicBezTo>
                  <a:cubicBezTo>
                    <a:pt x="132" y="190"/>
                    <a:pt x="131" y="194"/>
                    <a:pt x="130" y="194"/>
                  </a:cubicBezTo>
                  <a:close/>
                  <a:moveTo>
                    <a:pt x="131" y="202"/>
                  </a:moveTo>
                  <a:cubicBezTo>
                    <a:pt x="131" y="202"/>
                    <a:pt x="131" y="202"/>
                    <a:pt x="131" y="202"/>
                  </a:cubicBezTo>
                  <a:cubicBezTo>
                    <a:pt x="131" y="201"/>
                    <a:pt x="131" y="201"/>
                    <a:pt x="130" y="201"/>
                  </a:cubicBezTo>
                  <a:cubicBezTo>
                    <a:pt x="131" y="201"/>
                    <a:pt x="132" y="200"/>
                    <a:pt x="131" y="199"/>
                  </a:cubicBezTo>
                  <a:cubicBezTo>
                    <a:pt x="132" y="199"/>
                    <a:pt x="132" y="200"/>
                    <a:pt x="133" y="200"/>
                  </a:cubicBezTo>
                  <a:cubicBezTo>
                    <a:pt x="133" y="201"/>
                    <a:pt x="132" y="201"/>
                    <a:pt x="131" y="202"/>
                  </a:cubicBezTo>
                  <a:close/>
                  <a:moveTo>
                    <a:pt x="127" y="208"/>
                  </a:moveTo>
                  <a:cubicBezTo>
                    <a:pt x="127" y="209"/>
                    <a:pt x="127" y="212"/>
                    <a:pt x="128" y="210"/>
                  </a:cubicBezTo>
                  <a:cubicBezTo>
                    <a:pt x="128" y="210"/>
                    <a:pt x="127" y="212"/>
                    <a:pt x="127" y="212"/>
                  </a:cubicBezTo>
                  <a:cubicBezTo>
                    <a:pt x="127" y="210"/>
                    <a:pt x="125" y="209"/>
                    <a:pt x="126" y="208"/>
                  </a:cubicBezTo>
                  <a:cubicBezTo>
                    <a:pt x="127" y="208"/>
                    <a:pt x="127" y="208"/>
                    <a:pt x="128" y="207"/>
                  </a:cubicBezTo>
                  <a:cubicBezTo>
                    <a:pt x="128" y="206"/>
                    <a:pt x="127" y="206"/>
                    <a:pt x="127" y="205"/>
                  </a:cubicBezTo>
                  <a:cubicBezTo>
                    <a:pt x="127" y="205"/>
                    <a:pt x="127" y="205"/>
                    <a:pt x="128" y="204"/>
                  </a:cubicBezTo>
                  <a:cubicBezTo>
                    <a:pt x="128" y="205"/>
                    <a:pt x="128" y="205"/>
                    <a:pt x="128" y="206"/>
                  </a:cubicBezTo>
                  <a:cubicBezTo>
                    <a:pt x="130" y="206"/>
                    <a:pt x="131" y="203"/>
                    <a:pt x="132" y="203"/>
                  </a:cubicBezTo>
                  <a:cubicBezTo>
                    <a:pt x="131" y="205"/>
                    <a:pt x="130" y="207"/>
                    <a:pt x="127" y="208"/>
                  </a:cubicBezTo>
                  <a:close/>
                  <a:moveTo>
                    <a:pt x="132" y="215"/>
                  </a:moveTo>
                  <a:cubicBezTo>
                    <a:pt x="132" y="215"/>
                    <a:pt x="134" y="214"/>
                    <a:pt x="135" y="214"/>
                  </a:cubicBezTo>
                  <a:cubicBezTo>
                    <a:pt x="134" y="214"/>
                    <a:pt x="134" y="215"/>
                    <a:pt x="132" y="215"/>
                  </a:cubicBezTo>
                  <a:close/>
                  <a:moveTo>
                    <a:pt x="127" y="212"/>
                  </a:moveTo>
                  <a:cubicBezTo>
                    <a:pt x="128" y="211"/>
                    <a:pt x="128" y="213"/>
                    <a:pt x="128" y="213"/>
                  </a:cubicBezTo>
                  <a:cubicBezTo>
                    <a:pt x="127" y="214"/>
                    <a:pt x="128" y="213"/>
                    <a:pt x="127" y="212"/>
                  </a:cubicBezTo>
                  <a:close/>
                  <a:moveTo>
                    <a:pt x="162" y="284"/>
                  </a:moveTo>
                  <a:cubicBezTo>
                    <a:pt x="161" y="284"/>
                    <a:pt x="159" y="283"/>
                    <a:pt x="161" y="282"/>
                  </a:cubicBezTo>
                  <a:cubicBezTo>
                    <a:pt x="159" y="282"/>
                    <a:pt x="159" y="284"/>
                    <a:pt x="158" y="284"/>
                  </a:cubicBezTo>
                  <a:cubicBezTo>
                    <a:pt x="159" y="283"/>
                    <a:pt x="157" y="283"/>
                    <a:pt x="156" y="283"/>
                  </a:cubicBezTo>
                  <a:cubicBezTo>
                    <a:pt x="156" y="283"/>
                    <a:pt x="157" y="282"/>
                    <a:pt x="156" y="281"/>
                  </a:cubicBezTo>
                  <a:cubicBezTo>
                    <a:pt x="157" y="282"/>
                    <a:pt x="157" y="283"/>
                    <a:pt x="159" y="283"/>
                  </a:cubicBezTo>
                  <a:cubicBezTo>
                    <a:pt x="159" y="281"/>
                    <a:pt x="161" y="282"/>
                    <a:pt x="163" y="281"/>
                  </a:cubicBezTo>
                  <a:cubicBezTo>
                    <a:pt x="163" y="283"/>
                    <a:pt x="160" y="282"/>
                    <a:pt x="162" y="284"/>
                  </a:cubicBezTo>
                  <a:close/>
                  <a:moveTo>
                    <a:pt x="128" y="221"/>
                  </a:moveTo>
                  <a:cubicBezTo>
                    <a:pt x="127" y="221"/>
                    <a:pt x="126" y="222"/>
                    <a:pt x="126" y="224"/>
                  </a:cubicBezTo>
                  <a:cubicBezTo>
                    <a:pt x="125" y="222"/>
                    <a:pt x="128" y="220"/>
                    <a:pt x="129" y="219"/>
                  </a:cubicBezTo>
                  <a:cubicBezTo>
                    <a:pt x="130" y="220"/>
                    <a:pt x="128" y="220"/>
                    <a:pt x="128" y="221"/>
                  </a:cubicBezTo>
                  <a:close/>
                  <a:moveTo>
                    <a:pt x="123" y="218"/>
                  </a:moveTo>
                  <a:cubicBezTo>
                    <a:pt x="122" y="218"/>
                    <a:pt x="122" y="216"/>
                    <a:pt x="123" y="216"/>
                  </a:cubicBezTo>
                  <a:cubicBezTo>
                    <a:pt x="123" y="215"/>
                    <a:pt x="122" y="215"/>
                    <a:pt x="122" y="215"/>
                  </a:cubicBezTo>
                  <a:cubicBezTo>
                    <a:pt x="121" y="215"/>
                    <a:pt x="120" y="216"/>
                    <a:pt x="121" y="217"/>
                  </a:cubicBezTo>
                  <a:cubicBezTo>
                    <a:pt x="120" y="215"/>
                    <a:pt x="123" y="213"/>
                    <a:pt x="124" y="212"/>
                  </a:cubicBezTo>
                  <a:cubicBezTo>
                    <a:pt x="124" y="213"/>
                    <a:pt x="124" y="214"/>
                    <a:pt x="123" y="215"/>
                  </a:cubicBezTo>
                  <a:cubicBezTo>
                    <a:pt x="124" y="215"/>
                    <a:pt x="125" y="215"/>
                    <a:pt x="126" y="216"/>
                  </a:cubicBezTo>
                  <a:cubicBezTo>
                    <a:pt x="126" y="215"/>
                    <a:pt x="126" y="215"/>
                    <a:pt x="125" y="214"/>
                  </a:cubicBezTo>
                  <a:cubicBezTo>
                    <a:pt x="126" y="214"/>
                    <a:pt x="127" y="214"/>
                    <a:pt x="127" y="215"/>
                  </a:cubicBezTo>
                  <a:cubicBezTo>
                    <a:pt x="127" y="215"/>
                    <a:pt x="127" y="214"/>
                    <a:pt x="127" y="215"/>
                  </a:cubicBezTo>
                  <a:cubicBezTo>
                    <a:pt x="126" y="215"/>
                    <a:pt x="126" y="217"/>
                    <a:pt x="125" y="217"/>
                  </a:cubicBezTo>
                  <a:cubicBezTo>
                    <a:pt x="125" y="217"/>
                    <a:pt x="125" y="216"/>
                    <a:pt x="125" y="216"/>
                  </a:cubicBezTo>
                  <a:cubicBezTo>
                    <a:pt x="124" y="216"/>
                    <a:pt x="123" y="216"/>
                    <a:pt x="123" y="217"/>
                  </a:cubicBezTo>
                  <a:cubicBezTo>
                    <a:pt x="123" y="218"/>
                    <a:pt x="124" y="217"/>
                    <a:pt x="125" y="218"/>
                  </a:cubicBezTo>
                  <a:cubicBezTo>
                    <a:pt x="124" y="218"/>
                    <a:pt x="123" y="217"/>
                    <a:pt x="123" y="218"/>
                  </a:cubicBezTo>
                  <a:close/>
                  <a:moveTo>
                    <a:pt x="117" y="213"/>
                  </a:moveTo>
                  <a:cubicBezTo>
                    <a:pt x="118" y="213"/>
                    <a:pt x="119" y="214"/>
                    <a:pt x="119" y="214"/>
                  </a:cubicBezTo>
                  <a:cubicBezTo>
                    <a:pt x="120" y="214"/>
                    <a:pt x="119" y="213"/>
                    <a:pt x="119" y="212"/>
                  </a:cubicBezTo>
                  <a:cubicBezTo>
                    <a:pt x="120" y="212"/>
                    <a:pt x="120" y="212"/>
                    <a:pt x="121" y="212"/>
                  </a:cubicBezTo>
                  <a:cubicBezTo>
                    <a:pt x="121" y="213"/>
                    <a:pt x="120" y="213"/>
                    <a:pt x="120" y="214"/>
                  </a:cubicBezTo>
                  <a:cubicBezTo>
                    <a:pt x="119" y="215"/>
                    <a:pt x="117" y="214"/>
                    <a:pt x="117" y="213"/>
                  </a:cubicBezTo>
                  <a:close/>
                  <a:moveTo>
                    <a:pt x="116" y="213"/>
                  </a:moveTo>
                  <a:cubicBezTo>
                    <a:pt x="116" y="212"/>
                    <a:pt x="118" y="212"/>
                    <a:pt x="119" y="211"/>
                  </a:cubicBezTo>
                  <a:cubicBezTo>
                    <a:pt x="119" y="213"/>
                    <a:pt x="117" y="212"/>
                    <a:pt x="116" y="213"/>
                  </a:cubicBezTo>
                  <a:close/>
                  <a:moveTo>
                    <a:pt x="113" y="206"/>
                  </a:moveTo>
                  <a:cubicBezTo>
                    <a:pt x="113" y="206"/>
                    <a:pt x="112" y="206"/>
                    <a:pt x="112" y="205"/>
                  </a:cubicBezTo>
                  <a:cubicBezTo>
                    <a:pt x="114" y="206"/>
                    <a:pt x="115" y="204"/>
                    <a:pt x="115" y="203"/>
                  </a:cubicBezTo>
                  <a:cubicBezTo>
                    <a:pt x="116" y="204"/>
                    <a:pt x="116" y="205"/>
                    <a:pt x="116" y="205"/>
                  </a:cubicBezTo>
                  <a:cubicBezTo>
                    <a:pt x="116" y="206"/>
                    <a:pt x="115" y="205"/>
                    <a:pt x="114" y="206"/>
                  </a:cubicBezTo>
                  <a:cubicBezTo>
                    <a:pt x="113" y="207"/>
                    <a:pt x="116" y="207"/>
                    <a:pt x="115" y="208"/>
                  </a:cubicBezTo>
                  <a:cubicBezTo>
                    <a:pt x="113" y="208"/>
                    <a:pt x="114" y="205"/>
                    <a:pt x="113" y="206"/>
                  </a:cubicBezTo>
                  <a:close/>
                  <a:moveTo>
                    <a:pt x="109" y="204"/>
                  </a:moveTo>
                  <a:cubicBezTo>
                    <a:pt x="107" y="204"/>
                    <a:pt x="110" y="202"/>
                    <a:pt x="110" y="201"/>
                  </a:cubicBezTo>
                  <a:cubicBezTo>
                    <a:pt x="109" y="201"/>
                    <a:pt x="108" y="201"/>
                    <a:pt x="107" y="201"/>
                  </a:cubicBezTo>
                  <a:cubicBezTo>
                    <a:pt x="107" y="200"/>
                    <a:pt x="107" y="200"/>
                    <a:pt x="106" y="198"/>
                  </a:cubicBezTo>
                  <a:cubicBezTo>
                    <a:pt x="104" y="199"/>
                    <a:pt x="105" y="201"/>
                    <a:pt x="104" y="202"/>
                  </a:cubicBezTo>
                  <a:cubicBezTo>
                    <a:pt x="104" y="200"/>
                    <a:pt x="105" y="199"/>
                    <a:pt x="105" y="197"/>
                  </a:cubicBezTo>
                  <a:cubicBezTo>
                    <a:pt x="106" y="198"/>
                    <a:pt x="107" y="198"/>
                    <a:pt x="108" y="199"/>
                  </a:cubicBezTo>
                  <a:cubicBezTo>
                    <a:pt x="106" y="199"/>
                    <a:pt x="109" y="201"/>
                    <a:pt x="110" y="200"/>
                  </a:cubicBezTo>
                  <a:cubicBezTo>
                    <a:pt x="110" y="202"/>
                    <a:pt x="109" y="203"/>
                    <a:pt x="109" y="204"/>
                  </a:cubicBezTo>
                  <a:close/>
                  <a:moveTo>
                    <a:pt x="119" y="228"/>
                  </a:moveTo>
                  <a:cubicBezTo>
                    <a:pt x="118" y="228"/>
                    <a:pt x="118" y="228"/>
                    <a:pt x="117" y="228"/>
                  </a:cubicBezTo>
                  <a:cubicBezTo>
                    <a:pt x="117" y="227"/>
                    <a:pt x="117" y="226"/>
                    <a:pt x="119" y="226"/>
                  </a:cubicBezTo>
                  <a:cubicBezTo>
                    <a:pt x="119" y="226"/>
                    <a:pt x="118" y="227"/>
                    <a:pt x="119" y="228"/>
                  </a:cubicBezTo>
                  <a:close/>
                  <a:moveTo>
                    <a:pt x="113" y="217"/>
                  </a:moveTo>
                  <a:cubicBezTo>
                    <a:pt x="113" y="218"/>
                    <a:pt x="114" y="218"/>
                    <a:pt x="115" y="219"/>
                  </a:cubicBezTo>
                  <a:cubicBezTo>
                    <a:pt x="114" y="219"/>
                    <a:pt x="113" y="219"/>
                    <a:pt x="113" y="217"/>
                  </a:cubicBezTo>
                  <a:close/>
                  <a:moveTo>
                    <a:pt x="111" y="217"/>
                  </a:moveTo>
                  <a:cubicBezTo>
                    <a:pt x="111" y="217"/>
                    <a:pt x="111" y="216"/>
                    <a:pt x="110" y="216"/>
                  </a:cubicBezTo>
                  <a:cubicBezTo>
                    <a:pt x="111" y="215"/>
                    <a:pt x="112" y="216"/>
                    <a:pt x="111" y="215"/>
                  </a:cubicBezTo>
                  <a:cubicBezTo>
                    <a:pt x="112" y="214"/>
                    <a:pt x="113" y="215"/>
                    <a:pt x="112" y="214"/>
                  </a:cubicBezTo>
                  <a:cubicBezTo>
                    <a:pt x="113" y="214"/>
                    <a:pt x="113" y="214"/>
                    <a:pt x="113" y="215"/>
                  </a:cubicBezTo>
                  <a:cubicBezTo>
                    <a:pt x="113" y="215"/>
                    <a:pt x="113" y="215"/>
                    <a:pt x="113" y="216"/>
                  </a:cubicBezTo>
                  <a:cubicBezTo>
                    <a:pt x="112" y="215"/>
                    <a:pt x="112" y="216"/>
                    <a:pt x="111" y="217"/>
                  </a:cubicBezTo>
                  <a:close/>
                  <a:moveTo>
                    <a:pt x="112" y="212"/>
                  </a:moveTo>
                  <a:cubicBezTo>
                    <a:pt x="112" y="213"/>
                    <a:pt x="110" y="213"/>
                    <a:pt x="110" y="214"/>
                  </a:cubicBezTo>
                  <a:cubicBezTo>
                    <a:pt x="110" y="213"/>
                    <a:pt x="111" y="212"/>
                    <a:pt x="112" y="212"/>
                  </a:cubicBezTo>
                  <a:close/>
                  <a:moveTo>
                    <a:pt x="107" y="208"/>
                  </a:moveTo>
                  <a:cubicBezTo>
                    <a:pt x="107" y="209"/>
                    <a:pt x="109" y="209"/>
                    <a:pt x="108" y="208"/>
                  </a:cubicBezTo>
                  <a:cubicBezTo>
                    <a:pt x="108" y="208"/>
                    <a:pt x="109" y="208"/>
                    <a:pt x="109" y="209"/>
                  </a:cubicBezTo>
                  <a:cubicBezTo>
                    <a:pt x="108" y="209"/>
                    <a:pt x="108" y="210"/>
                    <a:pt x="108" y="211"/>
                  </a:cubicBezTo>
                  <a:cubicBezTo>
                    <a:pt x="107" y="211"/>
                    <a:pt x="107" y="209"/>
                    <a:pt x="107" y="208"/>
                  </a:cubicBezTo>
                  <a:close/>
                  <a:moveTo>
                    <a:pt x="110" y="216"/>
                  </a:moveTo>
                  <a:cubicBezTo>
                    <a:pt x="109" y="215"/>
                    <a:pt x="108" y="216"/>
                    <a:pt x="108" y="216"/>
                  </a:cubicBezTo>
                  <a:cubicBezTo>
                    <a:pt x="108" y="215"/>
                    <a:pt x="110" y="215"/>
                    <a:pt x="110" y="216"/>
                  </a:cubicBezTo>
                  <a:close/>
                  <a:moveTo>
                    <a:pt x="105" y="211"/>
                  </a:moveTo>
                  <a:cubicBezTo>
                    <a:pt x="104" y="211"/>
                    <a:pt x="104" y="211"/>
                    <a:pt x="103" y="212"/>
                  </a:cubicBezTo>
                  <a:cubicBezTo>
                    <a:pt x="103" y="210"/>
                    <a:pt x="104" y="209"/>
                    <a:pt x="105" y="211"/>
                  </a:cubicBezTo>
                  <a:close/>
                  <a:moveTo>
                    <a:pt x="110" y="225"/>
                  </a:moveTo>
                  <a:cubicBezTo>
                    <a:pt x="109" y="225"/>
                    <a:pt x="109" y="225"/>
                    <a:pt x="108" y="226"/>
                  </a:cubicBezTo>
                  <a:cubicBezTo>
                    <a:pt x="107" y="224"/>
                    <a:pt x="109" y="225"/>
                    <a:pt x="109" y="224"/>
                  </a:cubicBezTo>
                  <a:cubicBezTo>
                    <a:pt x="109" y="224"/>
                    <a:pt x="110" y="224"/>
                    <a:pt x="110" y="225"/>
                  </a:cubicBezTo>
                  <a:close/>
                  <a:moveTo>
                    <a:pt x="89" y="187"/>
                  </a:moveTo>
                  <a:cubicBezTo>
                    <a:pt x="91" y="186"/>
                    <a:pt x="90" y="185"/>
                    <a:pt x="90" y="183"/>
                  </a:cubicBezTo>
                  <a:cubicBezTo>
                    <a:pt x="89" y="183"/>
                    <a:pt x="88" y="185"/>
                    <a:pt x="87" y="185"/>
                  </a:cubicBezTo>
                  <a:cubicBezTo>
                    <a:pt x="86" y="184"/>
                    <a:pt x="85" y="183"/>
                    <a:pt x="85" y="182"/>
                  </a:cubicBezTo>
                  <a:cubicBezTo>
                    <a:pt x="85" y="181"/>
                    <a:pt x="87" y="182"/>
                    <a:pt x="87" y="181"/>
                  </a:cubicBezTo>
                  <a:cubicBezTo>
                    <a:pt x="88" y="182"/>
                    <a:pt x="87" y="182"/>
                    <a:pt x="86" y="182"/>
                  </a:cubicBezTo>
                  <a:cubicBezTo>
                    <a:pt x="88" y="185"/>
                    <a:pt x="90" y="182"/>
                    <a:pt x="92" y="182"/>
                  </a:cubicBezTo>
                  <a:cubicBezTo>
                    <a:pt x="91" y="183"/>
                    <a:pt x="90" y="187"/>
                    <a:pt x="92" y="187"/>
                  </a:cubicBezTo>
                  <a:cubicBezTo>
                    <a:pt x="92" y="189"/>
                    <a:pt x="89" y="189"/>
                    <a:pt x="89" y="187"/>
                  </a:cubicBezTo>
                  <a:close/>
                  <a:moveTo>
                    <a:pt x="105" y="226"/>
                  </a:moveTo>
                  <a:cubicBezTo>
                    <a:pt x="104" y="227"/>
                    <a:pt x="105" y="224"/>
                    <a:pt x="107" y="224"/>
                  </a:cubicBezTo>
                  <a:cubicBezTo>
                    <a:pt x="107" y="226"/>
                    <a:pt x="105" y="225"/>
                    <a:pt x="105" y="226"/>
                  </a:cubicBezTo>
                  <a:close/>
                  <a:moveTo>
                    <a:pt x="99" y="225"/>
                  </a:moveTo>
                  <a:cubicBezTo>
                    <a:pt x="99" y="224"/>
                    <a:pt x="98" y="224"/>
                    <a:pt x="98" y="224"/>
                  </a:cubicBezTo>
                  <a:cubicBezTo>
                    <a:pt x="98" y="224"/>
                    <a:pt x="99" y="224"/>
                    <a:pt x="99" y="223"/>
                  </a:cubicBezTo>
                  <a:cubicBezTo>
                    <a:pt x="101" y="223"/>
                    <a:pt x="101" y="222"/>
                    <a:pt x="102" y="221"/>
                  </a:cubicBezTo>
                  <a:cubicBezTo>
                    <a:pt x="102" y="223"/>
                    <a:pt x="100" y="224"/>
                    <a:pt x="99" y="225"/>
                  </a:cubicBezTo>
                  <a:close/>
                  <a:moveTo>
                    <a:pt x="95" y="223"/>
                  </a:moveTo>
                  <a:cubicBezTo>
                    <a:pt x="95" y="224"/>
                    <a:pt x="96" y="225"/>
                    <a:pt x="94" y="224"/>
                  </a:cubicBezTo>
                  <a:cubicBezTo>
                    <a:pt x="94" y="225"/>
                    <a:pt x="96" y="227"/>
                    <a:pt x="94" y="227"/>
                  </a:cubicBezTo>
                  <a:cubicBezTo>
                    <a:pt x="94" y="226"/>
                    <a:pt x="94" y="226"/>
                    <a:pt x="94" y="226"/>
                  </a:cubicBezTo>
                  <a:cubicBezTo>
                    <a:pt x="94" y="225"/>
                    <a:pt x="93" y="226"/>
                    <a:pt x="93" y="224"/>
                  </a:cubicBezTo>
                  <a:cubicBezTo>
                    <a:pt x="93" y="224"/>
                    <a:pt x="94" y="224"/>
                    <a:pt x="94" y="223"/>
                  </a:cubicBezTo>
                  <a:cubicBezTo>
                    <a:pt x="94" y="222"/>
                    <a:pt x="93" y="220"/>
                    <a:pt x="92" y="220"/>
                  </a:cubicBezTo>
                  <a:cubicBezTo>
                    <a:pt x="91" y="220"/>
                    <a:pt x="91" y="221"/>
                    <a:pt x="91" y="222"/>
                  </a:cubicBezTo>
                  <a:cubicBezTo>
                    <a:pt x="90" y="222"/>
                    <a:pt x="90" y="221"/>
                    <a:pt x="89" y="220"/>
                  </a:cubicBezTo>
                  <a:cubicBezTo>
                    <a:pt x="90" y="220"/>
                    <a:pt x="92" y="219"/>
                    <a:pt x="92" y="220"/>
                  </a:cubicBezTo>
                  <a:cubicBezTo>
                    <a:pt x="93" y="219"/>
                    <a:pt x="91" y="217"/>
                    <a:pt x="90" y="217"/>
                  </a:cubicBezTo>
                  <a:cubicBezTo>
                    <a:pt x="90" y="217"/>
                    <a:pt x="92" y="217"/>
                    <a:pt x="91" y="216"/>
                  </a:cubicBezTo>
                  <a:cubicBezTo>
                    <a:pt x="90" y="215"/>
                    <a:pt x="90" y="215"/>
                    <a:pt x="90" y="214"/>
                  </a:cubicBezTo>
                  <a:cubicBezTo>
                    <a:pt x="89" y="215"/>
                    <a:pt x="89" y="217"/>
                    <a:pt x="88" y="216"/>
                  </a:cubicBezTo>
                  <a:cubicBezTo>
                    <a:pt x="87" y="217"/>
                    <a:pt x="89" y="217"/>
                    <a:pt x="89" y="219"/>
                  </a:cubicBezTo>
                  <a:cubicBezTo>
                    <a:pt x="88" y="220"/>
                    <a:pt x="88" y="218"/>
                    <a:pt x="87" y="219"/>
                  </a:cubicBezTo>
                  <a:cubicBezTo>
                    <a:pt x="88" y="218"/>
                    <a:pt x="88" y="217"/>
                    <a:pt x="87" y="215"/>
                  </a:cubicBezTo>
                  <a:cubicBezTo>
                    <a:pt x="87" y="215"/>
                    <a:pt x="88" y="214"/>
                    <a:pt x="87" y="213"/>
                  </a:cubicBezTo>
                  <a:cubicBezTo>
                    <a:pt x="88" y="212"/>
                    <a:pt x="89" y="212"/>
                    <a:pt x="90" y="212"/>
                  </a:cubicBezTo>
                  <a:cubicBezTo>
                    <a:pt x="90" y="213"/>
                    <a:pt x="89" y="213"/>
                    <a:pt x="88" y="213"/>
                  </a:cubicBezTo>
                  <a:cubicBezTo>
                    <a:pt x="88" y="214"/>
                    <a:pt x="88" y="214"/>
                    <a:pt x="89" y="215"/>
                  </a:cubicBezTo>
                  <a:cubicBezTo>
                    <a:pt x="89" y="215"/>
                    <a:pt x="90" y="214"/>
                    <a:pt x="91" y="214"/>
                  </a:cubicBezTo>
                  <a:cubicBezTo>
                    <a:pt x="91" y="215"/>
                    <a:pt x="91" y="216"/>
                    <a:pt x="92" y="216"/>
                  </a:cubicBezTo>
                  <a:cubicBezTo>
                    <a:pt x="93" y="215"/>
                    <a:pt x="91" y="214"/>
                    <a:pt x="91" y="214"/>
                  </a:cubicBezTo>
                  <a:cubicBezTo>
                    <a:pt x="91" y="213"/>
                    <a:pt x="91" y="213"/>
                    <a:pt x="92" y="213"/>
                  </a:cubicBezTo>
                  <a:cubicBezTo>
                    <a:pt x="93" y="213"/>
                    <a:pt x="92" y="214"/>
                    <a:pt x="93" y="215"/>
                  </a:cubicBezTo>
                  <a:cubicBezTo>
                    <a:pt x="94" y="216"/>
                    <a:pt x="96" y="214"/>
                    <a:pt x="97" y="216"/>
                  </a:cubicBezTo>
                  <a:cubicBezTo>
                    <a:pt x="98" y="215"/>
                    <a:pt x="99" y="216"/>
                    <a:pt x="100" y="217"/>
                  </a:cubicBezTo>
                  <a:cubicBezTo>
                    <a:pt x="101" y="216"/>
                    <a:pt x="100" y="215"/>
                    <a:pt x="99" y="215"/>
                  </a:cubicBezTo>
                  <a:cubicBezTo>
                    <a:pt x="99" y="214"/>
                    <a:pt x="101" y="215"/>
                    <a:pt x="102" y="216"/>
                  </a:cubicBezTo>
                  <a:cubicBezTo>
                    <a:pt x="101" y="216"/>
                    <a:pt x="101" y="217"/>
                    <a:pt x="101" y="217"/>
                  </a:cubicBezTo>
                  <a:cubicBezTo>
                    <a:pt x="100" y="217"/>
                    <a:pt x="99" y="219"/>
                    <a:pt x="98" y="217"/>
                  </a:cubicBezTo>
                  <a:cubicBezTo>
                    <a:pt x="98" y="218"/>
                    <a:pt x="98" y="219"/>
                    <a:pt x="97" y="221"/>
                  </a:cubicBezTo>
                  <a:cubicBezTo>
                    <a:pt x="99" y="221"/>
                    <a:pt x="100" y="218"/>
                    <a:pt x="102" y="219"/>
                  </a:cubicBezTo>
                  <a:cubicBezTo>
                    <a:pt x="101" y="221"/>
                    <a:pt x="97" y="221"/>
                    <a:pt x="95" y="223"/>
                  </a:cubicBezTo>
                  <a:close/>
                  <a:moveTo>
                    <a:pt x="81" y="213"/>
                  </a:moveTo>
                  <a:cubicBezTo>
                    <a:pt x="81" y="212"/>
                    <a:pt x="83" y="211"/>
                    <a:pt x="81" y="209"/>
                  </a:cubicBezTo>
                  <a:cubicBezTo>
                    <a:pt x="83" y="209"/>
                    <a:pt x="83" y="211"/>
                    <a:pt x="84" y="212"/>
                  </a:cubicBezTo>
                  <a:cubicBezTo>
                    <a:pt x="82" y="212"/>
                    <a:pt x="82" y="214"/>
                    <a:pt x="81" y="213"/>
                  </a:cubicBezTo>
                  <a:close/>
                  <a:moveTo>
                    <a:pt x="83" y="219"/>
                  </a:moveTo>
                  <a:cubicBezTo>
                    <a:pt x="82" y="221"/>
                    <a:pt x="81" y="218"/>
                    <a:pt x="80" y="217"/>
                  </a:cubicBezTo>
                  <a:cubicBezTo>
                    <a:pt x="79" y="218"/>
                    <a:pt x="79" y="219"/>
                    <a:pt x="78" y="219"/>
                  </a:cubicBezTo>
                  <a:cubicBezTo>
                    <a:pt x="78" y="217"/>
                    <a:pt x="81" y="217"/>
                    <a:pt x="81" y="217"/>
                  </a:cubicBezTo>
                  <a:cubicBezTo>
                    <a:pt x="82" y="216"/>
                    <a:pt x="82" y="218"/>
                    <a:pt x="83" y="217"/>
                  </a:cubicBezTo>
                  <a:cubicBezTo>
                    <a:pt x="83" y="218"/>
                    <a:pt x="82" y="219"/>
                    <a:pt x="83" y="219"/>
                  </a:cubicBezTo>
                  <a:close/>
                  <a:moveTo>
                    <a:pt x="77" y="217"/>
                  </a:moveTo>
                  <a:cubicBezTo>
                    <a:pt x="77" y="216"/>
                    <a:pt x="78" y="215"/>
                    <a:pt x="76" y="215"/>
                  </a:cubicBezTo>
                  <a:cubicBezTo>
                    <a:pt x="77" y="214"/>
                    <a:pt x="79" y="214"/>
                    <a:pt x="79" y="213"/>
                  </a:cubicBezTo>
                  <a:cubicBezTo>
                    <a:pt x="80" y="215"/>
                    <a:pt x="78" y="214"/>
                    <a:pt x="78" y="216"/>
                  </a:cubicBezTo>
                  <a:cubicBezTo>
                    <a:pt x="78" y="216"/>
                    <a:pt x="78" y="217"/>
                    <a:pt x="77" y="217"/>
                  </a:cubicBezTo>
                  <a:close/>
                  <a:moveTo>
                    <a:pt x="74" y="217"/>
                  </a:moveTo>
                  <a:cubicBezTo>
                    <a:pt x="74" y="216"/>
                    <a:pt x="74" y="216"/>
                    <a:pt x="74" y="215"/>
                  </a:cubicBezTo>
                  <a:cubicBezTo>
                    <a:pt x="75" y="215"/>
                    <a:pt x="75" y="217"/>
                    <a:pt x="76" y="216"/>
                  </a:cubicBezTo>
                  <a:cubicBezTo>
                    <a:pt x="76" y="216"/>
                    <a:pt x="76" y="216"/>
                    <a:pt x="76" y="216"/>
                  </a:cubicBezTo>
                  <a:cubicBezTo>
                    <a:pt x="76" y="215"/>
                    <a:pt x="76" y="215"/>
                    <a:pt x="76" y="216"/>
                  </a:cubicBezTo>
                  <a:cubicBezTo>
                    <a:pt x="76" y="217"/>
                    <a:pt x="75" y="217"/>
                    <a:pt x="74" y="217"/>
                  </a:cubicBezTo>
                  <a:close/>
                  <a:moveTo>
                    <a:pt x="72" y="213"/>
                  </a:moveTo>
                  <a:cubicBezTo>
                    <a:pt x="71" y="213"/>
                    <a:pt x="71" y="212"/>
                    <a:pt x="70" y="213"/>
                  </a:cubicBezTo>
                  <a:cubicBezTo>
                    <a:pt x="70" y="212"/>
                    <a:pt x="71" y="212"/>
                    <a:pt x="72" y="212"/>
                  </a:cubicBezTo>
                  <a:cubicBezTo>
                    <a:pt x="72" y="212"/>
                    <a:pt x="72" y="213"/>
                    <a:pt x="72" y="213"/>
                  </a:cubicBezTo>
                  <a:close/>
                  <a:moveTo>
                    <a:pt x="71" y="207"/>
                  </a:moveTo>
                  <a:cubicBezTo>
                    <a:pt x="70" y="207"/>
                    <a:pt x="70" y="207"/>
                    <a:pt x="69" y="206"/>
                  </a:cubicBezTo>
                  <a:cubicBezTo>
                    <a:pt x="69" y="206"/>
                    <a:pt x="70" y="204"/>
                    <a:pt x="71" y="204"/>
                  </a:cubicBezTo>
                  <a:cubicBezTo>
                    <a:pt x="72" y="205"/>
                    <a:pt x="70" y="207"/>
                    <a:pt x="72" y="206"/>
                  </a:cubicBezTo>
                  <a:cubicBezTo>
                    <a:pt x="72" y="207"/>
                    <a:pt x="72" y="208"/>
                    <a:pt x="72" y="209"/>
                  </a:cubicBezTo>
                  <a:cubicBezTo>
                    <a:pt x="71" y="209"/>
                    <a:pt x="69" y="210"/>
                    <a:pt x="67" y="210"/>
                  </a:cubicBezTo>
                  <a:cubicBezTo>
                    <a:pt x="68" y="208"/>
                    <a:pt x="70" y="208"/>
                    <a:pt x="71" y="207"/>
                  </a:cubicBezTo>
                  <a:close/>
                  <a:moveTo>
                    <a:pt x="72" y="210"/>
                  </a:moveTo>
                  <a:cubicBezTo>
                    <a:pt x="73" y="209"/>
                    <a:pt x="75" y="211"/>
                    <a:pt x="74" y="212"/>
                  </a:cubicBezTo>
                  <a:cubicBezTo>
                    <a:pt x="73" y="211"/>
                    <a:pt x="72" y="212"/>
                    <a:pt x="72" y="210"/>
                  </a:cubicBezTo>
                  <a:close/>
                  <a:moveTo>
                    <a:pt x="75" y="212"/>
                  </a:moveTo>
                  <a:cubicBezTo>
                    <a:pt x="76" y="213"/>
                    <a:pt x="74" y="213"/>
                    <a:pt x="74" y="214"/>
                  </a:cubicBezTo>
                  <a:cubicBezTo>
                    <a:pt x="74" y="213"/>
                    <a:pt x="74" y="212"/>
                    <a:pt x="75" y="212"/>
                  </a:cubicBezTo>
                  <a:close/>
                  <a:moveTo>
                    <a:pt x="65" y="204"/>
                  </a:moveTo>
                  <a:cubicBezTo>
                    <a:pt x="65" y="204"/>
                    <a:pt x="66" y="204"/>
                    <a:pt x="67" y="203"/>
                  </a:cubicBezTo>
                  <a:cubicBezTo>
                    <a:pt x="67" y="203"/>
                    <a:pt x="66" y="202"/>
                    <a:pt x="65" y="202"/>
                  </a:cubicBezTo>
                  <a:cubicBezTo>
                    <a:pt x="65" y="201"/>
                    <a:pt x="67" y="201"/>
                    <a:pt x="67" y="200"/>
                  </a:cubicBezTo>
                  <a:cubicBezTo>
                    <a:pt x="67" y="201"/>
                    <a:pt x="68" y="202"/>
                    <a:pt x="69" y="202"/>
                  </a:cubicBezTo>
                  <a:cubicBezTo>
                    <a:pt x="71" y="202"/>
                    <a:pt x="70" y="201"/>
                    <a:pt x="71" y="201"/>
                  </a:cubicBezTo>
                  <a:cubicBezTo>
                    <a:pt x="70" y="200"/>
                    <a:pt x="69" y="199"/>
                    <a:pt x="68" y="200"/>
                  </a:cubicBezTo>
                  <a:cubicBezTo>
                    <a:pt x="68" y="198"/>
                    <a:pt x="70" y="199"/>
                    <a:pt x="71" y="198"/>
                  </a:cubicBezTo>
                  <a:cubicBezTo>
                    <a:pt x="71" y="198"/>
                    <a:pt x="72" y="199"/>
                    <a:pt x="72" y="200"/>
                  </a:cubicBezTo>
                  <a:cubicBezTo>
                    <a:pt x="74" y="198"/>
                    <a:pt x="74" y="200"/>
                    <a:pt x="75" y="199"/>
                  </a:cubicBezTo>
                  <a:cubicBezTo>
                    <a:pt x="74" y="200"/>
                    <a:pt x="71" y="200"/>
                    <a:pt x="72" y="203"/>
                  </a:cubicBezTo>
                  <a:cubicBezTo>
                    <a:pt x="70" y="202"/>
                    <a:pt x="69" y="204"/>
                    <a:pt x="67" y="203"/>
                  </a:cubicBezTo>
                  <a:cubicBezTo>
                    <a:pt x="67" y="204"/>
                    <a:pt x="65" y="205"/>
                    <a:pt x="65" y="204"/>
                  </a:cubicBezTo>
                  <a:close/>
                  <a:moveTo>
                    <a:pt x="59" y="193"/>
                  </a:moveTo>
                  <a:cubicBezTo>
                    <a:pt x="60" y="192"/>
                    <a:pt x="60" y="192"/>
                    <a:pt x="60" y="191"/>
                  </a:cubicBezTo>
                  <a:cubicBezTo>
                    <a:pt x="61" y="191"/>
                    <a:pt x="61" y="192"/>
                    <a:pt x="61" y="193"/>
                  </a:cubicBezTo>
                  <a:cubicBezTo>
                    <a:pt x="60" y="193"/>
                    <a:pt x="60" y="194"/>
                    <a:pt x="59" y="193"/>
                  </a:cubicBezTo>
                  <a:close/>
                  <a:moveTo>
                    <a:pt x="56" y="191"/>
                  </a:moveTo>
                  <a:cubicBezTo>
                    <a:pt x="58" y="190"/>
                    <a:pt x="58" y="192"/>
                    <a:pt x="59" y="191"/>
                  </a:cubicBezTo>
                  <a:cubicBezTo>
                    <a:pt x="59" y="193"/>
                    <a:pt x="56" y="192"/>
                    <a:pt x="56" y="191"/>
                  </a:cubicBezTo>
                  <a:close/>
                  <a:moveTo>
                    <a:pt x="65" y="213"/>
                  </a:moveTo>
                  <a:cubicBezTo>
                    <a:pt x="65" y="212"/>
                    <a:pt x="63" y="213"/>
                    <a:pt x="64" y="212"/>
                  </a:cubicBezTo>
                  <a:cubicBezTo>
                    <a:pt x="65" y="212"/>
                    <a:pt x="69" y="212"/>
                    <a:pt x="65" y="213"/>
                  </a:cubicBezTo>
                  <a:close/>
                  <a:moveTo>
                    <a:pt x="70" y="223"/>
                  </a:moveTo>
                  <a:cubicBezTo>
                    <a:pt x="68" y="224"/>
                    <a:pt x="69" y="221"/>
                    <a:pt x="68" y="221"/>
                  </a:cubicBezTo>
                  <a:cubicBezTo>
                    <a:pt x="69" y="219"/>
                    <a:pt x="70" y="223"/>
                    <a:pt x="70" y="223"/>
                  </a:cubicBezTo>
                  <a:close/>
                  <a:moveTo>
                    <a:pt x="62" y="209"/>
                  </a:moveTo>
                  <a:cubicBezTo>
                    <a:pt x="62" y="212"/>
                    <a:pt x="60" y="211"/>
                    <a:pt x="58" y="212"/>
                  </a:cubicBezTo>
                  <a:cubicBezTo>
                    <a:pt x="58" y="211"/>
                    <a:pt x="59" y="210"/>
                    <a:pt x="58" y="209"/>
                  </a:cubicBezTo>
                  <a:cubicBezTo>
                    <a:pt x="61" y="209"/>
                    <a:pt x="61" y="208"/>
                    <a:pt x="63" y="207"/>
                  </a:cubicBezTo>
                  <a:cubicBezTo>
                    <a:pt x="65" y="208"/>
                    <a:pt x="63" y="211"/>
                    <a:pt x="65" y="210"/>
                  </a:cubicBezTo>
                  <a:cubicBezTo>
                    <a:pt x="66" y="211"/>
                    <a:pt x="64" y="210"/>
                    <a:pt x="64" y="211"/>
                  </a:cubicBezTo>
                  <a:cubicBezTo>
                    <a:pt x="63" y="210"/>
                    <a:pt x="62" y="210"/>
                    <a:pt x="62" y="209"/>
                  </a:cubicBezTo>
                  <a:close/>
                  <a:moveTo>
                    <a:pt x="56" y="191"/>
                  </a:moveTo>
                  <a:cubicBezTo>
                    <a:pt x="56" y="193"/>
                    <a:pt x="55" y="193"/>
                    <a:pt x="53" y="194"/>
                  </a:cubicBezTo>
                  <a:cubicBezTo>
                    <a:pt x="54" y="193"/>
                    <a:pt x="55" y="193"/>
                    <a:pt x="56" y="191"/>
                  </a:cubicBezTo>
                  <a:close/>
                  <a:moveTo>
                    <a:pt x="52" y="187"/>
                  </a:moveTo>
                  <a:cubicBezTo>
                    <a:pt x="52" y="188"/>
                    <a:pt x="52" y="189"/>
                    <a:pt x="53" y="189"/>
                  </a:cubicBezTo>
                  <a:cubicBezTo>
                    <a:pt x="53" y="189"/>
                    <a:pt x="53" y="188"/>
                    <a:pt x="54" y="188"/>
                  </a:cubicBezTo>
                  <a:cubicBezTo>
                    <a:pt x="55" y="189"/>
                    <a:pt x="53" y="189"/>
                    <a:pt x="53" y="190"/>
                  </a:cubicBezTo>
                  <a:cubicBezTo>
                    <a:pt x="52" y="190"/>
                    <a:pt x="52" y="188"/>
                    <a:pt x="50" y="188"/>
                  </a:cubicBezTo>
                  <a:cubicBezTo>
                    <a:pt x="50" y="188"/>
                    <a:pt x="51" y="188"/>
                    <a:pt x="52" y="187"/>
                  </a:cubicBezTo>
                  <a:close/>
                  <a:moveTo>
                    <a:pt x="58" y="186"/>
                  </a:moveTo>
                  <a:cubicBezTo>
                    <a:pt x="56" y="186"/>
                    <a:pt x="55" y="185"/>
                    <a:pt x="53" y="187"/>
                  </a:cubicBezTo>
                  <a:cubicBezTo>
                    <a:pt x="53" y="184"/>
                    <a:pt x="57" y="184"/>
                    <a:pt x="58" y="186"/>
                  </a:cubicBezTo>
                  <a:close/>
                  <a:moveTo>
                    <a:pt x="61" y="189"/>
                  </a:moveTo>
                  <a:cubicBezTo>
                    <a:pt x="61" y="190"/>
                    <a:pt x="60" y="191"/>
                    <a:pt x="59" y="190"/>
                  </a:cubicBezTo>
                  <a:cubicBezTo>
                    <a:pt x="60" y="189"/>
                    <a:pt x="61" y="189"/>
                    <a:pt x="61" y="189"/>
                  </a:cubicBezTo>
                  <a:close/>
                  <a:moveTo>
                    <a:pt x="71" y="197"/>
                  </a:moveTo>
                  <a:cubicBezTo>
                    <a:pt x="71" y="198"/>
                    <a:pt x="71" y="198"/>
                    <a:pt x="71" y="198"/>
                  </a:cubicBezTo>
                  <a:cubicBezTo>
                    <a:pt x="71" y="198"/>
                    <a:pt x="71" y="198"/>
                    <a:pt x="71" y="197"/>
                  </a:cubicBezTo>
                  <a:close/>
                  <a:moveTo>
                    <a:pt x="66" y="198"/>
                  </a:moveTo>
                  <a:cubicBezTo>
                    <a:pt x="68" y="196"/>
                    <a:pt x="67" y="194"/>
                    <a:pt x="67" y="193"/>
                  </a:cubicBezTo>
                  <a:cubicBezTo>
                    <a:pt x="67" y="193"/>
                    <a:pt x="67" y="192"/>
                    <a:pt x="68" y="192"/>
                  </a:cubicBezTo>
                  <a:cubicBezTo>
                    <a:pt x="69" y="193"/>
                    <a:pt x="70" y="193"/>
                    <a:pt x="71" y="195"/>
                  </a:cubicBezTo>
                  <a:cubicBezTo>
                    <a:pt x="69" y="197"/>
                    <a:pt x="65" y="198"/>
                    <a:pt x="63" y="199"/>
                  </a:cubicBezTo>
                  <a:cubicBezTo>
                    <a:pt x="63" y="199"/>
                    <a:pt x="64" y="198"/>
                    <a:pt x="64" y="198"/>
                  </a:cubicBezTo>
                  <a:cubicBezTo>
                    <a:pt x="64" y="197"/>
                    <a:pt x="62" y="198"/>
                    <a:pt x="62" y="197"/>
                  </a:cubicBezTo>
                  <a:cubicBezTo>
                    <a:pt x="63" y="196"/>
                    <a:pt x="65" y="198"/>
                    <a:pt x="66" y="198"/>
                  </a:cubicBezTo>
                  <a:close/>
                  <a:moveTo>
                    <a:pt x="61" y="183"/>
                  </a:moveTo>
                  <a:cubicBezTo>
                    <a:pt x="61" y="181"/>
                    <a:pt x="65" y="181"/>
                    <a:pt x="67" y="180"/>
                  </a:cubicBezTo>
                  <a:cubicBezTo>
                    <a:pt x="69" y="179"/>
                    <a:pt x="69" y="176"/>
                    <a:pt x="71" y="176"/>
                  </a:cubicBezTo>
                  <a:cubicBezTo>
                    <a:pt x="70" y="177"/>
                    <a:pt x="70" y="178"/>
                    <a:pt x="72" y="178"/>
                  </a:cubicBezTo>
                  <a:cubicBezTo>
                    <a:pt x="72" y="179"/>
                    <a:pt x="71" y="178"/>
                    <a:pt x="70" y="179"/>
                  </a:cubicBezTo>
                  <a:cubicBezTo>
                    <a:pt x="70" y="179"/>
                    <a:pt x="70" y="179"/>
                    <a:pt x="69" y="179"/>
                  </a:cubicBezTo>
                  <a:cubicBezTo>
                    <a:pt x="69" y="181"/>
                    <a:pt x="65" y="182"/>
                    <a:pt x="63" y="184"/>
                  </a:cubicBezTo>
                  <a:cubicBezTo>
                    <a:pt x="63" y="185"/>
                    <a:pt x="65" y="183"/>
                    <a:pt x="65" y="185"/>
                  </a:cubicBezTo>
                  <a:cubicBezTo>
                    <a:pt x="63" y="185"/>
                    <a:pt x="63" y="187"/>
                    <a:pt x="62" y="186"/>
                  </a:cubicBezTo>
                  <a:cubicBezTo>
                    <a:pt x="63" y="185"/>
                    <a:pt x="63" y="184"/>
                    <a:pt x="63" y="183"/>
                  </a:cubicBezTo>
                  <a:cubicBezTo>
                    <a:pt x="63" y="182"/>
                    <a:pt x="61" y="183"/>
                    <a:pt x="61" y="183"/>
                  </a:cubicBezTo>
                  <a:close/>
                  <a:moveTo>
                    <a:pt x="63" y="177"/>
                  </a:moveTo>
                  <a:cubicBezTo>
                    <a:pt x="64" y="177"/>
                    <a:pt x="65" y="178"/>
                    <a:pt x="65" y="179"/>
                  </a:cubicBezTo>
                  <a:cubicBezTo>
                    <a:pt x="64" y="180"/>
                    <a:pt x="64" y="179"/>
                    <a:pt x="63" y="179"/>
                  </a:cubicBezTo>
                  <a:cubicBezTo>
                    <a:pt x="63" y="178"/>
                    <a:pt x="64" y="178"/>
                    <a:pt x="63" y="177"/>
                  </a:cubicBezTo>
                  <a:close/>
                  <a:moveTo>
                    <a:pt x="76" y="176"/>
                  </a:moveTo>
                  <a:cubicBezTo>
                    <a:pt x="78" y="175"/>
                    <a:pt x="78" y="177"/>
                    <a:pt x="79" y="177"/>
                  </a:cubicBezTo>
                  <a:cubicBezTo>
                    <a:pt x="79" y="179"/>
                    <a:pt x="78" y="177"/>
                    <a:pt x="77" y="177"/>
                  </a:cubicBezTo>
                  <a:cubicBezTo>
                    <a:pt x="77" y="177"/>
                    <a:pt x="77" y="178"/>
                    <a:pt x="76" y="178"/>
                  </a:cubicBezTo>
                  <a:cubicBezTo>
                    <a:pt x="77" y="178"/>
                    <a:pt x="77" y="178"/>
                    <a:pt x="77" y="179"/>
                  </a:cubicBezTo>
                  <a:cubicBezTo>
                    <a:pt x="76" y="178"/>
                    <a:pt x="74" y="180"/>
                    <a:pt x="73" y="179"/>
                  </a:cubicBezTo>
                  <a:cubicBezTo>
                    <a:pt x="72" y="180"/>
                    <a:pt x="72" y="180"/>
                    <a:pt x="71" y="181"/>
                  </a:cubicBezTo>
                  <a:cubicBezTo>
                    <a:pt x="72" y="179"/>
                    <a:pt x="73" y="179"/>
                    <a:pt x="74" y="178"/>
                  </a:cubicBezTo>
                  <a:cubicBezTo>
                    <a:pt x="74" y="178"/>
                    <a:pt x="73" y="178"/>
                    <a:pt x="72" y="178"/>
                  </a:cubicBezTo>
                  <a:cubicBezTo>
                    <a:pt x="73" y="177"/>
                    <a:pt x="77" y="178"/>
                    <a:pt x="76" y="176"/>
                  </a:cubicBezTo>
                  <a:close/>
                  <a:moveTo>
                    <a:pt x="79" y="181"/>
                  </a:moveTo>
                  <a:cubicBezTo>
                    <a:pt x="78" y="180"/>
                    <a:pt x="78" y="182"/>
                    <a:pt x="77" y="182"/>
                  </a:cubicBezTo>
                  <a:cubicBezTo>
                    <a:pt x="77" y="183"/>
                    <a:pt x="78" y="182"/>
                    <a:pt x="78" y="182"/>
                  </a:cubicBezTo>
                  <a:cubicBezTo>
                    <a:pt x="78" y="184"/>
                    <a:pt x="76" y="183"/>
                    <a:pt x="76" y="182"/>
                  </a:cubicBezTo>
                  <a:cubicBezTo>
                    <a:pt x="75" y="183"/>
                    <a:pt x="72" y="184"/>
                    <a:pt x="74" y="186"/>
                  </a:cubicBezTo>
                  <a:cubicBezTo>
                    <a:pt x="73" y="187"/>
                    <a:pt x="73" y="185"/>
                    <a:pt x="72" y="186"/>
                  </a:cubicBezTo>
                  <a:cubicBezTo>
                    <a:pt x="73" y="183"/>
                    <a:pt x="77" y="180"/>
                    <a:pt x="78" y="180"/>
                  </a:cubicBezTo>
                  <a:cubicBezTo>
                    <a:pt x="78" y="179"/>
                    <a:pt x="79" y="180"/>
                    <a:pt x="80" y="179"/>
                  </a:cubicBezTo>
                  <a:cubicBezTo>
                    <a:pt x="80" y="180"/>
                    <a:pt x="78" y="180"/>
                    <a:pt x="79" y="181"/>
                  </a:cubicBezTo>
                  <a:close/>
                  <a:moveTo>
                    <a:pt x="82" y="183"/>
                  </a:moveTo>
                  <a:cubicBezTo>
                    <a:pt x="82" y="184"/>
                    <a:pt x="81" y="185"/>
                    <a:pt x="81" y="185"/>
                  </a:cubicBezTo>
                  <a:cubicBezTo>
                    <a:pt x="80" y="184"/>
                    <a:pt x="81" y="183"/>
                    <a:pt x="79" y="184"/>
                  </a:cubicBezTo>
                  <a:cubicBezTo>
                    <a:pt x="79" y="183"/>
                    <a:pt x="80" y="182"/>
                    <a:pt x="79" y="182"/>
                  </a:cubicBezTo>
                  <a:cubicBezTo>
                    <a:pt x="81" y="180"/>
                    <a:pt x="80" y="184"/>
                    <a:pt x="82" y="183"/>
                  </a:cubicBezTo>
                  <a:close/>
                  <a:moveTo>
                    <a:pt x="77" y="185"/>
                  </a:moveTo>
                  <a:cubicBezTo>
                    <a:pt x="77" y="185"/>
                    <a:pt x="78" y="186"/>
                    <a:pt x="78" y="187"/>
                  </a:cubicBezTo>
                  <a:cubicBezTo>
                    <a:pt x="76" y="187"/>
                    <a:pt x="76" y="186"/>
                    <a:pt x="77" y="185"/>
                  </a:cubicBezTo>
                  <a:close/>
                  <a:moveTo>
                    <a:pt x="76" y="202"/>
                  </a:moveTo>
                  <a:cubicBezTo>
                    <a:pt x="76" y="202"/>
                    <a:pt x="75" y="203"/>
                    <a:pt x="74" y="203"/>
                  </a:cubicBezTo>
                  <a:cubicBezTo>
                    <a:pt x="74" y="203"/>
                    <a:pt x="75" y="203"/>
                    <a:pt x="75" y="202"/>
                  </a:cubicBezTo>
                  <a:cubicBezTo>
                    <a:pt x="75" y="202"/>
                    <a:pt x="75" y="202"/>
                    <a:pt x="74" y="201"/>
                  </a:cubicBezTo>
                  <a:cubicBezTo>
                    <a:pt x="76" y="201"/>
                    <a:pt x="76" y="201"/>
                    <a:pt x="76" y="202"/>
                  </a:cubicBezTo>
                  <a:close/>
                  <a:moveTo>
                    <a:pt x="74" y="194"/>
                  </a:moveTo>
                  <a:cubicBezTo>
                    <a:pt x="75" y="194"/>
                    <a:pt x="75" y="195"/>
                    <a:pt x="74" y="195"/>
                  </a:cubicBezTo>
                  <a:cubicBezTo>
                    <a:pt x="75" y="197"/>
                    <a:pt x="76" y="195"/>
                    <a:pt x="77" y="195"/>
                  </a:cubicBezTo>
                  <a:cubicBezTo>
                    <a:pt x="77" y="197"/>
                    <a:pt x="77" y="197"/>
                    <a:pt x="78" y="196"/>
                  </a:cubicBezTo>
                  <a:cubicBezTo>
                    <a:pt x="78" y="197"/>
                    <a:pt x="78" y="198"/>
                    <a:pt x="79" y="199"/>
                  </a:cubicBezTo>
                  <a:cubicBezTo>
                    <a:pt x="79" y="199"/>
                    <a:pt x="79" y="199"/>
                    <a:pt x="79" y="199"/>
                  </a:cubicBezTo>
                  <a:cubicBezTo>
                    <a:pt x="78" y="199"/>
                    <a:pt x="79" y="198"/>
                    <a:pt x="78" y="197"/>
                  </a:cubicBezTo>
                  <a:cubicBezTo>
                    <a:pt x="77" y="198"/>
                    <a:pt x="76" y="198"/>
                    <a:pt x="76" y="199"/>
                  </a:cubicBezTo>
                  <a:cubicBezTo>
                    <a:pt x="75" y="199"/>
                    <a:pt x="76" y="197"/>
                    <a:pt x="76" y="197"/>
                  </a:cubicBezTo>
                  <a:cubicBezTo>
                    <a:pt x="75" y="196"/>
                    <a:pt x="74" y="197"/>
                    <a:pt x="74" y="198"/>
                  </a:cubicBezTo>
                  <a:cubicBezTo>
                    <a:pt x="73" y="197"/>
                    <a:pt x="73" y="197"/>
                    <a:pt x="72" y="197"/>
                  </a:cubicBezTo>
                  <a:cubicBezTo>
                    <a:pt x="73" y="196"/>
                    <a:pt x="74" y="195"/>
                    <a:pt x="74" y="194"/>
                  </a:cubicBezTo>
                  <a:close/>
                  <a:moveTo>
                    <a:pt x="67" y="185"/>
                  </a:moveTo>
                  <a:cubicBezTo>
                    <a:pt x="68" y="183"/>
                    <a:pt x="69" y="182"/>
                    <a:pt x="71" y="181"/>
                  </a:cubicBezTo>
                  <a:cubicBezTo>
                    <a:pt x="71" y="183"/>
                    <a:pt x="68" y="184"/>
                    <a:pt x="67" y="185"/>
                  </a:cubicBezTo>
                  <a:close/>
                  <a:moveTo>
                    <a:pt x="76" y="190"/>
                  </a:moveTo>
                  <a:cubicBezTo>
                    <a:pt x="76" y="191"/>
                    <a:pt x="77" y="191"/>
                    <a:pt x="78" y="192"/>
                  </a:cubicBezTo>
                  <a:cubicBezTo>
                    <a:pt x="78" y="193"/>
                    <a:pt x="76" y="193"/>
                    <a:pt x="75" y="194"/>
                  </a:cubicBezTo>
                  <a:cubicBezTo>
                    <a:pt x="75" y="193"/>
                    <a:pt x="76" y="193"/>
                    <a:pt x="76" y="192"/>
                  </a:cubicBezTo>
                  <a:cubicBezTo>
                    <a:pt x="75" y="191"/>
                    <a:pt x="74" y="193"/>
                    <a:pt x="72" y="193"/>
                  </a:cubicBezTo>
                  <a:cubicBezTo>
                    <a:pt x="72" y="193"/>
                    <a:pt x="72" y="192"/>
                    <a:pt x="71" y="192"/>
                  </a:cubicBezTo>
                  <a:cubicBezTo>
                    <a:pt x="71" y="192"/>
                    <a:pt x="72" y="191"/>
                    <a:pt x="71" y="191"/>
                  </a:cubicBezTo>
                  <a:cubicBezTo>
                    <a:pt x="72" y="190"/>
                    <a:pt x="73" y="191"/>
                    <a:pt x="72" y="192"/>
                  </a:cubicBezTo>
                  <a:cubicBezTo>
                    <a:pt x="73" y="192"/>
                    <a:pt x="74" y="191"/>
                    <a:pt x="76" y="190"/>
                  </a:cubicBezTo>
                  <a:close/>
                  <a:moveTo>
                    <a:pt x="95" y="213"/>
                  </a:moveTo>
                  <a:cubicBezTo>
                    <a:pt x="96" y="215"/>
                    <a:pt x="94" y="214"/>
                    <a:pt x="93" y="214"/>
                  </a:cubicBezTo>
                  <a:cubicBezTo>
                    <a:pt x="93" y="214"/>
                    <a:pt x="93" y="213"/>
                    <a:pt x="93" y="213"/>
                  </a:cubicBezTo>
                  <a:cubicBezTo>
                    <a:pt x="94" y="212"/>
                    <a:pt x="93" y="215"/>
                    <a:pt x="95" y="213"/>
                  </a:cubicBezTo>
                  <a:close/>
                  <a:moveTo>
                    <a:pt x="84" y="191"/>
                  </a:moveTo>
                  <a:cubicBezTo>
                    <a:pt x="84" y="193"/>
                    <a:pt x="82" y="193"/>
                    <a:pt x="80" y="193"/>
                  </a:cubicBezTo>
                  <a:cubicBezTo>
                    <a:pt x="81" y="195"/>
                    <a:pt x="81" y="195"/>
                    <a:pt x="83" y="195"/>
                  </a:cubicBezTo>
                  <a:cubicBezTo>
                    <a:pt x="83" y="194"/>
                    <a:pt x="84" y="193"/>
                    <a:pt x="86" y="193"/>
                  </a:cubicBezTo>
                  <a:cubicBezTo>
                    <a:pt x="85" y="194"/>
                    <a:pt x="83" y="194"/>
                    <a:pt x="83" y="196"/>
                  </a:cubicBezTo>
                  <a:cubicBezTo>
                    <a:pt x="85" y="196"/>
                    <a:pt x="86" y="196"/>
                    <a:pt x="88" y="195"/>
                  </a:cubicBezTo>
                  <a:cubicBezTo>
                    <a:pt x="88" y="196"/>
                    <a:pt x="87" y="196"/>
                    <a:pt x="87" y="197"/>
                  </a:cubicBezTo>
                  <a:cubicBezTo>
                    <a:pt x="87" y="198"/>
                    <a:pt x="86" y="196"/>
                    <a:pt x="86" y="196"/>
                  </a:cubicBezTo>
                  <a:cubicBezTo>
                    <a:pt x="83" y="197"/>
                    <a:pt x="84" y="198"/>
                    <a:pt x="82" y="199"/>
                  </a:cubicBezTo>
                  <a:cubicBezTo>
                    <a:pt x="83" y="203"/>
                    <a:pt x="86" y="197"/>
                    <a:pt x="88" y="198"/>
                  </a:cubicBezTo>
                  <a:cubicBezTo>
                    <a:pt x="89" y="198"/>
                    <a:pt x="89" y="199"/>
                    <a:pt x="89" y="200"/>
                  </a:cubicBezTo>
                  <a:cubicBezTo>
                    <a:pt x="88" y="200"/>
                    <a:pt x="87" y="200"/>
                    <a:pt x="87" y="199"/>
                  </a:cubicBezTo>
                  <a:cubicBezTo>
                    <a:pt x="86" y="200"/>
                    <a:pt x="86" y="201"/>
                    <a:pt x="85" y="202"/>
                  </a:cubicBezTo>
                  <a:cubicBezTo>
                    <a:pt x="84" y="203"/>
                    <a:pt x="84" y="202"/>
                    <a:pt x="83" y="203"/>
                  </a:cubicBezTo>
                  <a:cubicBezTo>
                    <a:pt x="83" y="202"/>
                    <a:pt x="85" y="202"/>
                    <a:pt x="84" y="201"/>
                  </a:cubicBezTo>
                  <a:cubicBezTo>
                    <a:pt x="83" y="200"/>
                    <a:pt x="83" y="203"/>
                    <a:pt x="82" y="201"/>
                  </a:cubicBezTo>
                  <a:cubicBezTo>
                    <a:pt x="81" y="202"/>
                    <a:pt x="82" y="203"/>
                    <a:pt x="83" y="204"/>
                  </a:cubicBezTo>
                  <a:cubicBezTo>
                    <a:pt x="86" y="202"/>
                    <a:pt x="89" y="202"/>
                    <a:pt x="91" y="201"/>
                  </a:cubicBezTo>
                  <a:cubicBezTo>
                    <a:pt x="92" y="202"/>
                    <a:pt x="90" y="202"/>
                    <a:pt x="90" y="203"/>
                  </a:cubicBezTo>
                  <a:cubicBezTo>
                    <a:pt x="90" y="204"/>
                    <a:pt x="91" y="203"/>
                    <a:pt x="91" y="204"/>
                  </a:cubicBezTo>
                  <a:cubicBezTo>
                    <a:pt x="90" y="204"/>
                    <a:pt x="89" y="205"/>
                    <a:pt x="88" y="205"/>
                  </a:cubicBezTo>
                  <a:cubicBezTo>
                    <a:pt x="88" y="207"/>
                    <a:pt x="90" y="206"/>
                    <a:pt x="91" y="206"/>
                  </a:cubicBezTo>
                  <a:cubicBezTo>
                    <a:pt x="92" y="205"/>
                    <a:pt x="92" y="203"/>
                    <a:pt x="94" y="205"/>
                  </a:cubicBezTo>
                  <a:cubicBezTo>
                    <a:pt x="92" y="205"/>
                    <a:pt x="92" y="206"/>
                    <a:pt x="90" y="207"/>
                  </a:cubicBezTo>
                  <a:cubicBezTo>
                    <a:pt x="90" y="207"/>
                    <a:pt x="90" y="208"/>
                    <a:pt x="90" y="208"/>
                  </a:cubicBezTo>
                  <a:cubicBezTo>
                    <a:pt x="92" y="209"/>
                    <a:pt x="91" y="210"/>
                    <a:pt x="92" y="211"/>
                  </a:cubicBezTo>
                  <a:cubicBezTo>
                    <a:pt x="92" y="211"/>
                    <a:pt x="91" y="212"/>
                    <a:pt x="91" y="212"/>
                  </a:cubicBezTo>
                  <a:cubicBezTo>
                    <a:pt x="91" y="211"/>
                    <a:pt x="92" y="211"/>
                    <a:pt x="91" y="210"/>
                  </a:cubicBezTo>
                  <a:cubicBezTo>
                    <a:pt x="89" y="210"/>
                    <a:pt x="87" y="211"/>
                    <a:pt x="86" y="211"/>
                  </a:cubicBezTo>
                  <a:cubicBezTo>
                    <a:pt x="86" y="210"/>
                    <a:pt x="86" y="209"/>
                    <a:pt x="85" y="209"/>
                  </a:cubicBezTo>
                  <a:cubicBezTo>
                    <a:pt x="85" y="209"/>
                    <a:pt x="85" y="208"/>
                    <a:pt x="86" y="208"/>
                  </a:cubicBezTo>
                  <a:cubicBezTo>
                    <a:pt x="85" y="205"/>
                    <a:pt x="82" y="208"/>
                    <a:pt x="81" y="208"/>
                  </a:cubicBezTo>
                  <a:cubicBezTo>
                    <a:pt x="81" y="209"/>
                    <a:pt x="81" y="207"/>
                    <a:pt x="82" y="207"/>
                  </a:cubicBezTo>
                  <a:cubicBezTo>
                    <a:pt x="81" y="206"/>
                    <a:pt x="81" y="204"/>
                    <a:pt x="79" y="203"/>
                  </a:cubicBezTo>
                  <a:cubicBezTo>
                    <a:pt x="78" y="204"/>
                    <a:pt x="78" y="206"/>
                    <a:pt x="79" y="207"/>
                  </a:cubicBezTo>
                  <a:cubicBezTo>
                    <a:pt x="77" y="207"/>
                    <a:pt x="76" y="207"/>
                    <a:pt x="74" y="208"/>
                  </a:cubicBezTo>
                  <a:cubicBezTo>
                    <a:pt x="74" y="208"/>
                    <a:pt x="76" y="205"/>
                    <a:pt x="74" y="205"/>
                  </a:cubicBezTo>
                  <a:cubicBezTo>
                    <a:pt x="74" y="203"/>
                    <a:pt x="77" y="205"/>
                    <a:pt x="78" y="205"/>
                  </a:cubicBezTo>
                  <a:cubicBezTo>
                    <a:pt x="77" y="204"/>
                    <a:pt x="78" y="203"/>
                    <a:pt x="79" y="202"/>
                  </a:cubicBezTo>
                  <a:cubicBezTo>
                    <a:pt x="79" y="201"/>
                    <a:pt x="78" y="201"/>
                    <a:pt x="78" y="200"/>
                  </a:cubicBezTo>
                  <a:cubicBezTo>
                    <a:pt x="79" y="199"/>
                    <a:pt x="79" y="201"/>
                    <a:pt x="81" y="201"/>
                  </a:cubicBezTo>
                  <a:cubicBezTo>
                    <a:pt x="81" y="200"/>
                    <a:pt x="79" y="199"/>
                    <a:pt x="81" y="199"/>
                  </a:cubicBezTo>
                  <a:cubicBezTo>
                    <a:pt x="79" y="198"/>
                    <a:pt x="81" y="195"/>
                    <a:pt x="79" y="194"/>
                  </a:cubicBezTo>
                  <a:cubicBezTo>
                    <a:pt x="80" y="194"/>
                    <a:pt x="78" y="192"/>
                    <a:pt x="79" y="191"/>
                  </a:cubicBezTo>
                  <a:cubicBezTo>
                    <a:pt x="79" y="190"/>
                    <a:pt x="78" y="191"/>
                    <a:pt x="78" y="189"/>
                  </a:cubicBezTo>
                  <a:cubicBezTo>
                    <a:pt x="79" y="189"/>
                    <a:pt x="79" y="189"/>
                    <a:pt x="79" y="187"/>
                  </a:cubicBezTo>
                  <a:cubicBezTo>
                    <a:pt x="79" y="187"/>
                    <a:pt x="80" y="187"/>
                    <a:pt x="80" y="187"/>
                  </a:cubicBezTo>
                  <a:cubicBezTo>
                    <a:pt x="81" y="186"/>
                    <a:pt x="80" y="188"/>
                    <a:pt x="79" y="188"/>
                  </a:cubicBezTo>
                  <a:cubicBezTo>
                    <a:pt x="79" y="188"/>
                    <a:pt x="79" y="189"/>
                    <a:pt x="80" y="189"/>
                  </a:cubicBezTo>
                  <a:cubicBezTo>
                    <a:pt x="82" y="188"/>
                    <a:pt x="83" y="187"/>
                    <a:pt x="83" y="185"/>
                  </a:cubicBezTo>
                  <a:cubicBezTo>
                    <a:pt x="83" y="186"/>
                    <a:pt x="84" y="186"/>
                    <a:pt x="85" y="187"/>
                  </a:cubicBezTo>
                  <a:cubicBezTo>
                    <a:pt x="83" y="187"/>
                    <a:pt x="83" y="187"/>
                    <a:pt x="82" y="188"/>
                  </a:cubicBezTo>
                  <a:cubicBezTo>
                    <a:pt x="85" y="189"/>
                    <a:pt x="82" y="191"/>
                    <a:pt x="84" y="191"/>
                  </a:cubicBezTo>
                  <a:close/>
                  <a:moveTo>
                    <a:pt x="49" y="102"/>
                  </a:moveTo>
                  <a:cubicBezTo>
                    <a:pt x="48" y="102"/>
                    <a:pt x="48" y="101"/>
                    <a:pt x="47" y="101"/>
                  </a:cubicBezTo>
                  <a:cubicBezTo>
                    <a:pt x="48" y="100"/>
                    <a:pt x="50" y="100"/>
                    <a:pt x="49" y="99"/>
                  </a:cubicBezTo>
                  <a:cubicBezTo>
                    <a:pt x="50" y="100"/>
                    <a:pt x="48" y="101"/>
                    <a:pt x="49" y="102"/>
                  </a:cubicBezTo>
                  <a:close/>
                  <a:moveTo>
                    <a:pt x="50" y="105"/>
                  </a:moveTo>
                  <a:cubicBezTo>
                    <a:pt x="49" y="105"/>
                    <a:pt x="47" y="106"/>
                    <a:pt x="46" y="105"/>
                  </a:cubicBezTo>
                  <a:cubicBezTo>
                    <a:pt x="47" y="104"/>
                    <a:pt x="48" y="103"/>
                    <a:pt x="49" y="102"/>
                  </a:cubicBezTo>
                  <a:cubicBezTo>
                    <a:pt x="50" y="102"/>
                    <a:pt x="49" y="104"/>
                    <a:pt x="50" y="105"/>
                  </a:cubicBezTo>
                  <a:close/>
                  <a:moveTo>
                    <a:pt x="40" y="94"/>
                  </a:moveTo>
                  <a:cubicBezTo>
                    <a:pt x="40" y="93"/>
                    <a:pt x="40" y="93"/>
                    <a:pt x="41" y="92"/>
                  </a:cubicBezTo>
                  <a:cubicBezTo>
                    <a:pt x="42" y="93"/>
                    <a:pt x="41" y="94"/>
                    <a:pt x="40" y="94"/>
                  </a:cubicBezTo>
                  <a:close/>
                  <a:moveTo>
                    <a:pt x="39" y="77"/>
                  </a:moveTo>
                  <a:cubicBezTo>
                    <a:pt x="40" y="77"/>
                    <a:pt x="40" y="77"/>
                    <a:pt x="41" y="77"/>
                  </a:cubicBezTo>
                  <a:cubicBezTo>
                    <a:pt x="40" y="78"/>
                    <a:pt x="39" y="78"/>
                    <a:pt x="39" y="77"/>
                  </a:cubicBezTo>
                  <a:close/>
                  <a:moveTo>
                    <a:pt x="30" y="48"/>
                  </a:moveTo>
                  <a:cubicBezTo>
                    <a:pt x="31" y="48"/>
                    <a:pt x="30" y="47"/>
                    <a:pt x="30" y="47"/>
                  </a:cubicBezTo>
                  <a:cubicBezTo>
                    <a:pt x="31" y="46"/>
                    <a:pt x="31" y="48"/>
                    <a:pt x="32" y="48"/>
                  </a:cubicBezTo>
                  <a:cubicBezTo>
                    <a:pt x="33" y="49"/>
                    <a:pt x="31" y="49"/>
                    <a:pt x="31" y="49"/>
                  </a:cubicBezTo>
                  <a:cubicBezTo>
                    <a:pt x="30" y="48"/>
                    <a:pt x="28" y="49"/>
                    <a:pt x="27" y="48"/>
                  </a:cubicBezTo>
                  <a:cubicBezTo>
                    <a:pt x="28" y="47"/>
                    <a:pt x="29" y="47"/>
                    <a:pt x="30" y="48"/>
                  </a:cubicBezTo>
                  <a:close/>
                  <a:moveTo>
                    <a:pt x="30" y="40"/>
                  </a:moveTo>
                  <a:cubicBezTo>
                    <a:pt x="30" y="41"/>
                    <a:pt x="31" y="41"/>
                    <a:pt x="31" y="42"/>
                  </a:cubicBezTo>
                  <a:cubicBezTo>
                    <a:pt x="29" y="43"/>
                    <a:pt x="30" y="41"/>
                    <a:pt x="29" y="41"/>
                  </a:cubicBezTo>
                  <a:cubicBezTo>
                    <a:pt x="29" y="41"/>
                    <a:pt x="30" y="41"/>
                    <a:pt x="30" y="40"/>
                  </a:cubicBezTo>
                  <a:close/>
                  <a:moveTo>
                    <a:pt x="31" y="54"/>
                  </a:moveTo>
                  <a:cubicBezTo>
                    <a:pt x="30" y="53"/>
                    <a:pt x="32" y="52"/>
                    <a:pt x="32" y="52"/>
                  </a:cubicBezTo>
                  <a:cubicBezTo>
                    <a:pt x="33" y="54"/>
                    <a:pt x="32" y="54"/>
                    <a:pt x="31" y="54"/>
                  </a:cubicBezTo>
                  <a:close/>
                  <a:moveTo>
                    <a:pt x="49" y="98"/>
                  </a:moveTo>
                  <a:cubicBezTo>
                    <a:pt x="49" y="96"/>
                    <a:pt x="50" y="94"/>
                    <a:pt x="51" y="95"/>
                  </a:cubicBezTo>
                  <a:cubicBezTo>
                    <a:pt x="51" y="96"/>
                    <a:pt x="50" y="97"/>
                    <a:pt x="49" y="98"/>
                  </a:cubicBezTo>
                  <a:close/>
                  <a:moveTo>
                    <a:pt x="85" y="176"/>
                  </a:moveTo>
                  <a:cubicBezTo>
                    <a:pt x="84" y="175"/>
                    <a:pt x="83" y="175"/>
                    <a:pt x="83" y="174"/>
                  </a:cubicBezTo>
                  <a:cubicBezTo>
                    <a:pt x="85" y="173"/>
                    <a:pt x="85" y="176"/>
                    <a:pt x="87" y="174"/>
                  </a:cubicBezTo>
                  <a:cubicBezTo>
                    <a:pt x="87" y="175"/>
                    <a:pt x="86" y="177"/>
                    <a:pt x="88" y="179"/>
                  </a:cubicBezTo>
                  <a:cubicBezTo>
                    <a:pt x="88" y="177"/>
                    <a:pt x="88" y="177"/>
                    <a:pt x="90" y="176"/>
                  </a:cubicBezTo>
                  <a:cubicBezTo>
                    <a:pt x="90" y="178"/>
                    <a:pt x="91" y="176"/>
                    <a:pt x="92" y="176"/>
                  </a:cubicBezTo>
                  <a:cubicBezTo>
                    <a:pt x="93" y="178"/>
                    <a:pt x="91" y="177"/>
                    <a:pt x="90" y="178"/>
                  </a:cubicBezTo>
                  <a:cubicBezTo>
                    <a:pt x="91" y="178"/>
                    <a:pt x="92" y="178"/>
                    <a:pt x="92" y="179"/>
                  </a:cubicBezTo>
                  <a:cubicBezTo>
                    <a:pt x="89" y="179"/>
                    <a:pt x="86" y="178"/>
                    <a:pt x="83" y="177"/>
                  </a:cubicBezTo>
                  <a:cubicBezTo>
                    <a:pt x="82" y="176"/>
                    <a:pt x="83" y="177"/>
                    <a:pt x="85" y="176"/>
                  </a:cubicBezTo>
                  <a:close/>
                  <a:moveTo>
                    <a:pt x="93" y="175"/>
                  </a:moveTo>
                  <a:cubicBezTo>
                    <a:pt x="94" y="175"/>
                    <a:pt x="94" y="175"/>
                    <a:pt x="94" y="175"/>
                  </a:cubicBezTo>
                  <a:cubicBezTo>
                    <a:pt x="94" y="176"/>
                    <a:pt x="93" y="176"/>
                    <a:pt x="94" y="177"/>
                  </a:cubicBezTo>
                  <a:cubicBezTo>
                    <a:pt x="93" y="177"/>
                    <a:pt x="93" y="176"/>
                    <a:pt x="92" y="175"/>
                  </a:cubicBezTo>
                  <a:cubicBezTo>
                    <a:pt x="93" y="175"/>
                    <a:pt x="93" y="175"/>
                    <a:pt x="93" y="175"/>
                  </a:cubicBezTo>
                  <a:close/>
                  <a:moveTo>
                    <a:pt x="94" y="175"/>
                  </a:moveTo>
                  <a:cubicBezTo>
                    <a:pt x="94" y="175"/>
                    <a:pt x="95" y="174"/>
                    <a:pt x="96" y="174"/>
                  </a:cubicBezTo>
                  <a:cubicBezTo>
                    <a:pt x="95" y="177"/>
                    <a:pt x="97" y="177"/>
                    <a:pt x="99" y="177"/>
                  </a:cubicBezTo>
                  <a:cubicBezTo>
                    <a:pt x="99" y="178"/>
                    <a:pt x="98" y="178"/>
                    <a:pt x="98" y="179"/>
                  </a:cubicBezTo>
                  <a:cubicBezTo>
                    <a:pt x="98" y="177"/>
                    <a:pt x="97" y="177"/>
                    <a:pt x="96" y="178"/>
                  </a:cubicBezTo>
                  <a:cubicBezTo>
                    <a:pt x="96" y="176"/>
                    <a:pt x="94" y="176"/>
                    <a:pt x="94" y="175"/>
                  </a:cubicBezTo>
                  <a:close/>
                  <a:moveTo>
                    <a:pt x="97" y="174"/>
                  </a:moveTo>
                  <a:cubicBezTo>
                    <a:pt x="98" y="174"/>
                    <a:pt x="98" y="175"/>
                    <a:pt x="99" y="175"/>
                  </a:cubicBezTo>
                  <a:cubicBezTo>
                    <a:pt x="98" y="175"/>
                    <a:pt x="98" y="175"/>
                    <a:pt x="97" y="176"/>
                  </a:cubicBezTo>
                  <a:cubicBezTo>
                    <a:pt x="97" y="175"/>
                    <a:pt x="97" y="175"/>
                    <a:pt x="97" y="174"/>
                  </a:cubicBezTo>
                  <a:close/>
                  <a:moveTo>
                    <a:pt x="89" y="181"/>
                  </a:moveTo>
                  <a:cubicBezTo>
                    <a:pt x="90" y="181"/>
                    <a:pt x="92" y="180"/>
                    <a:pt x="93" y="180"/>
                  </a:cubicBezTo>
                  <a:cubicBezTo>
                    <a:pt x="93" y="179"/>
                    <a:pt x="97" y="177"/>
                    <a:pt x="97" y="179"/>
                  </a:cubicBezTo>
                  <a:cubicBezTo>
                    <a:pt x="95" y="180"/>
                    <a:pt x="91" y="182"/>
                    <a:pt x="89" y="181"/>
                  </a:cubicBezTo>
                  <a:close/>
                  <a:moveTo>
                    <a:pt x="97" y="190"/>
                  </a:moveTo>
                  <a:cubicBezTo>
                    <a:pt x="98" y="191"/>
                    <a:pt x="97" y="191"/>
                    <a:pt x="98" y="193"/>
                  </a:cubicBezTo>
                  <a:cubicBezTo>
                    <a:pt x="97" y="192"/>
                    <a:pt x="96" y="191"/>
                    <a:pt x="94" y="192"/>
                  </a:cubicBezTo>
                  <a:cubicBezTo>
                    <a:pt x="94" y="191"/>
                    <a:pt x="96" y="191"/>
                    <a:pt x="97" y="190"/>
                  </a:cubicBezTo>
                  <a:close/>
                  <a:moveTo>
                    <a:pt x="93" y="186"/>
                  </a:moveTo>
                  <a:cubicBezTo>
                    <a:pt x="92" y="186"/>
                    <a:pt x="93" y="184"/>
                    <a:pt x="94" y="184"/>
                  </a:cubicBezTo>
                  <a:cubicBezTo>
                    <a:pt x="95" y="186"/>
                    <a:pt x="94" y="188"/>
                    <a:pt x="95" y="190"/>
                  </a:cubicBezTo>
                  <a:cubicBezTo>
                    <a:pt x="95" y="190"/>
                    <a:pt x="95" y="190"/>
                    <a:pt x="95" y="191"/>
                  </a:cubicBezTo>
                  <a:cubicBezTo>
                    <a:pt x="94" y="191"/>
                    <a:pt x="95" y="189"/>
                    <a:pt x="94" y="189"/>
                  </a:cubicBezTo>
                  <a:cubicBezTo>
                    <a:pt x="94" y="188"/>
                    <a:pt x="94" y="187"/>
                    <a:pt x="94" y="186"/>
                  </a:cubicBezTo>
                  <a:cubicBezTo>
                    <a:pt x="94" y="185"/>
                    <a:pt x="93" y="186"/>
                    <a:pt x="93" y="186"/>
                  </a:cubicBezTo>
                  <a:close/>
                  <a:moveTo>
                    <a:pt x="102" y="195"/>
                  </a:moveTo>
                  <a:cubicBezTo>
                    <a:pt x="101" y="196"/>
                    <a:pt x="98" y="197"/>
                    <a:pt x="98" y="195"/>
                  </a:cubicBezTo>
                  <a:cubicBezTo>
                    <a:pt x="98" y="195"/>
                    <a:pt x="99" y="195"/>
                    <a:pt x="99" y="194"/>
                  </a:cubicBezTo>
                  <a:cubicBezTo>
                    <a:pt x="99" y="194"/>
                    <a:pt x="99" y="194"/>
                    <a:pt x="98" y="194"/>
                  </a:cubicBezTo>
                  <a:cubicBezTo>
                    <a:pt x="98" y="193"/>
                    <a:pt x="98" y="193"/>
                    <a:pt x="99" y="193"/>
                  </a:cubicBezTo>
                  <a:cubicBezTo>
                    <a:pt x="99" y="193"/>
                    <a:pt x="99" y="193"/>
                    <a:pt x="99" y="193"/>
                  </a:cubicBezTo>
                  <a:cubicBezTo>
                    <a:pt x="100" y="194"/>
                    <a:pt x="99" y="194"/>
                    <a:pt x="99" y="196"/>
                  </a:cubicBezTo>
                  <a:cubicBezTo>
                    <a:pt x="99" y="196"/>
                    <a:pt x="102" y="195"/>
                    <a:pt x="101" y="194"/>
                  </a:cubicBezTo>
                  <a:cubicBezTo>
                    <a:pt x="102" y="194"/>
                    <a:pt x="103" y="194"/>
                    <a:pt x="103" y="196"/>
                  </a:cubicBezTo>
                  <a:cubicBezTo>
                    <a:pt x="102" y="197"/>
                    <a:pt x="102" y="196"/>
                    <a:pt x="102" y="195"/>
                  </a:cubicBezTo>
                  <a:close/>
                  <a:moveTo>
                    <a:pt x="105" y="206"/>
                  </a:moveTo>
                  <a:cubicBezTo>
                    <a:pt x="105" y="206"/>
                    <a:pt x="104" y="206"/>
                    <a:pt x="104" y="207"/>
                  </a:cubicBezTo>
                  <a:cubicBezTo>
                    <a:pt x="103" y="205"/>
                    <a:pt x="104" y="204"/>
                    <a:pt x="105" y="204"/>
                  </a:cubicBezTo>
                  <a:cubicBezTo>
                    <a:pt x="105" y="204"/>
                    <a:pt x="103" y="205"/>
                    <a:pt x="105" y="206"/>
                  </a:cubicBezTo>
                  <a:close/>
                  <a:moveTo>
                    <a:pt x="103" y="200"/>
                  </a:moveTo>
                  <a:cubicBezTo>
                    <a:pt x="103" y="201"/>
                    <a:pt x="101" y="200"/>
                    <a:pt x="100" y="200"/>
                  </a:cubicBezTo>
                  <a:cubicBezTo>
                    <a:pt x="101" y="199"/>
                    <a:pt x="103" y="200"/>
                    <a:pt x="103" y="198"/>
                  </a:cubicBezTo>
                  <a:cubicBezTo>
                    <a:pt x="105" y="198"/>
                    <a:pt x="102" y="200"/>
                    <a:pt x="103" y="200"/>
                  </a:cubicBezTo>
                  <a:close/>
                  <a:moveTo>
                    <a:pt x="104" y="196"/>
                  </a:moveTo>
                  <a:cubicBezTo>
                    <a:pt x="103" y="196"/>
                    <a:pt x="103" y="195"/>
                    <a:pt x="103" y="194"/>
                  </a:cubicBezTo>
                  <a:cubicBezTo>
                    <a:pt x="103" y="194"/>
                    <a:pt x="104" y="194"/>
                    <a:pt x="104" y="194"/>
                  </a:cubicBezTo>
                  <a:cubicBezTo>
                    <a:pt x="104" y="195"/>
                    <a:pt x="104" y="195"/>
                    <a:pt x="104" y="196"/>
                  </a:cubicBezTo>
                  <a:close/>
                  <a:moveTo>
                    <a:pt x="105" y="195"/>
                  </a:moveTo>
                  <a:cubicBezTo>
                    <a:pt x="104" y="195"/>
                    <a:pt x="105" y="194"/>
                    <a:pt x="105" y="193"/>
                  </a:cubicBezTo>
                  <a:cubicBezTo>
                    <a:pt x="106" y="193"/>
                    <a:pt x="106" y="194"/>
                    <a:pt x="107" y="194"/>
                  </a:cubicBezTo>
                  <a:cubicBezTo>
                    <a:pt x="106" y="196"/>
                    <a:pt x="105" y="193"/>
                    <a:pt x="105" y="195"/>
                  </a:cubicBezTo>
                  <a:close/>
                  <a:moveTo>
                    <a:pt x="107" y="196"/>
                  </a:moveTo>
                  <a:cubicBezTo>
                    <a:pt x="107" y="195"/>
                    <a:pt x="108" y="195"/>
                    <a:pt x="107" y="194"/>
                  </a:cubicBezTo>
                  <a:cubicBezTo>
                    <a:pt x="107" y="193"/>
                    <a:pt x="108" y="194"/>
                    <a:pt x="108" y="193"/>
                  </a:cubicBezTo>
                  <a:cubicBezTo>
                    <a:pt x="109" y="195"/>
                    <a:pt x="108" y="196"/>
                    <a:pt x="110" y="198"/>
                  </a:cubicBezTo>
                  <a:cubicBezTo>
                    <a:pt x="110" y="198"/>
                    <a:pt x="109" y="198"/>
                    <a:pt x="109" y="198"/>
                  </a:cubicBezTo>
                  <a:cubicBezTo>
                    <a:pt x="109" y="197"/>
                    <a:pt x="108" y="196"/>
                    <a:pt x="107" y="196"/>
                  </a:cubicBezTo>
                  <a:close/>
                  <a:moveTo>
                    <a:pt x="103" y="181"/>
                  </a:moveTo>
                  <a:cubicBezTo>
                    <a:pt x="102" y="181"/>
                    <a:pt x="100" y="183"/>
                    <a:pt x="99" y="182"/>
                  </a:cubicBezTo>
                  <a:cubicBezTo>
                    <a:pt x="98" y="182"/>
                    <a:pt x="100" y="181"/>
                    <a:pt x="99" y="181"/>
                  </a:cubicBezTo>
                  <a:cubicBezTo>
                    <a:pt x="99" y="181"/>
                    <a:pt x="99" y="181"/>
                    <a:pt x="98" y="181"/>
                  </a:cubicBezTo>
                  <a:cubicBezTo>
                    <a:pt x="99" y="181"/>
                    <a:pt x="99" y="181"/>
                    <a:pt x="99" y="181"/>
                  </a:cubicBezTo>
                  <a:cubicBezTo>
                    <a:pt x="99" y="181"/>
                    <a:pt x="103" y="180"/>
                    <a:pt x="103" y="181"/>
                  </a:cubicBezTo>
                  <a:close/>
                  <a:moveTo>
                    <a:pt x="102" y="175"/>
                  </a:moveTo>
                  <a:cubicBezTo>
                    <a:pt x="102" y="175"/>
                    <a:pt x="103" y="176"/>
                    <a:pt x="101" y="177"/>
                  </a:cubicBezTo>
                  <a:cubicBezTo>
                    <a:pt x="101" y="176"/>
                    <a:pt x="101" y="175"/>
                    <a:pt x="102" y="175"/>
                  </a:cubicBezTo>
                  <a:close/>
                  <a:moveTo>
                    <a:pt x="110" y="196"/>
                  </a:moveTo>
                  <a:cubicBezTo>
                    <a:pt x="109" y="196"/>
                    <a:pt x="109" y="194"/>
                    <a:pt x="110" y="194"/>
                  </a:cubicBezTo>
                  <a:cubicBezTo>
                    <a:pt x="110" y="193"/>
                    <a:pt x="109" y="194"/>
                    <a:pt x="109" y="193"/>
                  </a:cubicBezTo>
                  <a:cubicBezTo>
                    <a:pt x="111" y="193"/>
                    <a:pt x="111" y="195"/>
                    <a:pt x="110" y="196"/>
                  </a:cubicBezTo>
                  <a:close/>
                  <a:moveTo>
                    <a:pt x="112" y="195"/>
                  </a:moveTo>
                  <a:cubicBezTo>
                    <a:pt x="112" y="195"/>
                    <a:pt x="113" y="195"/>
                    <a:pt x="114" y="195"/>
                  </a:cubicBezTo>
                  <a:cubicBezTo>
                    <a:pt x="113" y="196"/>
                    <a:pt x="112" y="197"/>
                    <a:pt x="112" y="198"/>
                  </a:cubicBezTo>
                  <a:cubicBezTo>
                    <a:pt x="113" y="198"/>
                    <a:pt x="113" y="198"/>
                    <a:pt x="114" y="198"/>
                  </a:cubicBezTo>
                  <a:cubicBezTo>
                    <a:pt x="114" y="199"/>
                    <a:pt x="112" y="198"/>
                    <a:pt x="113" y="199"/>
                  </a:cubicBezTo>
                  <a:cubicBezTo>
                    <a:pt x="112" y="199"/>
                    <a:pt x="112" y="198"/>
                    <a:pt x="111" y="197"/>
                  </a:cubicBezTo>
                  <a:cubicBezTo>
                    <a:pt x="114" y="196"/>
                    <a:pt x="111" y="196"/>
                    <a:pt x="112" y="195"/>
                  </a:cubicBezTo>
                  <a:close/>
                  <a:moveTo>
                    <a:pt x="103" y="173"/>
                  </a:moveTo>
                  <a:cubicBezTo>
                    <a:pt x="104" y="174"/>
                    <a:pt x="105" y="176"/>
                    <a:pt x="103" y="176"/>
                  </a:cubicBezTo>
                  <a:cubicBezTo>
                    <a:pt x="103" y="175"/>
                    <a:pt x="104" y="175"/>
                    <a:pt x="103" y="173"/>
                  </a:cubicBezTo>
                  <a:close/>
                  <a:moveTo>
                    <a:pt x="122" y="205"/>
                  </a:moveTo>
                  <a:cubicBezTo>
                    <a:pt x="121" y="206"/>
                    <a:pt x="120" y="207"/>
                    <a:pt x="121" y="208"/>
                  </a:cubicBezTo>
                  <a:cubicBezTo>
                    <a:pt x="122" y="209"/>
                    <a:pt x="122" y="208"/>
                    <a:pt x="123" y="208"/>
                  </a:cubicBezTo>
                  <a:cubicBezTo>
                    <a:pt x="124" y="209"/>
                    <a:pt x="122" y="208"/>
                    <a:pt x="123" y="209"/>
                  </a:cubicBezTo>
                  <a:cubicBezTo>
                    <a:pt x="123" y="210"/>
                    <a:pt x="123" y="208"/>
                    <a:pt x="124" y="210"/>
                  </a:cubicBezTo>
                  <a:cubicBezTo>
                    <a:pt x="124" y="210"/>
                    <a:pt x="124" y="210"/>
                    <a:pt x="124" y="209"/>
                  </a:cubicBezTo>
                  <a:cubicBezTo>
                    <a:pt x="125" y="209"/>
                    <a:pt x="125" y="210"/>
                    <a:pt x="125" y="211"/>
                  </a:cubicBezTo>
                  <a:cubicBezTo>
                    <a:pt x="124" y="211"/>
                    <a:pt x="123" y="211"/>
                    <a:pt x="122" y="210"/>
                  </a:cubicBezTo>
                  <a:cubicBezTo>
                    <a:pt x="121" y="210"/>
                    <a:pt x="122" y="211"/>
                    <a:pt x="122" y="212"/>
                  </a:cubicBezTo>
                  <a:cubicBezTo>
                    <a:pt x="120" y="210"/>
                    <a:pt x="122" y="209"/>
                    <a:pt x="120" y="207"/>
                  </a:cubicBezTo>
                  <a:cubicBezTo>
                    <a:pt x="119" y="207"/>
                    <a:pt x="120" y="207"/>
                    <a:pt x="120" y="208"/>
                  </a:cubicBezTo>
                  <a:cubicBezTo>
                    <a:pt x="118" y="207"/>
                    <a:pt x="121" y="205"/>
                    <a:pt x="122" y="205"/>
                  </a:cubicBezTo>
                  <a:close/>
                  <a:moveTo>
                    <a:pt x="126" y="207"/>
                  </a:moveTo>
                  <a:cubicBezTo>
                    <a:pt x="125" y="207"/>
                    <a:pt x="125" y="205"/>
                    <a:pt x="124" y="207"/>
                  </a:cubicBezTo>
                  <a:cubicBezTo>
                    <a:pt x="125" y="205"/>
                    <a:pt x="125" y="205"/>
                    <a:pt x="124" y="204"/>
                  </a:cubicBezTo>
                  <a:cubicBezTo>
                    <a:pt x="125" y="204"/>
                    <a:pt x="125" y="204"/>
                    <a:pt x="126" y="203"/>
                  </a:cubicBezTo>
                  <a:cubicBezTo>
                    <a:pt x="126" y="205"/>
                    <a:pt x="125" y="205"/>
                    <a:pt x="126" y="207"/>
                  </a:cubicBezTo>
                  <a:close/>
                  <a:moveTo>
                    <a:pt x="123" y="186"/>
                  </a:moveTo>
                  <a:cubicBezTo>
                    <a:pt x="124" y="186"/>
                    <a:pt x="125" y="186"/>
                    <a:pt x="125" y="186"/>
                  </a:cubicBezTo>
                  <a:cubicBezTo>
                    <a:pt x="125" y="186"/>
                    <a:pt x="125" y="185"/>
                    <a:pt x="125" y="185"/>
                  </a:cubicBezTo>
                  <a:cubicBezTo>
                    <a:pt x="126" y="184"/>
                    <a:pt x="126" y="186"/>
                    <a:pt x="126" y="187"/>
                  </a:cubicBezTo>
                  <a:cubicBezTo>
                    <a:pt x="124" y="187"/>
                    <a:pt x="123" y="187"/>
                    <a:pt x="122" y="186"/>
                  </a:cubicBezTo>
                  <a:cubicBezTo>
                    <a:pt x="123" y="186"/>
                    <a:pt x="122" y="186"/>
                    <a:pt x="122" y="185"/>
                  </a:cubicBezTo>
                  <a:cubicBezTo>
                    <a:pt x="123" y="185"/>
                    <a:pt x="123" y="186"/>
                    <a:pt x="123" y="186"/>
                  </a:cubicBezTo>
                  <a:close/>
                  <a:moveTo>
                    <a:pt x="122" y="177"/>
                  </a:moveTo>
                  <a:cubicBezTo>
                    <a:pt x="123" y="178"/>
                    <a:pt x="121" y="178"/>
                    <a:pt x="120" y="179"/>
                  </a:cubicBezTo>
                  <a:cubicBezTo>
                    <a:pt x="119" y="178"/>
                    <a:pt x="121" y="177"/>
                    <a:pt x="122" y="177"/>
                  </a:cubicBezTo>
                  <a:close/>
                  <a:moveTo>
                    <a:pt x="122" y="179"/>
                  </a:moveTo>
                  <a:cubicBezTo>
                    <a:pt x="122" y="180"/>
                    <a:pt x="122" y="181"/>
                    <a:pt x="121" y="181"/>
                  </a:cubicBezTo>
                  <a:cubicBezTo>
                    <a:pt x="121" y="180"/>
                    <a:pt x="120" y="180"/>
                    <a:pt x="120" y="179"/>
                  </a:cubicBezTo>
                  <a:cubicBezTo>
                    <a:pt x="120" y="179"/>
                    <a:pt x="120" y="179"/>
                    <a:pt x="120" y="179"/>
                  </a:cubicBezTo>
                  <a:cubicBezTo>
                    <a:pt x="120" y="180"/>
                    <a:pt x="121" y="179"/>
                    <a:pt x="122" y="179"/>
                  </a:cubicBezTo>
                  <a:close/>
                  <a:moveTo>
                    <a:pt x="110" y="184"/>
                  </a:moveTo>
                  <a:cubicBezTo>
                    <a:pt x="112" y="185"/>
                    <a:pt x="113" y="183"/>
                    <a:pt x="115" y="183"/>
                  </a:cubicBezTo>
                  <a:cubicBezTo>
                    <a:pt x="114" y="182"/>
                    <a:pt x="112" y="183"/>
                    <a:pt x="112" y="181"/>
                  </a:cubicBezTo>
                  <a:cubicBezTo>
                    <a:pt x="113" y="180"/>
                    <a:pt x="114" y="179"/>
                    <a:pt x="113" y="178"/>
                  </a:cubicBezTo>
                  <a:cubicBezTo>
                    <a:pt x="113" y="177"/>
                    <a:pt x="112" y="178"/>
                    <a:pt x="112" y="178"/>
                  </a:cubicBezTo>
                  <a:cubicBezTo>
                    <a:pt x="111" y="178"/>
                    <a:pt x="112" y="178"/>
                    <a:pt x="112" y="179"/>
                  </a:cubicBezTo>
                  <a:cubicBezTo>
                    <a:pt x="110" y="178"/>
                    <a:pt x="110" y="176"/>
                    <a:pt x="110" y="175"/>
                  </a:cubicBezTo>
                  <a:cubicBezTo>
                    <a:pt x="110" y="175"/>
                    <a:pt x="109" y="174"/>
                    <a:pt x="109" y="173"/>
                  </a:cubicBezTo>
                  <a:cubicBezTo>
                    <a:pt x="108" y="174"/>
                    <a:pt x="109" y="175"/>
                    <a:pt x="108" y="175"/>
                  </a:cubicBezTo>
                  <a:cubicBezTo>
                    <a:pt x="107" y="176"/>
                    <a:pt x="109" y="173"/>
                    <a:pt x="107" y="172"/>
                  </a:cubicBezTo>
                  <a:cubicBezTo>
                    <a:pt x="108" y="172"/>
                    <a:pt x="108" y="173"/>
                    <a:pt x="108" y="173"/>
                  </a:cubicBezTo>
                  <a:cubicBezTo>
                    <a:pt x="108" y="173"/>
                    <a:pt x="109" y="172"/>
                    <a:pt x="110" y="172"/>
                  </a:cubicBezTo>
                  <a:cubicBezTo>
                    <a:pt x="110" y="172"/>
                    <a:pt x="109" y="171"/>
                    <a:pt x="110" y="172"/>
                  </a:cubicBezTo>
                  <a:cubicBezTo>
                    <a:pt x="111" y="171"/>
                    <a:pt x="108" y="170"/>
                    <a:pt x="110" y="169"/>
                  </a:cubicBezTo>
                  <a:cubicBezTo>
                    <a:pt x="110" y="171"/>
                    <a:pt x="111" y="171"/>
                    <a:pt x="112" y="172"/>
                  </a:cubicBezTo>
                  <a:cubicBezTo>
                    <a:pt x="112" y="171"/>
                    <a:pt x="112" y="169"/>
                    <a:pt x="111" y="167"/>
                  </a:cubicBezTo>
                  <a:cubicBezTo>
                    <a:pt x="112" y="167"/>
                    <a:pt x="112" y="167"/>
                    <a:pt x="112" y="167"/>
                  </a:cubicBezTo>
                  <a:cubicBezTo>
                    <a:pt x="111" y="166"/>
                    <a:pt x="112" y="165"/>
                    <a:pt x="111" y="164"/>
                  </a:cubicBezTo>
                  <a:cubicBezTo>
                    <a:pt x="112" y="164"/>
                    <a:pt x="113" y="167"/>
                    <a:pt x="112" y="167"/>
                  </a:cubicBezTo>
                  <a:cubicBezTo>
                    <a:pt x="113" y="168"/>
                    <a:pt x="113" y="166"/>
                    <a:pt x="114" y="167"/>
                  </a:cubicBezTo>
                  <a:cubicBezTo>
                    <a:pt x="114" y="166"/>
                    <a:pt x="112" y="165"/>
                    <a:pt x="113" y="165"/>
                  </a:cubicBezTo>
                  <a:cubicBezTo>
                    <a:pt x="111" y="164"/>
                    <a:pt x="112" y="162"/>
                    <a:pt x="113" y="161"/>
                  </a:cubicBezTo>
                  <a:cubicBezTo>
                    <a:pt x="112" y="160"/>
                    <a:pt x="112" y="162"/>
                    <a:pt x="111" y="161"/>
                  </a:cubicBezTo>
                  <a:cubicBezTo>
                    <a:pt x="110" y="159"/>
                    <a:pt x="114" y="158"/>
                    <a:pt x="112" y="157"/>
                  </a:cubicBezTo>
                  <a:cubicBezTo>
                    <a:pt x="113" y="156"/>
                    <a:pt x="113" y="158"/>
                    <a:pt x="114" y="158"/>
                  </a:cubicBezTo>
                  <a:cubicBezTo>
                    <a:pt x="113" y="159"/>
                    <a:pt x="116" y="160"/>
                    <a:pt x="116" y="162"/>
                  </a:cubicBezTo>
                  <a:cubicBezTo>
                    <a:pt x="117" y="160"/>
                    <a:pt x="116" y="161"/>
                    <a:pt x="118" y="161"/>
                  </a:cubicBezTo>
                  <a:cubicBezTo>
                    <a:pt x="118" y="161"/>
                    <a:pt x="117" y="160"/>
                    <a:pt x="117" y="159"/>
                  </a:cubicBezTo>
                  <a:cubicBezTo>
                    <a:pt x="117" y="158"/>
                    <a:pt x="117" y="160"/>
                    <a:pt x="116" y="159"/>
                  </a:cubicBezTo>
                  <a:cubicBezTo>
                    <a:pt x="114" y="157"/>
                    <a:pt x="112" y="155"/>
                    <a:pt x="112" y="152"/>
                  </a:cubicBezTo>
                  <a:cubicBezTo>
                    <a:pt x="116" y="154"/>
                    <a:pt x="120" y="155"/>
                    <a:pt x="120" y="160"/>
                  </a:cubicBezTo>
                  <a:cubicBezTo>
                    <a:pt x="120" y="160"/>
                    <a:pt x="122" y="160"/>
                    <a:pt x="123" y="161"/>
                  </a:cubicBezTo>
                  <a:cubicBezTo>
                    <a:pt x="123" y="162"/>
                    <a:pt x="124" y="163"/>
                    <a:pt x="122" y="164"/>
                  </a:cubicBezTo>
                  <a:cubicBezTo>
                    <a:pt x="123" y="165"/>
                    <a:pt x="123" y="165"/>
                    <a:pt x="123" y="166"/>
                  </a:cubicBezTo>
                  <a:cubicBezTo>
                    <a:pt x="123" y="166"/>
                    <a:pt x="124" y="166"/>
                    <a:pt x="125" y="166"/>
                  </a:cubicBezTo>
                  <a:cubicBezTo>
                    <a:pt x="126" y="167"/>
                    <a:pt x="125" y="167"/>
                    <a:pt x="125" y="168"/>
                  </a:cubicBezTo>
                  <a:cubicBezTo>
                    <a:pt x="125" y="168"/>
                    <a:pt x="127" y="168"/>
                    <a:pt x="127" y="168"/>
                  </a:cubicBezTo>
                  <a:cubicBezTo>
                    <a:pt x="127" y="170"/>
                    <a:pt x="127" y="170"/>
                    <a:pt x="129" y="170"/>
                  </a:cubicBezTo>
                  <a:cubicBezTo>
                    <a:pt x="128" y="171"/>
                    <a:pt x="127" y="171"/>
                    <a:pt x="127" y="171"/>
                  </a:cubicBezTo>
                  <a:cubicBezTo>
                    <a:pt x="126" y="170"/>
                    <a:pt x="125" y="171"/>
                    <a:pt x="124" y="171"/>
                  </a:cubicBezTo>
                  <a:cubicBezTo>
                    <a:pt x="124" y="169"/>
                    <a:pt x="126" y="170"/>
                    <a:pt x="126" y="169"/>
                  </a:cubicBezTo>
                  <a:cubicBezTo>
                    <a:pt x="126" y="168"/>
                    <a:pt x="123" y="169"/>
                    <a:pt x="122" y="170"/>
                  </a:cubicBezTo>
                  <a:cubicBezTo>
                    <a:pt x="122" y="171"/>
                    <a:pt x="123" y="172"/>
                    <a:pt x="121" y="173"/>
                  </a:cubicBezTo>
                  <a:cubicBezTo>
                    <a:pt x="122" y="174"/>
                    <a:pt x="122" y="173"/>
                    <a:pt x="123" y="173"/>
                  </a:cubicBezTo>
                  <a:cubicBezTo>
                    <a:pt x="122" y="175"/>
                    <a:pt x="120" y="176"/>
                    <a:pt x="118" y="176"/>
                  </a:cubicBezTo>
                  <a:cubicBezTo>
                    <a:pt x="118" y="177"/>
                    <a:pt x="118" y="177"/>
                    <a:pt x="117" y="177"/>
                  </a:cubicBezTo>
                  <a:cubicBezTo>
                    <a:pt x="118" y="178"/>
                    <a:pt x="118" y="179"/>
                    <a:pt x="119" y="178"/>
                  </a:cubicBezTo>
                  <a:cubicBezTo>
                    <a:pt x="119" y="179"/>
                    <a:pt x="118" y="180"/>
                    <a:pt x="117" y="179"/>
                  </a:cubicBezTo>
                  <a:cubicBezTo>
                    <a:pt x="116" y="181"/>
                    <a:pt x="116" y="184"/>
                    <a:pt x="115" y="186"/>
                  </a:cubicBezTo>
                  <a:cubicBezTo>
                    <a:pt x="115" y="185"/>
                    <a:pt x="114" y="184"/>
                    <a:pt x="114" y="184"/>
                  </a:cubicBezTo>
                  <a:cubicBezTo>
                    <a:pt x="113" y="185"/>
                    <a:pt x="115" y="185"/>
                    <a:pt x="115" y="186"/>
                  </a:cubicBezTo>
                  <a:cubicBezTo>
                    <a:pt x="114" y="187"/>
                    <a:pt x="114" y="187"/>
                    <a:pt x="114" y="188"/>
                  </a:cubicBezTo>
                  <a:cubicBezTo>
                    <a:pt x="113" y="187"/>
                    <a:pt x="113" y="186"/>
                    <a:pt x="113" y="185"/>
                  </a:cubicBezTo>
                  <a:cubicBezTo>
                    <a:pt x="112" y="184"/>
                    <a:pt x="110" y="186"/>
                    <a:pt x="110" y="184"/>
                  </a:cubicBezTo>
                  <a:close/>
                  <a:moveTo>
                    <a:pt x="104" y="132"/>
                  </a:moveTo>
                  <a:cubicBezTo>
                    <a:pt x="105" y="131"/>
                    <a:pt x="105" y="131"/>
                    <a:pt x="104" y="130"/>
                  </a:cubicBezTo>
                  <a:cubicBezTo>
                    <a:pt x="105" y="130"/>
                    <a:pt x="105" y="130"/>
                    <a:pt x="105" y="129"/>
                  </a:cubicBezTo>
                  <a:cubicBezTo>
                    <a:pt x="105" y="131"/>
                    <a:pt x="107" y="133"/>
                    <a:pt x="105" y="133"/>
                  </a:cubicBezTo>
                  <a:cubicBezTo>
                    <a:pt x="105" y="133"/>
                    <a:pt x="105" y="133"/>
                    <a:pt x="105" y="133"/>
                  </a:cubicBezTo>
                  <a:cubicBezTo>
                    <a:pt x="105" y="132"/>
                    <a:pt x="105" y="132"/>
                    <a:pt x="104" y="132"/>
                  </a:cubicBezTo>
                  <a:close/>
                  <a:moveTo>
                    <a:pt x="117" y="136"/>
                  </a:moveTo>
                  <a:cubicBezTo>
                    <a:pt x="116" y="135"/>
                    <a:pt x="116" y="133"/>
                    <a:pt x="116" y="132"/>
                  </a:cubicBezTo>
                  <a:cubicBezTo>
                    <a:pt x="117" y="132"/>
                    <a:pt x="117" y="135"/>
                    <a:pt x="117" y="136"/>
                  </a:cubicBezTo>
                  <a:close/>
                  <a:moveTo>
                    <a:pt x="106" y="118"/>
                  </a:moveTo>
                  <a:cubicBezTo>
                    <a:pt x="107" y="117"/>
                    <a:pt x="105" y="117"/>
                    <a:pt x="104" y="117"/>
                  </a:cubicBezTo>
                  <a:cubicBezTo>
                    <a:pt x="106" y="115"/>
                    <a:pt x="108" y="117"/>
                    <a:pt x="111" y="116"/>
                  </a:cubicBezTo>
                  <a:cubicBezTo>
                    <a:pt x="110" y="116"/>
                    <a:pt x="110" y="117"/>
                    <a:pt x="111" y="117"/>
                  </a:cubicBezTo>
                  <a:cubicBezTo>
                    <a:pt x="109" y="118"/>
                    <a:pt x="109" y="116"/>
                    <a:pt x="107" y="117"/>
                  </a:cubicBezTo>
                  <a:cubicBezTo>
                    <a:pt x="109" y="117"/>
                    <a:pt x="110" y="118"/>
                    <a:pt x="110" y="119"/>
                  </a:cubicBezTo>
                  <a:cubicBezTo>
                    <a:pt x="110" y="120"/>
                    <a:pt x="106" y="118"/>
                    <a:pt x="109" y="118"/>
                  </a:cubicBezTo>
                  <a:cubicBezTo>
                    <a:pt x="107" y="117"/>
                    <a:pt x="104" y="120"/>
                    <a:pt x="103" y="117"/>
                  </a:cubicBezTo>
                  <a:cubicBezTo>
                    <a:pt x="104" y="117"/>
                    <a:pt x="105" y="118"/>
                    <a:pt x="106" y="118"/>
                  </a:cubicBezTo>
                  <a:close/>
                  <a:moveTo>
                    <a:pt x="114" y="114"/>
                  </a:moveTo>
                  <a:cubicBezTo>
                    <a:pt x="113" y="116"/>
                    <a:pt x="110" y="116"/>
                    <a:pt x="108" y="115"/>
                  </a:cubicBezTo>
                  <a:cubicBezTo>
                    <a:pt x="109" y="115"/>
                    <a:pt x="112" y="115"/>
                    <a:pt x="114" y="114"/>
                  </a:cubicBezTo>
                  <a:close/>
                  <a:moveTo>
                    <a:pt x="116" y="117"/>
                  </a:moveTo>
                  <a:cubicBezTo>
                    <a:pt x="116" y="119"/>
                    <a:pt x="114" y="117"/>
                    <a:pt x="113" y="119"/>
                  </a:cubicBezTo>
                  <a:cubicBezTo>
                    <a:pt x="117" y="119"/>
                    <a:pt x="112" y="121"/>
                    <a:pt x="112" y="119"/>
                  </a:cubicBezTo>
                  <a:cubicBezTo>
                    <a:pt x="114" y="119"/>
                    <a:pt x="114" y="117"/>
                    <a:pt x="115" y="117"/>
                  </a:cubicBezTo>
                  <a:cubicBezTo>
                    <a:pt x="112" y="117"/>
                    <a:pt x="115" y="116"/>
                    <a:pt x="114" y="115"/>
                  </a:cubicBezTo>
                  <a:cubicBezTo>
                    <a:pt x="115" y="115"/>
                    <a:pt x="114" y="117"/>
                    <a:pt x="116" y="117"/>
                  </a:cubicBezTo>
                  <a:close/>
                  <a:moveTo>
                    <a:pt x="142" y="175"/>
                  </a:moveTo>
                  <a:cubicBezTo>
                    <a:pt x="141" y="176"/>
                    <a:pt x="139" y="176"/>
                    <a:pt x="138" y="177"/>
                  </a:cubicBezTo>
                  <a:cubicBezTo>
                    <a:pt x="138" y="176"/>
                    <a:pt x="137" y="174"/>
                    <a:pt x="135" y="176"/>
                  </a:cubicBezTo>
                  <a:cubicBezTo>
                    <a:pt x="135" y="175"/>
                    <a:pt x="134" y="175"/>
                    <a:pt x="134" y="175"/>
                  </a:cubicBezTo>
                  <a:cubicBezTo>
                    <a:pt x="135" y="171"/>
                    <a:pt x="140" y="173"/>
                    <a:pt x="142" y="175"/>
                  </a:cubicBezTo>
                  <a:close/>
                  <a:moveTo>
                    <a:pt x="146" y="183"/>
                  </a:moveTo>
                  <a:cubicBezTo>
                    <a:pt x="146" y="183"/>
                    <a:pt x="146" y="183"/>
                    <a:pt x="147" y="184"/>
                  </a:cubicBezTo>
                  <a:cubicBezTo>
                    <a:pt x="146" y="184"/>
                    <a:pt x="145" y="184"/>
                    <a:pt x="144" y="184"/>
                  </a:cubicBezTo>
                  <a:cubicBezTo>
                    <a:pt x="144" y="184"/>
                    <a:pt x="144" y="184"/>
                    <a:pt x="144" y="184"/>
                  </a:cubicBezTo>
                  <a:cubicBezTo>
                    <a:pt x="145" y="184"/>
                    <a:pt x="145" y="183"/>
                    <a:pt x="146" y="183"/>
                  </a:cubicBezTo>
                  <a:close/>
                  <a:moveTo>
                    <a:pt x="147" y="177"/>
                  </a:moveTo>
                  <a:cubicBezTo>
                    <a:pt x="145" y="178"/>
                    <a:pt x="143" y="178"/>
                    <a:pt x="142" y="177"/>
                  </a:cubicBezTo>
                  <a:cubicBezTo>
                    <a:pt x="143" y="176"/>
                    <a:pt x="145" y="177"/>
                    <a:pt x="147" y="177"/>
                  </a:cubicBezTo>
                  <a:close/>
                  <a:moveTo>
                    <a:pt x="51" y="199"/>
                  </a:moveTo>
                  <a:cubicBezTo>
                    <a:pt x="50" y="200"/>
                    <a:pt x="50" y="198"/>
                    <a:pt x="49" y="198"/>
                  </a:cubicBezTo>
                  <a:cubicBezTo>
                    <a:pt x="49" y="197"/>
                    <a:pt x="50" y="197"/>
                    <a:pt x="51" y="197"/>
                  </a:cubicBezTo>
                  <a:cubicBezTo>
                    <a:pt x="50" y="198"/>
                    <a:pt x="50" y="198"/>
                    <a:pt x="51" y="199"/>
                  </a:cubicBezTo>
                  <a:close/>
                  <a:moveTo>
                    <a:pt x="52" y="214"/>
                  </a:moveTo>
                  <a:cubicBezTo>
                    <a:pt x="53" y="212"/>
                    <a:pt x="54" y="211"/>
                    <a:pt x="56" y="212"/>
                  </a:cubicBezTo>
                  <a:cubicBezTo>
                    <a:pt x="56" y="212"/>
                    <a:pt x="54" y="213"/>
                    <a:pt x="52" y="214"/>
                  </a:cubicBezTo>
                  <a:close/>
                  <a:moveTo>
                    <a:pt x="54" y="208"/>
                  </a:moveTo>
                  <a:cubicBezTo>
                    <a:pt x="54" y="207"/>
                    <a:pt x="52" y="208"/>
                    <a:pt x="53" y="207"/>
                  </a:cubicBezTo>
                  <a:cubicBezTo>
                    <a:pt x="54" y="207"/>
                    <a:pt x="55" y="209"/>
                    <a:pt x="53" y="210"/>
                  </a:cubicBezTo>
                  <a:cubicBezTo>
                    <a:pt x="53" y="209"/>
                    <a:pt x="54" y="208"/>
                    <a:pt x="54" y="208"/>
                  </a:cubicBezTo>
                  <a:close/>
                  <a:moveTo>
                    <a:pt x="41" y="104"/>
                  </a:moveTo>
                  <a:cubicBezTo>
                    <a:pt x="40" y="104"/>
                    <a:pt x="41" y="103"/>
                    <a:pt x="40" y="102"/>
                  </a:cubicBezTo>
                  <a:cubicBezTo>
                    <a:pt x="41" y="102"/>
                    <a:pt x="41" y="104"/>
                    <a:pt x="41" y="104"/>
                  </a:cubicBezTo>
                  <a:close/>
                  <a:moveTo>
                    <a:pt x="37" y="99"/>
                  </a:moveTo>
                  <a:cubicBezTo>
                    <a:pt x="37" y="99"/>
                    <a:pt x="36" y="97"/>
                    <a:pt x="37" y="96"/>
                  </a:cubicBezTo>
                  <a:cubicBezTo>
                    <a:pt x="37" y="97"/>
                    <a:pt x="37" y="97"/>
                    <a:pt x="38" y="98"/>
                  </a:cubicBezTo>
                  <a:cubicBezTo>
                    <a:pt x="38" y="97"/>
                    <a:pt x="37" y="96"/>
                    <a:pt x="38" y="96"/>
                  </a:cubicBezTo>
                  <a:cubicBezTo>
                    <a:pt x="39" y="97"/>
                    <a:pt x="38" y="98"/>
                    <a:pt x="37" y="99"/>
                  </a:cubicBezTo>
                  <a:close/>
                  <a:moveTo>
                    <a:pt x="16" y="4"/>
                  </a:moveTo>
                  <a:cubicBezTo>
                    <a:pt x="17" y="4"/>
                    <a:pt x="18" y="5"/>
                    <a:pt x="18" y="5"/>
                  </a:cubicBezTo>
                  <a:cubicBezTo>
                    <a:pt x="18" y="6"/>
                    <a:pt x="17" y="5"/>
                    <a:pt x="17" y="5"/>
                  </a:cubicBezTo>
                  <a:cubicBezTo>
                    <a:pt x="17" y="5"/>
                    <a:pt x="16" y="5"/>
                    <a:pt x="16" y="5"/>
                  </a:cubicBezTo>
                  <a:cubicBezTo>
                    <a:pt x="16" y="5"/>
                    <a:pt x="16" y="6"/>
                    <a:pt x="17" y="5"/>
                  </a:cubicBezTo>
                  <a:cubicBezTo>
                    <a:pt x="17" y="7"/>
                    <a:pt x="16" y="5"/>
                    <a:pt x="16" y="6"/>
                  </a:cubicBezTo>
                  <a:cubicBezTo>
                    <a:pt x="16" y="5"/>
                    <a:pt x="16" y="5"/>
                    <a:pt x="16" y="4"/>
                  </a:cubicBezTo>
                  <a:close/>
                  <a:moveTo>
                    <a:pt x="59" y="95"/>
                  </a:moveTo>
                  <a:cubicBezTo>
                    <a:pt x="58" y="97"/>
                    <a:pt x="56" y="96"/>
                    <a:pt x="56" y="97"/>
                  </a:cubicBezTo>
                  <a:cubicBezTo>
                    <a:pt x="55" y="97"/>
                    <a:pt x="55" y="95"/>
                    <a:pt x="55" y="94"/>
                  </a:cubicBezTo>
                  <a:cubicBezTo>
                    <a:pt x="56" y="94"/>
                    <a:pt x="56" y="98"/>
                    <a:pt x="59" y="95"/>
                  </a:cubicBezTo>
                  <a:close/>
                  <a:moveTo>
                    <a:pt x="43" y="48"/>
                  </a:moveTo>
                  <a:cubicBezTo>
                    <a:pt x="43" y="51"/>
                    <a:pt x="38" y="50"/>
                    <a:pt x="37" y="51"/>
                  </a:cubicBezTo>
                  <a:cubicBezTo>
                    <a:pt x="37" y="49"/>
                    <a:pt x="41" y="50"/>
                    <a:pt x="43" y="48"/>
                  </a:cubicBezTo>
                  <a:close/>
                  <a:moveTo>
                    <a:pt x="39" y="42"/>
                  </a:moveTo>
                  <a:cubicBezTo>
                    <a:pt x="38" y="43"/>
                    <a:pt x="40" y="44"/>
                    <a:pt x="39" y="45"/>
                  </a:cubicBezTo>
                  <a:cubicBezTo>
                    <a:pt x="38" y="45"/>
                    <a:pt x="38" y="45"/>
                    <a:pt x="37" y="43"/>
                  </a:cubicBezTo>
                  <a:cubicBezTo>
                    <a:pt x="38" y="43"/>
                    <a:pt x="38" y="42"/>
                    <a:pt x="39" y="42"/>
                  </a:cubicBezTo>
                  <a:close/>
                  <a:moveTo>
                    <a:pt x="36" y="40"/>
                  </a:moveTo>
                  <a:cubicBezTo>
                    <a:pt x="37" y="40"/>
                    <a:pt x="37" y="40"/>
                    <a:pt x="38" y="40"/>
                  </a:cubicBezTo>
                  <a:cubicBezTo>
                    <a:pt x="38" y="41"/>
                    <a:pt x="39" y="41"/>
                    <a:pt x="38" y="42"/>
                  </a:cubicBezTo>
                  <a:cubicBezTo>
                    <a:pt x="37" y="41"/>
                    <a:pt x="37" y="41"/>
                    <a:pt x="36" y="40"/>
                  </a:cubicBezTo>
                  <a:close/>
                  <a:moveTo>
                    <a:pt x="42" y="51"/>
                  </a:moveTo>
                  <a:cubicBezTo>
                    <a:pt x="43" y="51"/>
                    <a:pt x="43" y="51"/>
                    <a:pt x="43" y="51"/>
                  </a:cubicBezTo>
                  <a:cubicBezTo>
                    <a:pt x="44" y="53"/>
                    <a:pt x="44" y="52"/>
                    <a:pt x="45" y="53"/>
                  </a:cubicBezTo>
                  <a:cubicBezTo>
                    <a:pt x="43" y="55"/>
                    <a:pt x="43" y="52"/>
                    <a:pt x="42" y="51"/>
                  </a:cubicBezTo>
                  <a:close/>
                  <a:moveTo>
                    <a:pt x="54" y="82"/>
                  </a:moveTo>
                  <a:cubicBezTo>
                    <a:pt x="56" y="82"/>
                    <a:pt x="56" y="82"/>
                    <a:pt x="56" y="84"/>
                  </a:cubicBezTo>
                  <a:cubicBezTo>
                    <a:pt x="55" y="84"/>
                    <a:pt x="54" y="82"/>
                    <a:pt x="54" y="82"/>
                  </a:cubicBezTo>
                  <a:close/>
                  <a:moveTo>
                    <a:pt x="255" y="71"/>
                  </a:moveTo>
                  <a:cubicBezTo>
                    <a:pt x="254" y="71"/>
                    <a:pt x="254" y="72"/>
                    <a:pt x="253" y="71"/>
                  </a:cubicBezTo>
                  <a:cubicBezTo>
                    <a:pt x="252" y="71"/>
                    <a:pt x="252" y="72"/>
                    <a:pt x="251" y="72"/>
                  </a:cubicBezTo>
                  <a:cubicBezTo>
                    <a:pt x="251" y="72"/>
                    <a:pt x="251" y="71"/>
                    <a:pt x="251" y="70"/>
                  </a:cubicBezTo>
                  <a:cubicBezTo>
                    <a:pt x="252" y="70"/>
                    <a:pt x="252" y="69"/>
                    <a:pt x="253" y="69"/>
                  </a:cubicBezTo>
                  <a:cubicBezTo>
                    <a:pt x="252" y="68"/>
                    <a:pt x="250" y="66"/>
                    <a:pt x="249" y="67"/>
                  </a:cubicBezTo>
                  <a:cubicBezTo>
                    <a:pt x="249" y="66"/>
                    <a:pt x="250" y="66"/>
                    <a:pt x="251" y="66"/>
                  </a:cubicBezTo>
                  <a:cubicBezTo>
                    <a:pt x="250" y="66"/>
                    <a:pt x="250" y="65"/>
                    <a:pt x="250" y="65"/>
                  </a:cubicBezTo>
                  <a:cubicBezTo>
                    <a:pt x="249" y="66"/>
                    <a:pt x="247" y="67"/>
                    <a:pt x="246" y="69"/>
                  </a:cubicBezTo>
                  <a:cubicBezTo>
                    <a:pt x="246" y="68"/>
                    <a:pt x="246" y="68"/>
                    <a:pt x="246" y="68"/>
                  </a:cubicBezTo>
                  <a:cubicBezTo>
                    <a:pt x="246" y="66"/>
                    <a:pt x="244" y="67"/>
                    <a:pt x="245" y="66"/>
                  </a:cubicBezTo>
                  <a:cubicBezTo>
                    <a:pt x="243" y="65"/>
                    <a:pt x="243" y="67"/>
                    <a:pt x="242" y="67"/>
                  </a:cubicBezTo>
                  <a:cubicBezTo>
                    <a:pt x="242" y="66"/>
                    <a:pt x="242" y="64"/>
                    <a:pt x="241" y="65"/>
                  </a:cubicBezTo>
                  <a:cubicBezTo>
                    <a:pt x="241" y="66"/>
                    <a:pt x="240" y="66"/>
                    <a:pt x="240" y="68"/>
                  </a:cubicBezTo>
                  <a:cubicBezTo>
                    <a:pt x="239" y="67"/>
                    <a:pt x="239" y="67"/>
                    <a:pt x="238" y="66"/>
                  </a:cubicBezTo>
                  <a:cubicBezTo>
                    <a:pt x="237" y="68"/>
                    <a:pt x="236" y="68"/>
                    <a:pt x="235" y="70"/>
                  </a:cubicBezTo>
                  <a:cubicBezTo>
                    <a:pt x="234" y="68"/>
                    <a:pt x="234" y="68"/>
                    <a:pt x="235" y="69"/>
                  </a:cubicBezTo>
                  <a:cubicBezTo>
                    <a:pt x="235" y="68"/>
                    <a:pt x="235" y="67"/>
                    <a:pt x="235" y="67"/>
                  </a:cubicBezTo>
                  <a:cubicBezTo>
                    <a:pt x="234" y="68"/>
                    <a:pt x="233" y="69"/>
                    <a:pt x="231" y="69"/>
                  </a:cubicBezTo>
                  <a:cubicBezTo>
                    <a:pt x="231" y="70"/>
                    <a:pt x="233" y="70"/>
                    <a:pt x="232" y="70"/>
                  </a:cubicBezTo>
                  <a:cubicBezTo>
                    <a:pt x="232" y="69"/>
                    <a:pt x="231" y="71"/>
                    <a:pt x="231" y="70"/>
                  </a:cubicBezTo>
                  <a:cubicBezTo>
                    <a:pt x="230" y="70"/>
                    <a:pt x="231" y="68"/>
                    <a:pt x="230" y="69"/>
                  </a:cubicBezTo>
                  <a:cubicBezTo>
                    <a:pt x="230" y="69"/>
                    <a:pt x="230" y="70"/>
                    <a:pt x="229" y="70"/>
                  </a:cubicBezTo>
                  <a:cubicBezTo>
                    <a:pt x="229" y="70"/>
                    <a:pt x="231" y="70"/>
                    <a:pt x="230" y="71"/>
                  </a:cubicBezTo>
                  <a:cubicBezTo>
                    <a:pt x="229" y="70"/>
                    <a:pt x="228" y="71"/>
                    <a:pt x="227" y="71"/>
                  </a:cubicBezTo>
                  <a:cubicBezTo>
                    <a:pt x="226" y="72"/>
                    <a:pt x="228" y="73"/>
                    <a:pt x="227" y="74"/>
                  </a:cubicBezTo>
                  <a:cubicBezTo>
                    <a:pt x="227" y="74"/>
                    <a:pt x="227" y="73"/>
                    <a:pt x="226" y="73"/>
                  </a:cubicBezTo>
                  <a:cubicBezTo>
                    <a:pt x="225" y="75"/>
                    <a:pt x="228" y="77"/>
                    <a:pt x="226" y="76"/>
                  </a:cubicBezTo>
                  <a:cubicBezTo>
                    <a:pt x="226" y="77"/>
                    <a:pt x="226" y="77"/>
                    <a:pt x="225" y="78"/>
                  </a:cubicBezTo>
                  <a:cubicBezTo>
                    <a:pt x="226" y="78"/>
                    <a:pt x="228" y="79"/>
                    <a:pt x="226" y="80"/>
                  </a:cubicBezTo>
                  <a:cubicBezTo>
                    <a:pt x="226" y="80"/>
                    <a:pt x="225" y="79"/>
                    <a:pt x="226" y="80"/>
                  </a:cubicBezTo>
                  <a:cubicBezTo>
                    <a:pt x="226" y="80"/>
                    <a:pt x="226" y="81"/>
                    <a:pt x="227" y="82"/>
                  </a:cubicBezTo>
                  <a:cubicBezTo>
                    <a:pt x="226" y="82"/>
                    <a:pt x="226" y="83"/>
                    <a:pt x="226" y="83"/>
                  </a:cubicBezTo>
                  <a:cubicBezTo>
                    <a:pt x="222" y="85"/>
                    <a:pt x="217" y="89"/>
                    <a:pt x="219" y="95"/>
                  </a:cubicBezTo>
                  <a:cubicBezTo>
                    <a:pt x="218" y="92"/>
                    <a:pt x="219" y="94"/>
                    <a:pt x="219" y="95"/>
                  </a:cubicBezTo>
                  <a:cubicBezTo>
                    <a:pt x="218" y="96"/>
                    <a:pt x="217" y="96"/>
                    <a:pt x="217" y="95"/>
                  </a:cubicBezTo>
                  <a:cubicBezTo>
                    <a:pt x="216" y="96"/>
                    <a:pt x="215" y="95"/>
                    <a:pt x="215" y="96"/>
                  </a:cubicBezTo>
                  <a:cubicBezTo>
                    <a:pt x="217" y="95"/>
                    <a:pt x="217" y="95"/>
                    <a:pt x="218" y="97"/>
                  </a:cubicBezTo>
                  <a:cubicBezTo>
                    <a:pt x="217" y="97"/>
                    <a:pt x="217" y="97"/>
                    <a:pt x="217" y="98"/>
                  </a:cubicBezTo>
                  <a:cubicBezTo>
                    <a:pt x="216" y="96"/>
                    <a:pt x="216" y="98"/>
                    <a:pt x="216" y="98"/>
                  </a:cubicBezTo>
                  <a:cubicBezTo>
                    <a:pt x="216" y="97"/>
                    <a:pt x="214" y="97"/>
                    <a:pt x="215" y="98"/>
                  </a:cubicBezTo>
                  <a:cubicBezTo>
                    <a:pt x="215" y="98"/>
                    <a:pt x="216" y="98"/>
                    <a:pt x="216" y="99"/>
                  </a:cubicBezTo>
                  <a:cubicBezTo>
                    <a:pt x="215" y="98"/>
                    <a:pt x="215" y="99"/>
                    <a:pt x="214" y="99"/>
                  </a:cubicBezTo>
                  <a:cubicBezTo>
                    <a:pt x="214" y="101"/>
                    <a:pt x="212" y="101"/>
                    <a:pt x="212" y="102"/>
                  </a:cubicBezTo>
                  <a:cubicBezTo>
                    <a:pt x="211" y="102"/>
                    <a:pt x="212" y="103"/>
                    <a:pt x="211" y="103"/>
                  </a:cubicBezTo>
                  <a:cubicBezTo>
                    <a:pt x="211" y="101"/>
                    <a:pt x="212" y="101"/>
                    <a:pt x="212" y="100"/>
                  </a:cubicBezTo>
                  <a:cubicBezTo>
                    <a:pt x="211" y="98"/>
                    <a:pt x="210" y="102"/>
                    <a:pt x="209" y="102"/>
                  </a:cubicBezTo>
                  <a:cubicBezTo>
                    <a:pt x="209" y="101"/>
                    <a:pt x="210" y="100"/>
                    <a:pt x="210" y="100"/>
                  </a:cubicBezTo>
                  <a:cubicBezTo>
                    <a:pt x="208" y="100"/>
                    <a:pt x="208" y="101"/>
                    <a:pt x="207" y="101"/>
                  </a:cubicBezTo>
                  <a:cubicBezTo>
                    <a:pt x="205" y="102"/>
                    <a:pt x="207" y="101"/>
                    <a:pt x="206" y="100"/>
                  </a:cubicBezTo>
                  <a:cubicBezTo>
                    <a:pt x="206" y="102"/>
                    <a:pt x="205" y="102"/>
                    <a:pt x="205" y="103"/>
                  </a:cubicBezTo>
                  <a:cubicBezTo>
                    <a:pt x="205" y="103"/>
                    <a:pt x="205" y="103"/>
                    <a:pt x="206" y="103"/>
                  </a:cubicBezTo>
                  <a:cubicBezTo>
                    <a:pt x="206" y="104"/>
                    <a:pt x="206" y="106"/>
                    <a:pt x="206" y="107"/>
                  </a:cubicBezTo>
                  <a:cubicBezTo>
                    <a:pt x="206" y="107"/>
                    <a:pt x="205" y="107"/>
                    <a:pt x="205" y="106"/>
                  </a:cubicBezTo>
                  <a:cubicBezTo>
                    <a:pt x="205" y="106"/>
                    <a:pt x="206" y="105"/>
                    <a:pt x="205" y="105"/>
                  </a:cubicBezTo>
                  <a:cubicBezTo>
                    <a:pt x="205" y="105"/>
                    <a:pt x="204" y="107"/>
                    <a:pt x="205" y="108"/>
                  </a:cubicBezTo>
                  <a:cubicBezTo>
                    <a:pt x="205" y="113"/>
                    <a:pt x="200" y="114"/>
                    <a:pt x="198" y="118"/>
                  </a:cubicBezTo>
                  <a:cubicBezTo>
                    <a:pt x="198" y="117"/>
                    <a:pt x="197" y="118"/>
                    <a:pt x="196" y="117"/>
                  </a:cubicBezTo>
                  <a:cubicBezTo>
                    <a:pt x="197" y="120"/>
                    <a:pt x="197" y="121"/>
                    <a:pt x="198" y="120"/>
                  </a:cubicBezTo>
                  <a:cubicBezTo>
                    <a:pt x="199" y="121"/>
                    <a:pt x="197" y="122"/>
                    <a:pt x="199" y="123"/>
                  </a:cubicBezTo>
                  <a:cubicBezTo>
                    <a:pt x="198" y="123"/>
                    <a:pt x="197" y="122"/>
                    <a:pt x="197" y="122"/>
                  </a:cubicBezTo>
                  <a:cubicBezTo>
                    <a:pt x="197" y="124"/>
                    <a:pt x="198" y="123"/>
                    <a:pt x="198" y="124"/>
                  </a:cubicBezTo>
                  <a:cubicBezTo>
                    <a:pt x="196" y="125"/>
                    <a:pt x="199" y="127"/>
                    <a:pt x="197" y="127"/>
                  </a:cubicBezTo>
                  <a:cubicBezTo>
                    <a:pt x="197" y="126"/>
                    <a:pt x="195" y="126"/>
                    <a:pt x="196" y="126"/>
                  </a:cubicBezTo>
                  <a:cubicBezTo>
                    <a:pt x="196" y="128"/>
                    <a:pt x="198" y="128"/>
                    <a:pt x="197" y="129"/>
                  </a:cubicBezTo>
                  <a:cubicBezTo>
                    <a:pt x="196" y="129"/>
                    <a:pt x="197" y="128"/>
                    <a:pt x="196" y="128"/>
                  </a:cubicBezTo>
                  <a:cubicBezTo>
                    <a:pt x="195" y="129"/>
                    <a:pt x="197" y="130"/>
                    <a:pt x="197" y="131"/>
                  </a:cubicBezTo>
                  <a:cubicBezTo>
                    <a:pt x="196" y="133"/>
                    <a:pt x="195" y="135"/>
                    <a:pt x="194" y="136"/>
                  </a:cubicBezTo>
                  <a:cubicBezTo>
                    <a:pt x="195" y="136"/>
                    <a:pt x="195" y="135"/>
                    <a:pt x="196" y="135"/>
                  </a:cubicBezTo>
                  <a:cubicBezTo>
                    <a:pt x="196" y="136"/>
                    <a:pt x="198" y="136"/>
                    <a:pt x="197" y="137"/>
                  </a:cubicBezTo>
                  <a:cubicBezTo>
                    <a:pt x="196" y="136"/>
                    <a:pt x="194" y="137"/>
                    <a:pt x="193" y="138"/>
                  </a:cubicBezTo>
                  <a:cubicBezTo>
                    <a:pt x="192" y="137"/>
                    <a:pt x="192" y="137"/>
                    <a:pt x="191" y="137"/>
                  </a:cubicBezTo>
                  <a:cubicBezTo>
                    <a:pt x="190" y="140"/>
                    <a:pt x="193" y="141"/>
                    <a:pt x="191" y="142"/>
                  </a:cubicBezTo>
                  <a:cubicBezTo>
                    <a:pt x="190" y="142"/>
                    <a:pt x="191" y="141"/>
                    <a:pt x="191" y="141"/>
                  </a:cubicBezTo>
                  <a:cubicBezTo>
                    <a:pt x="189" y="141"/>
                    <a:pt x="191" y="142"/>
                    <a:pt x="190" y="142"/>
                  </a:cubicBezTo>
                  <a:cubicBezTo>
                    <a:pt x="188" y="141"/>
                    <a:pt x="190" y="140"/>
                    <a:pt x="188" y="138"/>
                  </a:cubicBezTo>
                  <a:cubicBezTo>
                    <a:pt x="187" y="138"/>
                    <a:pt x="188" y="139"/>
                    <a:pt x="187" y="140"/>
                  </a:cubicBezTo>
                  <a:cubicBezTo>
                    <a:pt x="187" y="139"/>
                    <a:pt x="186" y="139"/>
                    <a:pt x="186" y="139"/>
                  </a:cubicBezTo>
                  <a:cubicBezTo>
                    <a:pt x="186" y="141"/>
                    <a:pt x="185" y="140"/>
                    <a:pt x="185" y="141"/>
                  </a:cubicBezTo>
                  <a:cubicBezTo>
                    <a:pt x="183" y="140"/>
                    <a:pt x="184" y="141"/>
                    <a:pt x="183" y="142"/>
                  </a:cubicBezTo>
                  <a:cubicBezTo>
                    <a:pt x="183" y="141"/>
                    <a:pt x="183" y="141"/>
                    <a:pt x="182" y="141"/>
                  </a:cubicBezTo>
                  <a:cubicBezTo>
                    <a:pt x="183" y="142"/>
                    <a:pt x="183" y="142"/>
                    <a:pt x="182" y="143"/>
                  </a:cubicBezTo>
                  <a:cubicBezTo>
                    <a:pt x="182" y="142"/>
                    <a:pt x="182" y="142"/>
                    <a:pt x="181" y="142"/>
                  </a:cubicBezTo>
                  <a:cubicBezTo>
                    <a:pt x="181" y="142"/>
                    <a:pt x="182" y="143"/>
                    <a:pt x="181" y="143"/>
                  </a:cubicBezTo>
                  <a:cubicBezTo>
                    <a:pt x="181" y="142"/>
                    <a:pt x="180" y="142"/>
                    <a:pt x="179" y="143"/>
                  </a:cubicBezTo>
                  <a:cubicBezTo>
                    <a:pt x="179" y="142"/>
                    <a:pt x="178" y="142"/>
                    <a:pt x="177" y="141"/>
                  </a:cubicBezTo>
                  <a:cubicBezTo>
                    <a:pt x="177" y="140"/>
                    <a:pt x="177" y="138"/>
                    <a:pt x="176" y="138"/>
                  </a:cubicBezTo>
                  <a:cubicBezTo>
                    <a:pt x="176" y="139"/>
                    <a:pt x="177" y="139"/>
                    <a:pt x="176" y="140"/>
                  </a:cubicBezTo>
                  <a:cubicBezTo>
                    <a:pt x="175" y="138"/>
                    <a:pt x="174" y="138"/>
                    <a:pt x="173" y="137"/>
                  </a:cubicBezTo>
                  <a:cubicBezTo>
                    <a:pt x="174" y="137"/>
                    <a:pt x="174" y="137"/>
                    <a:pt x="175" y="137"/>
                  </a:cubicBezTo>
                  <a:cubicBezTo>
                    <a:pt x="173" y="136"/>
                    <a:pt x="170" y="134"/>
                    <a:pt x="168" y="132"/>
                  </a:cubicBezTo>
                  <a:cubicBezTo>
                    <a:pt x="169" y="130"/>
                    <a:pt x="168" y="129"/>
                    <a:pt x="167" y="128"/>
                  </a:cubicBezTo>
                  <a:cubicBezTo>
                    <a:pt x="168" y="127"/>
                    <a:pt x="168" y="125"/>
                    <a:pt x="166" y="126"/>
                  </a:cubicBezTo>
                  <a:cubicBezTo>
                    <a:pt x="166" y="126"/>
                    <a:pt x="167" y="126"/>
                    <a:pt x="167" y="127"/>
                  </a:cubicBezTo>
                  <a:cubicBezTo>
                    <a:pt x="166" y="128"/>
                    <a:pt x="166" y="128"/>
                    <a:pt x="165" y="129"/>
                  </a:cubicBezTo>
                  <a:cubicBezTo>
                    <a:pt x="165" y="128"/>
                    <a:pt x="166" y="128"/>
                    <a:pt x="166" y="127"/>
                  </a:cubicBezTo>
                  <a:cubicBezTo>
                    <a:pt x="165" y="127"/>
                    <a:pt x="165" y="129"/>
                    <a:pt x="165" y="128"/>
                  </a:cubicBezTo>
                  <a:cubicBezTo>
                    <a:pt x="165" y="127"/>
                    <a:pt x="164" y="126"/>
                    <a:pt x="164" y="125"/>
                  </a:cubicBezTo>
                  <a:cubicBezTo>
                    <a:pt x="162" y="126"/>
                    <a:pt x="163" y="123"/>
                    <a:pt x="161" y="124"/>
                  </a:cubicBezTo>
                  <a:cubicBezTo>
                    <a:pt x="161" y="124"/>
                    <a:pt x="161" y="124"/>
                    <a:pt x="162" y="124"/>
                  </a:cubicBezTo>
                  <a:cubicBezTo>
                    <a:pt x="162" y="124"/>
                    <a:pt x="161" y="125"/>
                    <a:pt x="161" y="125"/>
                  </a:cubicBezTo>
                  <a:cubicBezTo>
                    <a:pt x="162" y="124"/>
                    <a:pt x="163" y="126"/>
                    <a:pt x="163" y="126"/>
                  </a:cubicBezTo>
                  <a:cubicBezTo>
                    <a:pt x="162" y="126"/>
                    <a:pt x="161" y="126"/>
                    <a:pt x="161" y="125"/>
                  </a:cubicBezTo>
                  <a:cubicBezTo>
                    <a:pt x="161" y="124"/>
                    <a:pt x="160" y="123"/>
                    <a:pt x="160" y="122"/>
                  </a:cubicBezTo>
                  <a:cubicBezTo>
                    <a:pt x="160" y="122"/>
                    <a:pt x="158" y="122"/>
                    <a:pt x="158" y="122"/>
                  </a:cubicBezTo>
                  <a:cubicBezTo>
                    <a:pt x="158" y="122"/>
                    <a:pt x="157" y="122"/>
                    <a:pt x="158" y="121"/>
                  </a:cubicBezTo>
                  <a:cubicBezTo>
                    <a:pt x="157" y="121"/>
                    <a:pt x="157" y="122"/>
                    <a:pt x="156" y="122"/>
                  </a:cubicBezTo>
                  <a:cubicBezTo>
                    <a:pt x="156" y="121"/>
                    <a:pt x="156" y="122"/>
                    <a:pt x="156" y="121"/>
                  </a:cubicBezTo>
                  <a:cubicBezTo>
                    <a:pt x="155" y="121"/>
                    <a:pt x="155" y="121"/>
                    <a:pt x="154" y="119"/>
                  </a:cubicBezTo>
                  <a:cubicBezTo>
                    <a:pt x="153" y="121"/>
                    <a:pt x="152" y="119"/>
                    <a:pt x="152" y="121"/>
                  </a:cubicBezTo>
                  <a:cubicBezTo>
                    <a:pt x="151" y="119"/>
                    <a:pt x="149" y="120"/>
                    <a:pt x="149" y="118"/>
                  </a:cubicBezTo>
                  <a:cubicBezTo>
                    <a:pt x="148" y="119"/>
                    <a:pt x="148" y="118"/>
                    <a:pt x="148" y="119"/>
                  </a:cubicBezTo>
                  <a:cubicBezTo>
                    <a:pt x="148" y="119"/>
                    <a:pt x="148" y="119"/>
                    <a:pt x="148" y="120"/>
                  </a:cubicBezTo>
                  <a:cubicBezTo>
                    <a:pt x="147" y="119"/>
                    <a:pt x="147" y="119"/>
                    <a:pt x="147" y="119"/>
                  </a:cubicBezTo>
                  <a:cubicBezTo>
                    <a:pt x="148" y="118"/>
                    <a:pt x="147" y="117"/>
                    <a:pt x="147" y="116"/>
                  </a:cubicBezTo>
                  <a:cubicBezTo>
                    <a:pt x="147" y="117"/>
                    <a:pt x="145" y="116"/>
                    <a:pt x="146" y="117"/>
                  </a:cubicBezTo>
                  <a:cubicBezTo>
                    <a:pt x="146" y="117"/>
                    <a:pt x="146" y="117"/>
                    <a:pt x="147" y="117"/>
                  </a:cubicBezTo>
                  <a:cubicBezTo>
                    <a:pt x="145" y="118"/>
                    <a:pt x="145" y="118"/>
                    <a:pt x="144" y="119"/>
                  </a:cubicBezTo>
                  <a:cubicBezTo>
                    <a:pt x="145" y="118"/>
                    <a:pt x="142" y="118"/>
                    <a:pt x="142" y="118"/>
                  </a:cubicBezTo>
                  <a:cubicBezTo>
                    <a:pt x="142" y="117"/>
                    <a:pt x="143" y="117"/>
                    <a:pt x="144" y="117"/>
                  </a:cubicBezTo>
                  <a:cubicBezTo>
                    <a:pt x="144" y="117"/>
                    <a:pt x="145" y="118"/>
                    <a:pt x="145" y="118"/>
                  </a:cubicBezTo>
                  <a:cubicBezTo>
                    <a:pt x="145" y="116"/>
                    <a:pt x="145" y="115"/>
                    <a:pt x="145" y="113"/>
                  </a:cubicBezTo>
                  <a:cubicBezTo>
                    <a:pt x="146" y="113"/>
                    <a:pt x="146" y="114"/>
                    <a:pt x="147" y="114"/>
                  </a:cubicBezTo>
                  <a:cubicBezTo>
                    <a:pt x="146" y="113"/>
                    <a:pt x="147" y="111"/>
                    <a:pt x="145" y="112"/>
                  </a:cubicBezTo>
                  <a:cubicBezTo>
                    <a:pt x="144" y="111"/>
                    <a:pt x="146" y="110"/>
                    <a:pt x="144" y="110"/>
                  </a:cubicBezTo>
                  <a:cubicBezTo>
                    <a:pt x="145" y="110"/>
                    <a:pt x="145" y="109"/>
                    <a:pt x="145" y="109"/>
                  </a:cubicBezTo>
                  <a:cubicBezTo>
                    <a:pt x="144" y="108"/>
                    <a:pt x="143" y="107"/>
                    <a:pt x="142" y="106"/>
                  </a:cubicBezTo>
                  <a:cubicBezTo>
                    <a:pt x="141" y="108"/>
                    <a:pt x="141" y="106"/>
                    <a:pt x="140" y="107"/>
                  </a:cubicBezTo>
                  <a:cubicBezTo>
                    <a:pt x="141" y="108"/>
                    <a:pt x="140" y="108"/>
                    <a:pt x="141" y="110"/>
                  </a:cubicBezTo>
                  <a:cubicBezTo>
                    <a:pt x="141" y="111"/>
                    <a:pt x="142" y="110"/>
                    <a:pt x="143" y="111"/>
                  </a:cubicBezTo>
                  <a:cubicBezTo>
                    <a:pt x="142" y="112"/>
                    <a:pt x="141" y="112"/>
                    <a:pt x="141" y="111"/>
                  </a:cubicBezTo>
                  <a:cubicBezTo>
                    <a:pt x="140" y="111"/>
                    <a:pt x="141" y="112"/>
                    <a:pt x="140" y="112"/>
                  </a:cubicBezTo>
                  <a:cubicBezTo>
                    <a:pt x="140" y="112"/>
                    <a:pt x="140" y="111"/>
                    <a:pt x="139" y="111"/>
                  </a:cubicBezTo>
                  <a:cubicBezTo>
                    <a:pt x="140" y="113"/>
                    <a:pt x="141" y="114"/>
                    <a:pt x="142" y="114"/>
                  </a:cubicBezTo>
                  <a:cubicBezTo>
                    <a:pt x="142" y="115"/>
                    <a:pt x="143" y="115"/>
                    <a:pt x="143" y="116"/>
                  </a:cubicBezTo>
                  <a:cubicBezTo>
                    <a:pt x="142" y="116"/>
                    <a:pt x="142" y="115"/>
                    <a:pt x="141" y="115"/>
                  </a:cubicBezTo>
                  <a:cubicBezTo>
                    <a:pt x="142" y="116"/>
                    <a:pt x="140" y="116"/>
                    <a:pt x="140" y="116"/>
                  </a:cubicBezTo>
                  <a:cubicBezTo>
                    <a:pt x="139" y="117"/>
                    <a:pt x="141" y="118"/>
                    <a:pt x="139" y="119"/>
                  </a:cubicBezTo>
                  <a:cubicBezTo>
                    <a:pt x="139" y="117"/>
                    <a:pt x="139" y="118"/>
                    <a:pt x="138" y="118"/>
                  </a:cubicBezTo>
                  <a:cubicBezTo>
                    <a:pt x="139" y="118"/>
                    <a:pt x="139" y="117"/>
                    <a:pt x="139" y="117"/>
                  </a:cubicBezTo>
                  <a:cubicBezTo>
                    <a:pt x="141" y="119"/>
                    <a:pt x="139" y="115"/>
                    <a:pt x="140" y="115"/>
                  </a:cubicBezTo>
                  <a:cubicBezTo>
                    <a:pt x="138" y="114"/>
                    <a:pt x="134" y="116"/>
                    <a:pt x="133" y="117"/>
                  </a:cubicBezTo>
                  <a:cubicBezTo>
                    <a:pt x="134" y="117"/>
                    <a:pt x="134" y="119"/>
                    <a:pt x="134" y="120"/>
                  </a:cubicBezTo>
                  <a:cubicBezTo>
                    <a:pt x="132" y="119"/>
                    <a:pt x="133" y="117"/>
                    <a:pt x="132" y="116"/>
                  </a:cubicBezTo>
                  <a:cubicBezTo>
                    <a:pt x="132" y="117"/>
                    <a:pt x="131" y="115"/>
                    <a:pt x="130" y="116"/>
                  </a:cubicBezTo>
                  <a:cubicBezTo>
                    <a:pt x="130" y="117"/>
                    <a:pt x="130" y="117"/>
                    <a:pt x="130" y="118"/>
                  </a:cubicBezTo>
                  <a:cubicBezTo>
                    <a:pt x="129" y="116"/>
                    <a:pt x="128" y="117"/>
                    <a:pt x="126" y="117"/>
                  </a:cubicBezTo>
                  <a:cubicBezTo>
                    <a:pt x="126" y="117"/>
                    <a:pt x="127" y="117"/>
                    <a:pt x="126" y="117"/>
                  </a:cubicBezTo>
                  <a:cubicBezTo>
                    <a:pt x="126" y="117"/>
                    <a:pt x="124" y="117"/>
                    <a:pt x="123" y="117"/>
                  </a:cubicBezTo>
                  <a:cubicBezTo>
                    <a:pt x="122" y="118"/>
                    <a:pt x="119" y="119"/>
                    <a:pt x="118" y="117"/>
                  </a:cubicBezTo>
                  <a:cubicBezTo>
                    <a:pt x="118" y="118"/>
                    <a:pt x="118" y="119"/>
                    <a:pt x="117" y="118"/>
                  </a:cubicBezTo>
                  <a:cubicBezTo>
                    <a:pt x="117" y="117"/>
                    <a:pt x="118" y="117"/>
                    <a:pt x="117" y="115"/>
                  </a:cubicBezTo>
                  <a:cubicBezTo>
                    <a:pt x="116" y="116"/>
                    <a:pt x="115" y="115"/>
                    <a:pt x="114" y="115"/>
                  </a:cubicBezTo>
                  <a:cubicBezTo>
                    <a:pt x="115" y="114"/>
                    <a:pt x="115" y="114"/>
                    <a:pt x="115" y="114"/>
                  </a:cubicBezTo>
                  <a:cubicBezTo>
                    <a:pt x="114" y="112"/>
                    <a:pt x="113" y="114"/>
                    <a:pt x="112" y="114"/>
                  </a:cubicBezTo>
                  <a:cubicBezTo>
                    <a:pt x="112" y="114"/>
                    <a:pt x="112" y="113"/>
                    <a:pt x="112" y="113"/>
                  </a:cubicBezTo>
                  <a:cubicBezTo>
                    <a:pt x="110" y="115"/>
                    <a:pt x="106" y="112"/>
                    <a:pt x="105" y="112"/>
                  </a:cubicBezTo>
                  <a:cubicBezTo>
                    <a:pt x="104" y="112"/>
                    <a:pt x="109" y="114"/>
                    <a:pt x="109" y="114"/>
                  </a:cubicBezTo>
                  <a:cubicBezTo>
                    <a:pt x="107" y="115"/>
                    <a:pt x="105" y="113"/>
                    <a:pt x="103" y="113"/>
                  </a:cubicBezTo>
                  <a:cubicBezTo>
                    <a:pt x="103" y="114"/>
                    <a:pt x="104" y="114"/>
                    <a:pt x="105" y="115"/>
                  </a:cubicBezTo>
                  <a:cubicBezTo>
                    <a:pt x="104" y="114"/>
                    <a:pt x="103" y="114"/>
                    <a:pt x="103" y="115"/>
                  </a:cubicBezTo>
                  <a:cubicBezTo>
                    <a:pt x="101" y="115"/>
                    <a:pt x="99" y="115"/>
                    <a:pt x="97" y="115"/>
                  </a:cubicBezTo>
                  <a:cubicBezTo>
                    <a:pt x="92" y="115"/>
                    <a:pt x="84" y="113"/>
                    <a:pt x="78" y="116"/>
                  </a:cubicBezTo>
                  <a:cubicBezTo>
                    <a:pt x="72" y="112"/>
                    <a:pt x="62" y="120"/>
                    <a:pt x="57" y="118"/>
                  </a:cubicBezTo>
                  <a:cubicBezTo>
                    <a:pt x="58" y="117"/>
                    <a:pt x="58" y="115"/>
                    <a:pt x="57" y="114"/>
                  </a:cubicBezTo>
                  <a:cubicBezTo>
                    <a:pt x="56" y="114"/>
                    <a:pt x="56" y="114"/>
                    <a:pt x="55" y="114"/>
                  </a:cubicBezTo>
                  <a:cubicBezTo>
                    <a:pt x="56" y="112"/>
                    <a:pt x="54" y="110"/>
                    <a:pt x="56" y="110"/>
                  </a:cubicBezTo>
                  <a:cubicBezTo>
                    <a:pt x="56" y="109"/>
                    <a:pt x="56" y="108"/>
                    <a:pt x="56" y="108"/>
                  </a:cubicBezTo>
                  <a:cubicBezTo>
                    <a:pt x="56" y="108"/>
                    <a:pt x="57" y="109"/>
                    <a:pt x="57" y="109"/>
                  </a:cubicBezTo>
                  <a:cubicBezTo>
                    <a:pt x="58" y="107"/>
                    <a:pt x="55" y="106"/>
                    <a:pt x="56" y="105"/>
                  </a:cubicBezTo>
                  <a:cubicBezTo>
                    <a:pt x="58" y="105"/>
                    <a:pt x="57" y="108"/>
                    <a:pt x="59" y="107"/>
                  </a:cubicBezTo>
                  <a:cubicBezTo>
                    <a:pt x="58" y="105"/>
                    <a:pt x="57" y="103"/>
                    <a:pt x="59" y="103"/>
                  </a:cubicBezTo>
                  <a:cubicBezTo>
                    <a:pt x="59" y="103"/>
                    <a:pt x="60" y="105"/>
                    <a:pt x="60" y="104"/>
                  </a:cubicBezTo>
                  <a:cubicBezTo>
                    <a:pt x="60" y="103"/>
                    <a:pt x="58" y="102"/>
                    <a:pt x="60" y="101"/>
                  </a:cubicBezTo>
                  <a:cubicBezTo>
                    <a:pt x="60" y="103"/>
                    <a:pt x="62" y="103"/>
                    <a:pt x="61" y="102"/>
                  </a:cubicBezTo>
                  <a:cubicBezTo>
                    <a:pt x="60" y="102"/>
                    <a:pt x="61" y="101"/>
                    <a:pt x="61" y="100"/>
                  </a:cubicBezTo>
                  <a:cubicBezTo>
                    <a:pt x="60" y="100"/>
                    <a:pt x="60" y="101"/>
                    <a:pt x="59" y="101"/>
                  </a:cubicBezTo>
                  <a:cubicBezTo>
                    <a:pt x="59" y="100"/>
                    <a:pt x="58" y="99"/>
                    <a:pt x="58" y="99"/>
                  </a:cubicBezTo>
                  <a:cubicBezTo>
                    <a:pt x="61" y="100"/>
                    <a:pt x="59" y="94"/>
                    <a:pt x="60" y="93"/>
                  </a:cubicBezTo>
                  <a:cubicBezTo>
                    <a:pt x="60" y="94"/>
                    <a:pt x="60" y="95"/>
                    <a:pt x="61" y="94"/>
                  </a:cubicBezTo>
                  <a:cubicBezTo>
                    <a:pt x="61" y="93"/>
                    <a:pt x="61" y="91"/>
                    <a:pt x="61" y="89"/>
                  </a:cubicBezTo>
                  <a:cubicBezTo>
                    <a:pt x="60" y="89"/>
                    <a:pt x="61" y="89"/>
                    <a:pt x="60" y="89"/>
                  </a:cubicBezTo>
                  <a:cubicBezTo>
                    <a:pt x="59" y="91"/>
                    <a:pt x="60" y="91"/>
                    <a:pt x="60" y="92"/>
                  </a:cubicBezTo>
                  <a:cubicBezTo>
                    <a:pt x="58" y="93"/>
                    <a:pt x="58" y="93"/>
                    <a:pt x="57" y="92"/>
                  </a:cubicBezTo>
                  <a:cubicBezTo>
                    <a:pt x="60" y="91"/>
                    <a:pt x="57" y="88"/>
                    <a:pt x="58" y="87"/>
                  </a:cubicBezTo>
                  <a:cubicBezTo>
                    <a:pt x="59" y="88"/>
                    <a:pt x="61" y="89"/>
                    <a:pt x="61" y="88"/>
                  </a:cubicBezTo>
                  <a:cubicBezTo>
                    <a:pt x="61" y="87"/>
                    <a:pt x="60" y="87"/>
                    <a:pt x="59" y="86"/>
                  </a:cubicBezTo>
                  <a:cubicBezTo>
                    <a:pt x="59" y="86"/>
                    <a:pt x="57" y="86"/>
                    <a:pt x="58" y="87"/>
                  </a:cubicBezTo>
                  <a:cubicBezTo>
                    <a:pt x="56" y="87"/>
                    <a:pt x="58" y="84"/>
                    <a:pt x="59" y="86"/>
                  </a:cubicBezTo>
                  <a:cubicBezTo>
                    <a:pt x="60" y="85"/>
                    <a:pt x="60" y="84"/>
                    <a:pt x="60" y="84"/>
                  </a:cubicBezTo>
                  <a:cubicBezTo>
                    <a:pt x="60" y="84"/>
                    <a:pt x="59" y="84"/>
                    <a:pt x="58" y="83"/>
                  </a:cubicBezTo>
                  <a:cubicBezTo>
                    <a:pt x="59" y="83"/>
                    <a:pt x="60" y="82"/>
                    <a:pt x="60" y="81"/>
                  </a:cubicBezTo>
                  <a:cubicBezTo>
                    <a:pt x="58" y="82"/>
                    <a:pt x="59" y="82"/>
                    <a:pt x="58" y="83"/>
                  </a:cubicBezTo>
                  <a:cubicBezTo>
                    <a:pt x="58" y="82"/>
                    <a:pt x="57" y="82"/>
                    <a:pt x="58" y="81"/>
                  </a:cubicBezTo>
                  <a:cubicBezTo>
                    <a:pt x="58" y="81"/>
                    <a:pt x="58" y="82"/>
                    <a:pt x="59" y="82"/>
                  </a:cubicBezTo>
                  <a:cubicBezTo>
                    <a:pt x="59" y="80"/>
                    <a:pt x="57" y="81"/>
                    <a:pt x="56" y="81"/>
                  </a:cubicBezTo>
                  <a:cubicBezTo>
                    <a:pt x="57" y="80"/>
                    <a:pt x="56" y="79"/>
                    <a:pt x="57" y="79"/>
                  </a:cubicBezTo>
                  <a:cubicBezTo>
                    <a:pt x="57" y="80"/>
                    <a:pt x="58" y="80"/>
                    <a:pt x="58" y="79"/>
                  </a:cubicBezTo>
                  <a:cubicBezTo>
                    <a:pt x="58" y="78"/>
                    <a:pt x="56" y="78"/>
                    <a:pt x="56" y="78"/>
                  </a:cubicBezTo>
                  <a:cubicBezTo>
                    <a:pt x="56" y="77"/>
                    <a:pt x="57" y="77"/>
                    <a:pt x="56" y="76"/>
                  </a:cubicBezTo>
                  <a:cubicBezTo>
                    <a:pt x="55" y="77"/>
                    <a:pt x="54" y="75"/>
                    <a:pt x="53" y="75"/>
                  </a:cubicBezTo>
                  <a:cubicBezTo>
                    <a:pt x="49" y="77"/>
                    <a:pt x="53" y="70"/>
                    <a:pt x="51" y="68"/>
                  </a:cubicBezTo>
                  <a:cubicBezTo>
                    <a:pt x="52" y="68"/>
                    <a:pt x="50" y="66"/>
                    <a:pt x="52" y="65"/>
                  </a:cubicBezTo>
                  <a:cubicBezTo>
                    <a:pt x="52" y="65"/>
                    <a:pt x="52" y="64"/>
                    <a:pt x="51" y="64"/>
                  </a:cubicBezTo>
                  <a:cubicBezTo>
                    <a:pt x="52" y="65"/>
                    <a:pt x="50" y="66"/>
                    <a:pt x="50" y="66"/>
                  </a:cubicBezTo>
                  <a:cubicBezTo>
                    <a:pt x="51" y="65"/>
                    <a:pt x="50" y="64"/>
                    <a:pt x="49" y="63"/>
                  </a:cubicBezTo>
                  <a:cubicBezTo>
                    <a:pt x="51" y="62"/>
                    <a:pt x="50" y="61"/>
                    <a:pt x="49" y="61"/>
                  </a:cubicBezTo>
                  <a:cubicBezTo>
                    <a:pt x="50" y="59"/>
                    <a:pt x="49" y="58"/>
                    <a:pt x="49" y="57"/>
                  </a:cubicBezTo>
                  <a:cubicBezTo>
                    <a:pt x="49" y="60"/>
                    <a:pt x="47" y="58"/>
                    <a:pt x="47" y="60"/>
                  </a:cubicBezTo>
                  <a:cubicBezTo>
                    <a:pt x="47" y="59"/>
                    <a:pt x="47" y="58"/>
                    <a:pt x="47" y="57"/>
                  </a:cubicBezTo>
                  <a:cubicBezTo>
                    <a:pt x="47" y="57"/>
                    <a:pt x="47" y="58"/>
                    <a:pt x="48" y="58"/>
                  </a:cubicBezTo>
                  <a:cubicBezTo>
                    <a:pt x="48" y="57"/>
                    <a:pt x="48" y="54"/>
                    <a:pt x="46" y="56"/>
                  </a:cubicBezTo>
                  <a:cubicBezTo>
                    <a:pt x="45" y="54"/>
                    <a:pt x="45" y="50"/>
                    <a:pt x="43" y="50"/>
                  </a:cubicBezTo>
                  <a:cubicBezTo>
                    <a:pt x="43" y="49"/>
                    <a:pt x="43" y="48"/>
                    <a:pt x="43" y="47"/>
                  </a:cubicBezTo>
                  <a:cubicBezTo>
                    <a:pt x="42" y="47"/>
                    <a:pt x="42" y="48"/>
                    <a:pt x="41" y="48"/>
                  </a:cubicBezTo>
                  <a:cubicBezTo>
                    <a:pt x="41" y="47"/>
                    <a:pt x="40" y="47"/>
                    <a:pt x="40" y="47"/>
                  </a:cubicBezTo>
                  <a:cubicBezTo>
                    <a:pt x="41" y="46"/>
                    <a:pt x="41" y="42"/>
                    <a:pt x="39" y="42"/>
                  </a:cubicBezTo>
                  <a:cubicBezTo>
                    <a:pt x="39" y="41"/>
                    <a:pt x="39" y="40"/>
                    <a:pt x="40" y="40"/>
                  </a:cubicBezTo>
                  <a:cubicBezTo>
                    <a:pt x="40" y="40"/>
                    <a:pt x="40" y="40"/>
                    <a:pt x="41" y="40"/>
                  </a:cubicBezTo>
                  <a:cubicBezTo>
                    <a:pt x="41" y="40"/>
                    <a:pt x="40" y="39"/>
                    <a:pt x="40" y="39"/>
                  </a:cubicBezTo>
                  <a:cubicBezTo>
                    <a:pt x="39" y="39"/>
                    <a:pt x="38" y="39"/>
                    <a:pt x="36" y="40"/>
                  </a:cubicBezTo>
                  <a:cubicBezTo>
                    <a:pt x="36" y="40"/>
                    <a:pt x="35" y="40"/>
                    <a:pt x="35" y="39"/>
                  </a:cubicBezTo>
                  <a:cubicBezTo>
                    <a:pt x="39" y="37"/>
                    <a:pt x="41" y="33"/>
                    <a:pt x="39" y="29"/>
                  </a:cubicBezTo>
                  <a:cubicBezTo>
                    <a:pt x="35" y="22"/>
                    <a:pt x="33" y="12"/>
                    <a:pt x="29" y="8"/>
                  </a:cubicBezTo>
                  <a:cubicBezTo>
                    <a:pt x="27" y="8"/>
                    <a:pt x="27" y="9"/>
                    <a:pt x="26" y="9"/>
                  </a:cubicBezTo>
                  <a:cubicBezTo>
                    <a:pt x="26" y="9"/>
                    <a:pt x="28" y="9"/>
                    <a:pt x="27" y="10"/>
                  </a:cubicBezTo>
                  <a:cubicBezTo>
                    <a:pt x="26" y="10"/>
                    <a:pt x="25" y="10"/>
                    <a:pt x="25" y="9"/>
                  </a:cubicBezTo>
                  <a:cubicBezTo>
                    <a:pt x="24" y="9"/>
                    <a:pt x="25" y="10"/>
                    <a:pt x="24" y="10"/>
                  </a:cubicBezTo>
                  <a:cubicBezTo>
                    <a:pt x="23" y="9"/>
                    <a:pt x="24" y="7"/>
                    <a:pt x="22" y="8"/>
                  </a:cubicBezTo>
                  <a:cubicBezTo>
                    <a:pt x="24" y="8"/>
                    <a:pt x="21" y="8"/>
                    <a:pt x="22" y="9"/>
                  </a:cubicBezTo>
                  <a:cubicBezTo>
                    <a:pt x="23" y="9"/>
                    <a:pt x="24" y="11"/>
                    <a:pt x="25" y="9"/>
                  </a:cubicBezTo>
                  <a:cubicBezTo>
                    <a:pt x="25" y="11"/>
                    <a:pt x="27" y="10"/>
                    <a:pt x="27" y="11"/>
                  </a:cubicBezTo>
                  <a:cubicBezTo>
                    <a:pt x="24" y="11"/>
                    <a:pt x="22" y="9"/>
                    <a:pt x="20" y="8"/>
                  </a:cubicBezTo>
                  <a:cubicBezTo>
                    <a:pt x="20" y="8"/>
                    <a:pt x="20" y="8"/>
                    <a:pt x="20" y="8"/>
                  </a:cubicBezTo>
                  <a:cubicBezTo>
                    <a:pt x="19" y="7"/>
                    <a:pt x="18" y="7"/>
                    <a:pt x="18" y="6"/>
                  </a:cubicBezTo>
                  <a:cubicBezTo>
                    <a:pt x="19" y="6"/>
                    <a:pt x="20" y="6"/>
                    <a:pt x="22" y="7"/>
                  </a:cubicBezTo>
                  <a:cubicBezTo>
                    <a:pt x="20" y="5"/>
                    <a:pt x="17" y="4"/>
                    <a:pt x="14" y="3"/>
                  </a:cubicBezTo>
                  <a:cubicBezTo>
                    <a:pt x="15" y="3"/>
                    <a:pt x="15" y="4"/>
                    <a:pt x="16" y="3"/>
                  </a:cubicBezTo>
                  <a:cubicBezTo>
                    <a:pt x="15" y="2"/>
                    <a:pt x="16" y="2"/>
                    <a:pt x="18" y="2"/>
                  </a:cubicBezTo>
                  <a:cubicBezTo>
                    <a:pt x="17" y="1"/>
                    <a:pt x="16" y="1"/>
                    <a:pt x="15" y="0"/>
                  </a:cubicBezTo>
                  <a:cubicBezTo>
                    <a:pt x="13" y="1"/>
                    <a:pt x="13" y="2"/>
                    <a:pt x="12" y="1"/>
                  </a:cubicBezTo>
                  <a:cubicBezTo>
                    <a:pt x="12" y="2"/>
                    <a:pt x="12" y="2"/>
                    <a:pt x="12" y="3"/>
                  </a:cubicBezTo>
                  <a:cubicBezTo>
                    <a:pt x="11" y="2"/>
                    <a:pt x="11" y="3"/>
                    <a:pt x="10" y="2"/>
                  </a:cubicBezTo>
                  <a:cubicBezTo>
                    <a:pt x="10" y="3"/>
                    <a:pt x="11" y="3"/>
                    <a:pt x="11" y="3"/>
                  </a:cubicBezTo>
                  <a:cubicBezTo>
                    <a:pt x="10" y="2"/>
                    <a:pt x="7" y="3"/>
                    <a:pt x="7" y="5"/>
                  </a:cubicBezTo>
                  <a:cubicBezTo>
                    <a:pt x="7" y="5"/>
                    <a:pt x="7" y="4"/>
                    <a:pt x="6" y="5"/>
                  </a:cubicBezTo>
                  <a:cubicBezTo>
                    <a:pt x="5" y="5"/>
                    <a:pt x="4" y="8"/>
                    <a:pt x="3" y="10"/>
                  </a:cubicBezTo>
                  <a:cubicBezTo>
                    <a:pt x="3" y="14"/>
                    <a:pt x="3" y="20"/>
                    <a:pt x="5" y="22"/>
                  </a:cubicBezTo>
                  <a:cubicBezTo>
                    <a:pt x="5" y="23"/>
                    <a:pt x="4" y="25"/>
                    <a:pt x="5" y="25"/>
                  </a:cubicBezTo>
                  <a:cubicBezTo>
                    <a:pt x="5" y="24"/>
                    <a:pt x="5" y="24"/>
                    <a:pt x="5" y="24"/>
                  </a:cubicBezTo>
                  <a:cubicBezTo>
                    <a:pt x="5" y="26"/>
                    <a:pt x="5" y="27"/>
                    <a:pt x="6" y="26"/>
                  </a:cubicBezTo>
                  <a:cubicBezTo>
                    <a:pt x="5" y="27"/>
                    <a:pt x="6" y="28"/>
                    <a:pt x="7" y="28"/>
                  </a:cubicBezTo>
                  <a:cubicBezTo>
                    <a:pt x="7" y="28"/>
                    <a:pt x="7" y="29"/>
                    <a:pt x="6" y="29"/>
                  </a:cubicBezTo>
                  <a:cubicBezTo>
                    <a:pt x="8" y="30"/>
                    <a:pt x="8" y="32"/>
                    <a:pt x="9" y="31"/>
                  </a:cubicBezTo>
                  <a:cubicBezTo>
                    <a:pt x="9" y="31"/>
                    <a:pt x="8" y="33"/>
                    <a:pt x="9" y="33"/>
                  </a:cubicBezTo>
                  <a:cubicBezTo>
                    <a:pt x="9" y="32"/>
                    <a:pt x="9" y="32"/>
                    <a:pt x="10" y="32"/>
                  </a:cubicBezTo>
                  <a:cubicBezTo>
                    <a:pt x="10" y="35"/>
                    <a:pt x="11" y="35"/>
                    <a:pt x="12" y="35"/>
                  </a:cubicBezTo>
                  <a:cubicBezTo>
                    <a:pt x="11" y="35"/>
                    <a:pt x="12" y="36"/>
                    <a:pt x="11" y="36"/>
                  </a:cubicBezTo>
                  <a:cubicBezTo>
                    <a:pt x="13" y="36"/>
                    <a:pt x="12" y="38"/>
                    <a:pt x="13" y="37"/>
                  </a:cubicBezTo>
                  <a:cubicBezTo>
                    <a:pt x="12" y="39"/>
                    <a:pt x="15" y="42"/>
                    <a:pt x="16" y="44"/>
                  </a:cubicBezTo>
                  <a:cubicBezTo>
                    <a:pt x="19" y="44"/>
                    <a:pt x="22" y="44"/>
                    <a:pt x="24" y="44"/>
                  </a:cubicBezTo>
                  <a:cubicBezTo>
                    <a:pt x="22" y="44"/>
                    <a:pt x="21" y="47"/>
                    <a:pt x="21" y="47"/>
                  </a:cubicBezTo>
                  <a:cubicBezTo>
                    <a:pt x="22" y="47"/>
                    <a:pt x="22" y="46"/>
                    <a:pt x="22" y="47"/>
                  </a:cubicBezTo>
                  <a:cubicBezTo>
                    <a:pt x="23" y="48"/>
                    <a:pt x="21" y="47"/>
                    <a:pt x="21" y="48"/>
                  </a:cubicBezTo>
                  <a:cubicBezTo>
                    <a:pt x="22" y="48"/>
                    <a:pt x="23" y="47"/>
                    <a:pt x="23" y="48"/>
                  </a:cubicBezTo>
                  <a:cubicBezTo>
                    <a:pt x="22" y="48"/>
                    <a:pt x="23" y="49"/>
                    <a:pt x="24" y="49"/>
                  </a:cubicBezTo>
                  <a:cubicBezTo>
                    <a:pt x="23" y="50"/>
                    <a:pt x="22" y="49"/>
                    <a:pt x="21" y="49"/>
                  </a:cubicBezTo>
                  <a:cubicBezTo>
                    <a:pt x="21" y="50"/>
                    <a:pt x="23" y="51"/>
                    <a:pt x="24" y="51"/>
                  </a:cubicBezTo>
                  <a:cubicBezTo>
                    <a:pt x="22" y="52"/>
                    <a:pt x="25" y="53"/>
                    <a:pt x="23" y="55"/>
                  </a:cubicBezTo>
                  <a:cubicBezTo>
                    <a:pt x="24" y="54"/>
                    <a:pt x="24" y="56"/>
                    <a:pt x="25" y="57"/>
                  </a:cubicBezTo>
                  <a:cubicBezTo>
                    <a:pt x="26" y="57"/>
                    <a:pt x="26" y="56"/>
                    <a:pt x="26" y="57"/>
                  </a:cubicBezTo>
                  <a:cubicBezTo>
                    <a:pt x="25" y="57"/>
                    <a:pt x="27" y="58"/>
                    <a:pt x="26" y="58"/>
                  </a:cubicBezTo>
                  <a:cubicBezTo>
                    <a:pt x="26" y="58"/>
                    <a:pt x="25" y="57"/>
                    <a:pt x="25" y="59"/>
                  </a:cubicBezTo>
                  <a:cubicBezTo>
                    <a:pt x="25" y="58"/>
                    <a:pt x="25" y="59"/>
                    <a:pt x="25" y="59"/>
                  </a:cubicBezTo>
                  <a:cubicBezTo>
                    <a:pt x="27" y="59"/>
                    <a:pt x="27" y="58"/>
                    <a:pt x="28" y="57"/>
                  </a:cubicBezTo>
                  <a:cubicBezTo>
                    <a:pt x="28" y="59"/>
                    <a:pt x="29" y="57"/>
                    <a:pt x="30" y="58"/>
                  </a:cubicBezTo>
                  <a:cubicBezTo>
                    <a:pt x="30" y="58"/>
                    <a:pt x="30" y="58"/>
                    <a:pt x="30" y="59"/>
                  </a:cubicBezTo>
                  <a:cubicBezTo>
                    <a:pt x="29" y="59"/>
                    <a:pt x="28" y="59"/>
                    <a:pt x="27" y="60"/>
                  </a:cubicBezTo>
                  <a:cubicBezTo>
                    <a:pt x="28" y="61"/>
                    <a:pt x="29" y="62"/>
                    <a:pt x="30" y="62"/>
                  </a:cubicBezTo>
                  <a:cubicBezTo>
                    <a:pt x="29" y="61"/>
                    <a:pt x="29" y="61"/>
                    <a:pt x="30" y="60"/>
                  </a:cubicBezTo>
                  <a:cubicBezTo>
                    <a:pt x="31" y="61"/>
                    <a:pt x="31" y="59"/>
                    <a:pt x="32" y="61"/>
                  </a:cubicBezTo>
                  <a:cubicBezTo>
                    <a:pt x="31" y="61"/>
                    <a:pt x="31" y="61"/>
                    <a:pt x="30" y="62"/>
                  </a:cubicBezTo>
                  <a:cubicBezTo>
                    <a:pt x="32" y="63"/>
                    <a:pt x="30" y="63"/>
                    <a:pt x="31" y="65"/>
                  </a:cubicBezTo>
                  <a:cubicBezTo>
                    <a:pt x="32" y="64"/>
                    <a:pt x="32" y="65"/>
                    <a:pt x="32" y="65"/>
                  </a:cubicBezTo>
                  <a:cubicBezTo>
                    <a:pt x="32" y="66"/>
                    <a:pt x="31" y="66"/>
                    <a:pt x="31" y="67"/>
                  </a:cubicBezTo>
                  <a:cubicBezTo>
                    <a:pt x="31" y="67"/>
                    <a:pt x="32" y="66"/>
                    <a:pt x="32" y="67"/>
                  </a:cubicBezTo>
                  <a:cubicBezTo>
                    <a:pt x="31" y="68"/>
                    <a:pt x="32" y="69"/>
                    <a:pt x="31" y="70"/>
                  </a:cubicBezTo>
                  <a:cubicBezTo>
                    <a:pt x="30" y="69"/>
                    <a:pt x="29" y="70"/>
                    <a:pt x="29" y="72"/>
                  </a:cubicBezTo>
                  <a:cubicBezTo>
                    <a:pt x="31" y="71"/>
                    <a:pt x="30" y="74"/>
                    <a:pt x="32" y="75"/>
                  </a:cubicBezTo>
                  <a:cubicBezTo>
                    <a:pt x="32" y="75"/>
                    <a:pt x="32" y="75"/>
                    <a:pt x="32" y="76"/>
                  </a:cubicBezTo>
                  <a:cubicBezTo>
                    <a:pt x="31" y="75"/>
                    <a:pt x="32" y="75"/>
                    <a:pt x="32" y="74"/>
                  </a:cubicBezTo>
                  <a:cubicBezTo>
                    <a:pt x="31" y="75"/>
                    <a:pt x="30" y="76"/>
                    <a:pt x="31" y="77"/>
                  </a:cubicBezTo>
                  <a:cubicBezTo>
                    <a:pt x="31" y="76"/>
                    <a:pt x="32" y="76"/>
                    <a:pt x="32" y="77"/>
                  </a:cubicBezTo>
                  <a:cubicBezTo>
                    <a:pt x="32" y="78"/>
                    <a:pt x="33" y="80"/>
                    <a:pt x="32" y="81"/>
                  </a:cubicBezTo>
                  <a:cubicBezTo>
                    <a:pt x="33" y="81"/>
                    <a:pt x="34" y="81"/>
                    <a:pt x="34" y="82"/>
                  </a:cubicBezTo>
                  <a:cubicBezTo>
                    <a:pt x="35" y="82"/>
                    <a:pt x="34" y="82"/>
                    <a:pt x="34" y="83"/>
                  </a:cubicBezTo>
                  <a:cubicBezTo>
                    <a:pt x="35" y="82"/>
                    <a:pt x="35" y="83"/>
                    <a:pt x="36" y="83"/>
                  </a:cubicBezTo>
                  <a:cubicBezTo>
                    <a:pt x="36" y="85"/>
                    <a:pt x="36" y="86"/>
                    <a:pt x="35" y="86"/>
                  </a:cubicBezTo>
                  <a:cubicBezTo>
                    <a:pt x="35" y="87"/>
                    <a:pt x="36" y="87"/>
                    <a:pt x="36" y="87"/>
                  </a:cubicBezTo>
                  <a:cubicBezTo>
                    <a:pt x="35" y="88"/>
                    <a:pt x="36" y="91"/>
                    <a:pt x="35" y="91"/>
                  </a:cubicBezTo>
                  <a:cubicBezTo>
                    <a:pt x="35" y="92"/>
                    <a:pt x="35" y="92"/>
                    <a:pt x="36" y="92"/>
                  </a:cubicBezTo>
                  <a:cubicBezTo>
                    <a:pt x="34" y="92"/>
                    <a:pt x="35" y="94"/>
                    <a:pt x="34" y="94"/>
                  </a:cubicBezTo>
                  <a:cubicBezTo>
                    <a:pt x="34" y="95"/>
                    <a:pt x="36" y="96"/>
                    <a:pt x="35" y="98"/>
                  </a:cubicBezTo>
                  <a:cubicBezTo>
                    <a:pt x="36" y="98"/>
                    <a:pt x="36" y="99"/>
                    <a:pt x="37" y="101"/>
                  </a:cubicBezTo>
                  <a:cubicBezTo>
                    <a:pt x="38" y="100"/>
                    <a:pt x="39" y="99"/>
                    <a:pt x="39" y="98"/>
                  </a:cubicBezTo>
                  <a:cubicBezTo>
                    <a:pt x="40" y="99"/>
                    <a:pt x="40" y="100"/>
                    <a:pt x="40" y="101"/>
                  </a:cubicBezTo>
                  <a:cubicBezTo>
                    <a:pt x="39" y="101"/>
                    <a:pt x="39" y="100"/>
                    <a:pt x="38" y="100"/>
                  </a:cubicBezTo>
                  <a:cubicBezTo>
                    <a:pt x="38" y="101"/>
                    <a:pt x="39" y="101"/>
                    <a:pt x="39" y="102"/>
                  </a:cubicBezTo>
                  <a:cubicBezTo>
                    <a:pt x="37" y="103"/>
                    <a:pt x="38" y="101"/>
                    <a:pt x="37" y="101"/>
                  </a:cubicBezTo>
                  <a:cubicBezTo>
                    <a:pt x="37" y="101"/>
                    <a:pt x="36" y="101"/>
                    <a:pt x="36" y="102"/>
                  </a:cubicBezTo>
                  <a:cubicBezTo>
                    <a:pt x="37" y="104"/>
                    <a:pt x="41" y="105"/>
                    <a:pt x="41" y="107"/>
                  </a:cubicBezTo>
                  <a:cubicBezTo>
                    <a:pt x="40" y="107"/>
                    <a:pt x="40" y="106"/>
                    <a:pt x="39" y="107"/>
                  </a:cubicBezTo>
                  <a:cubicBezTo>
                    <a:pt x="39" y="108"/>
                    <a:pt x="41" y="107"/>
                    <a:pt x="40" y="109"/>
                  </a:cubicBezTo>
                  <a:cubicBezTo>
                    <a:pt x="42" y="109"/>
                    <a:pt x="41" y="108"/>
                    <a:pt x="42" y="107"/>
                  </a:cubicBezTo>
                  <a:cubicBezTo>
                    <a:pt x="42" y="110"/>
                    <a:pt x="44" y="107"/>
                    <a:pt x="45" y="109"/>
                  </a:cubicBezTo>
                  <a:cubicBezTo>
                    <a:pt x="43" y="110"/>
                    <a:pt x="42" y="108"/>
                    <a:pt x="41" y="110"/>
                  </a:cubicBezTo>
                  <a:cubicBezTo>
                    <a:pt x="41" y="111"/>
                    <a:pt x="41" y="112"/>
                    <a:pt x="42" y="112"/>
                  </a:cubicBezTo>
                  <a:cubicBezTo>
                    <a:pt x="42" y="111"/>
                    <a:pt x="41" y="110"/>
                    <a:pt x="42" y="110"/>
                  </a:cubicBezTo>
                  <a:cubicBezTo>
                    <a:pt x="43" y="111"/>
                    <a:pt x="43" y="110"/>
                    <a:pt x="44" y="110"/>
                  </a:cubicBezTo>
                  <a:cubicBezTo>
                    <a:pt x="44" y="111"/>
                    <a:pt x="45" y="110"/>
                    <a:pt x="45" y="111"/>
                  </a:cubicBezTo>
                  <a:cubicBezTo>
                    <a:pt x="45" y="110"/>
                    <a:pt x="46" y="109"/>
                    <a:pt x="47" y="110"/>
                  </a:cubicBezTo>
                  <a:cubicBezTo>
                    <a:pt x="45" y="110"/>
                    <a:pt x="47" y="111"/>
                    <a:pt x="46" y="112"/>
                  </a:cubicBezTo>
                  <a:cubicBezTo>
                    <a:pt x="45" y="112"/>
                    <a:pt x="43" y="112"/>
                    <a:pt x="42" y="112"/>
                  </a:cubicBezTo>
                  <a:cubicBezTo>
                    <a:pt x="43" y="113"/>
                    <a:pt x="45" y="113"/>
                    <a:pt x="44" y="115"/>
                  </a:cubicBezTo>
                  <a:cubicBezTo>
                    <a:pt x="46" y="114"/>
                    <a:pt x="48" y="114"/>
                    <a:pt x="50" y="115"/>
                  </a:cubicBezTo>
                  <a:cubicBezTo>
                    <a:pt x="48" y="115"/>
                    <a:pt x="47" y="115"/>
                    <a:pt x="45" y="116"/>
                  </a:cubicBezTo>
                  <a:cubicBezTo>
                    <a:pt x="47" y="118"/>
                    <a:pt x="47" y="115"/>
                    <a:pt x="49" y="116"/>
                  </a:cubicBezTo>
                  <a:cubicBezTo>
                    <a:pt x="50" y="117"/>
                    <a:pt x="49" y="117"/>
                    <a:pt x="50" y="118"/>
                  </a:cubicBezTo>
                  <a:cubicBezTo>
                    <a:pt x="50" y="118"/>
                    <a:pt x="50" y="118"/>
                    <a:pt x="50" y="119"/>
                  </a:cubicBezTo>
                  <a:cubicBezTo>
                    <a:pt x="52" y="117"/>
                    <a:pt x="54" y="120"/>
                    <a:pt x="57" y="119"/>
                  </a:cubicBezTo>
                  <a:cubicBezTo>
                    <a:pt x="56" y="119"/>
                    <a:pt x="56" y="120"/>
                    <a:pt x="56" y="120"/>
                  </a:cubicBezTo>
                  <a:cubicBezTo>
                    <a:pt x="57" y="120"/>
                    <a:pt x="57" y="120"/>
                    <a:pt x="57" y="121"/>
                  </a:cubicBezTo>
                  <a:cubicBezTo>
                    <a:pt x="57" y="123"/>
                    <a:pt x="54" y="124"/>
                    <a:pt x="52" y="125"/>
                  </a:cubicBezTo>
                  <a:cubicBezTo>
                    <a:pt x="43" y="131"/>
                    <a:pt x="45" y="145"/>
                    <a:pt x="50" y="156"/>
                  </a:cubicBezTo>
                  <a:cubicBezTo>
                    <a:pt x="53" y="159"/>
                    <a:pt x="56" y="163"/>
                    <a:pt x="60" y="165"/>
                  </a:cubicBezTo>
                  <a:cubicBezTo>
                    <a:pt x="60" y="166"/>
                    <a:pt x="59" y="166"/>
                    <a:pt x="60" y="167"/>
                  </a:cubicBezTo>
                  <a:cubicBezTo>
                    <a:pt x="62" y="168"/>
                    <a:pt x="66" y="168"/>
                    <a:pt x="67" y="170"/>
                  </a:cubicBezTo>
                  <a:cubicBezTo>
                    <a:pt x="65" y="170"/>
                    <a:pt x="62" y="168"/>
                    <a:pt x="61" y="170"/>
                  </a:cubicBezTo>
                  <a:cubicBezTo>
                    <a:pt x="61" y="169"/>
                    <a:pt x="60" y="170"/>
                    <a:pt x="60" y="169"/>
                  </a:cubicBezTo>
                  <a:cubicBezTo>
                    <a:pt x="59" y="169"/>
                    <a:pt x="59" y="169"/>
                    <a:pt x="59" y="170"/>
                  </a:cubicBezTo>
                  <a:cubicBezTo>
                    <a:pt x="58" y="169"/>
                    <a:pt x="59" y="169"/>
                    <a:pt x="58" y="168"/>
                  </a:cubicBezTo>
                  <a:cubicBezTo>
                    <a:pt x="57" y="168"/>
                    <a:pt x="57" y="167"/>
                    <a:pt x="57" y="169"/>
                  </a:cubicBezTo>
                  <a:cubicBezTo>
                    <a:pt x="56" y="168"/>
                    <a:pt x="54" y="166"/>
                    <a:pt x="53" y="167"/>
                  </a:cubicBezTo>
                  <a:cubicBezTo>
                    <a:pt x="55" y="167"/>
                    <a:pt x="52" y="168"/>
                    <a:pt x="53" y="168"/>
                  </a:cubicBezTo>
                  <a:cubicBezTo>
                    <a:pt x="55" y="168"/>
                    <a:pt x="56" y="168"/>
                    <a:pt x="56" y="169"/>
                  </a:cubicBezTo>
                  <a:cubicBezTo>
                    <a:pt x="56" y="169"/>
                    <a:pt x="55" y="169"/>
                    <a:pt x="55" y="169"/>
                  </a:cubicBezTo>
                  <a:cubicBezTo>
                    <a:pt x="56" y="172"/>
                    <a:pt x="59" y="169"/>
                    <a:pt x="60" y="171"/>
                  </a:cubicBezTo>
                  <a:cubicBezTo>
                    <a:pt x="59" y="172"/>
                    <a:pt x="59" y="171"/>
                    <a:pt x="58" y="172"/>
                  </a:cubicBezTo>
                  <a:cubicBezTo>
                    <a:pt x="58" y="172"/>
                    <a:pt x="60" y="173"/>
                    <a:pt x="61" y="172"/>
                  </a:cubicBezTo>
                  <a:cubicBezTo>
                    <a:pt x="61" y="172"/>
                    <a:pt x="61" y="171"/>
                    <a:pt x="61" y="171"/>
                  </a:cubicBezTo>
                  <a:cubicBezTo>
                    <a:pt x="63" y="174"/>
                    <a:pt x="70" y="171"/>
                    <a:pt x="74" y="173"/>
                  </a:cubicBezTo>
                  <a:cubicBezTo>
                    <a:pt x="73" y="174"/>
                    <a:pt x="75" y="175"/>
                    <a:pt x="74" y="176"/>
                  </a:cubicBezTo>
                  <a:cubicBezTo>
                    <a:pt x="73" y="173"/>
                    <a:pt x="71" y="172"/>
                    <a:pt x="68" y="173"/>
                  </a:cubicBezTo>
                  <a:cubicBezTo>
                    <a:pt x="69" y="174"/>
                    <a:pt x="69" y="175"/>
                    <a:pt x="68" y="175"/>
                  </a:cubicBezTo>
                  <a:cubicBezTo>
                    <a:pt x="67" y="174"/>
                    <a:pt x="68" y="173"/>
                    <a:pt x="66" y="173"/>
                  </a:cubicBezTo>
                  <a:cubicBezTo>
                    <a:pt x="67" y="174"/>
                    <a:pt x="66" y="176"/>
                    <a:pt x="65" y="175"/>
                  </a:cubicBezTo>
                  <a:cubicBezTo>
                    <a:pt x="64" y="174"/>
                    <a:pt x="66" y="174"/>
                    <a:pt x="66" y="173"/>
                  </a:cubicBezTo>
                  <a:cubicBezTo>
                    <a:pt x="65" y="173"/>
                    <a:pt x="63" y="173"/>
                    <a:pt x="62" y="173"/>
                  </a:cubicBezTo>
                  <a:cubicBezTo>
                    <a:pt x="62" y="175"/>
                    <a:pt x="64" y="175"/>
                    <a:pt x="64" y="176"/>
                  </a:cubicBezTo>
                  <a:cubicBezTo>
                    <a:pt x="63" y="177"/>
                    <a:pt x="63" y="175"/>
                    <a:pt x="62" y="176"/>
                  </a:cubicBezTo>
                  <a:cubicBezTo>
                    <a:pt x="61" y="177"/>
                    <a:pt x="61" y="178"/>
                    <a:pt x="60" y="178"/>
                  </a:cubicBezTo>
                  <a:cubicBezTo>
                    <a:pt x="61" y="179"/>
                    <a:pt x="62" y="179"/>
                    <a:pt x="62" y="180"/>
                  </a:cubicBezTo>
                  <a:cubicBezTo>
                    <a:pt x="60" y="180"/>
                    <a:pt x="61" y="181"/>
                    <a:pt x="61" y="182"/>
                  </a:cubicBezTo>
                  <a:cubicBezTo>
                    <a:pt x="60" y="182"/>
                    <a:pt x="60" y="181"/>
                    <a:pt x="59" y="181"/>
                  </a:cubicBezTo>
                  <a:cubicBezTo>
                    <a:pt x="59" y="183"/>
                    <a:pt x="57" y="182"/>
                    <a:pt x="56" y="184"/>
                  </a:cubicBezTo>
                  <a:cubicBezTo>
                    <a:pt x="55" y="184"/>
                    <a:pt x="56" y="182"/>
                    <a:pt x="56" y="182"/>
                  </a:cubicBezTo>
                  <a:cubicBezTo>
                    <a:pt x="56" y="182"/>
                    <a:pt x="56" y="182"/>
                    <a:pt x="57" y="182"/>
                  </a:cubicBezTo>
                  <a:cubicBezTo>
                    <a:pt x="56" y="180"/>
                    <a:pt x="61" y="180"/>
                    <a:pt x="59" y="178"/>
                  </a:cubicBezTo>
                  <a:cubicBezTo>
                    <a:pt x="58" y="178"/>
                    <a:pt x="58" y="178"/>
                    <a:pt x="57" y="178"/>
                  </a:cubicBezTo>
                  <a:cubicBezTo>
                    <a:pt x="57" y="180"/>
                    <a:pt x="56" y="181"/>
                    <a:pt x="54" y="183"/>
                  </a:cubicBezTo>
                  <a:cubicBezTo>
                    <a:pt x="54" y="183"/>
                    <a:pt x="53" y="182"/>
                    <a:pt x="52" y="182"/>
                  </a:cubicBezTo>
                  <a:cubicBezTo>
                    <a:pt x="53" y="183"/>
                    <a:pt x="54" y="183"/>
                    <a:pt x="53" y="184"/>
                  </a:cubicBezTo>
                  <a:cubicBezTo>
                    <a:pt x="52" y="184"/>
                    <a:pt x="51" y="186"/>
                    <a:pt x="51" y="187"/>
                  </a:cubicBezTo>
                  <a:cubicBezTo>
                    <a:pt x="51" y="186"/>
                    <a:pt x="50" y="186"/>
                    <a:pt x="49" y="186"/>
                  </a:cubicBezTo>
                  <a:cubicBezTo>
                    <a:pt x="51" y="187"/>
                    <a:pt x="48" y="187"/>
                    <a:pt x="47" y="188"/>
                  </a:cubicBezTo>
                  <a:cubicBezTo>
                    <a:pt x="47" y="189"/>
                    <a:pt x="47" y="190"/>
                    <a:pt x="48" y="190"/>
                  </a:cubicBezTo>
                  <a:cubicBezTo>
                    <a:pt x="48" y="189"/>
                    <a:pt x="48" y="189"/>
                    <a:pt x="49" y="189"/>
                  </a:cubicBezTo>
                  <a:cubicBezTo>
                    <a:pt x="49" y="189"/>
                    <a:pt x="48" y="190"/>
                    <a:pt x="49" y="190"/>
                  </a:cubicBezTo>
                  <a:cubicBezTo>
                    <a:pt x="49" y="190"/>
                    <a:pt x="49" y="189"/>
                    <a:pt x="49" y="190"/>
                  </a:cubicBezTo>
                  <a:cubicBezTo>
                    <a:pt x="49" y="190"/>
                    <a:pt x="49" y="191"/>
                    <a:pt x="48" y="191"/>
                  </a:cubicBezTo>
                  <a:cubicBezTo>
                    <a:pt x="48" y="191"/>
                    <a:pt x="48" y="190"/>
                    <a:pt x="47" y="190"/>
                  </a:cubicBezTo>
                  <a:cubicBezTo>
                    <a:pt x="48" y="191"/>
                    <a:pt x="46" y="193"/>
                    <a:pt x="48" y="194"/>
                  </a:cubicBezTo>
                  <a:cubicBezTo>
                    <a:pt x="47" y="194"/>
                    <a:pt x="47" y="195"/>
                    <a:pt x="46" y="196"/>
                  </a:cubicBezTo>
                  <a:cubicBezTo>
                    <a:pt x="47" y="197"/>
                    <a:pt x="47" y="198"/>
                    <a:pt x="49" y="198"/>
                  </a:cubicBezTo>
                  <a:cubicBezTo>
                    <a:pt x="47" y="198"/>
                    <a:pt x="46" y="200"/>
                    <a:pt x="46" y="199"/>
                  </a:cubicBezTo>
                  <a:cubicBezTo>
                    <a:pt x="46" y="198"/>
                    <a:pt x="47" y="198"/>
                    <a:pt x="46" y="197"/>
                  </a:cubicBezTo>
                  <a:cubicBezTo>
                    <a:pt x="45" y="197"/>
                    <a:pt x="45" y="197"/>
                    <a:pt x="44" y="197"/>
                  </a:cubicBezTo>
                  <a:cubicBezTo>
                    <a:pt x="44" y="198"/>
                    <a:pt x="46" y="199"/>
                    <a:pt x="45" y="200"/>
                  </a:cubicBezTo>
                  <a:cubicBezTo>
                    <a:pt x="43" y="201"/>
                    <a:pt x="42" y="201"/>
                    <a:pt x="40" y="201"/>
                  </a:cubicBezTo>
                  <a:cubicBezTo>
                    <a:pt x="40" y="201"/>
                    <a:pt x="40" y="199"/>
                    <a:pt x="39" y="200"/>
                  </a:cubicBezTo>
                  <a:cubicBezTo>
                    <a:pt x="39" y="201"/>
                    <a:pt x="40" y="203"/>
                    <a:pt x="39" y="204"/>
                  </a:cubicBezTo>
                  <a:cubicBezTo>
                    <a:pt x="40" y="205"/>
                    <a:pt x="41" y="203"/>
                    <a:pt x="42" y="203"/>
                  </a:cubicBezTo>
                  <a:cubicBezTo>
                    <a:pt x="42" y="204"/>
                    <a:pt x="43" y="203"/>
                    <a:pt x="43" y="203"/>
                  </a:cubicBezTo>
                  <a:cubicBezTo>
                    <a:pt x="43" y="204"/>
                    <a:pt x="41" y="204"/>
                    <a:pt x="40" y="205"/>
                  </a:cubicBezTo>
                  <a:cubicBezTo>
                    <a:pt x="40" y="205"/>
                    <a:pt x="41" y="206"/>
                    <a:pt x="41" y="207"/>
                  </a:cubicBezTo>
                  <a:cubicBezTo>
                    <a:pt x="41" y="207"/>
                    <a:pt x="42" y="206"/>
                    <a:pt x="43" y="207"/>
                  </a:cubicBezTo>
                  <a:cubicBezTo>
                    <a:pt x="43" y="207"/>
                    <a:pt x="42" y="208"/>
                    <a:pt x="42" y="208"/>
                  </a:cubicBezTo>
                  <a:cubicBezTo>
                    <a:pt x="41" y="208"/>
                    <a:pt x="39" y="207"/>
                    <a:pt x="38" y="208"/>
                  </a:cubicBezTo>
                  <a:cubicBezTo>
                    <a:pt x="38" y="207"/>
                    <a:pt x="37" y="207"/>
                    <a:pt x="37" y="205"/>
                  </a:cubicBezTo>
                  <a:cubicBezTo>
                    <a:pt x="35" y="206"/>
                    <a:pt x="36" y="207"/>
                    <a:pt x="36" y="208"/>
                  </a:cubicBezTo>
                  <a:cubicBezTo>
                    <a:pt x="33" y="207"/>
                    <a:pt x="32" y="211"/>
                    <a:pt x="30" y="212"/>
                  </a:cubicBezTo>
                  <a:cubicBezTo>
                    <a:pt x="26" y="213"/>
                    <a:pt x="20" y="212"/>
                    <a:pt x="19" y="215"/>
                  </a:cubicBezTo>
                  <a:cubicBezTo>
                    <a:pt x="18" y="214"/>
                    <a:pt x="17" y="214"/>
                    <a:pt x="16" y="214"/>
                  </a:cubicBezTo>
                  <a:cubicBezTo>
                    <a:pt x="16" y="214"/>
                    <a:pt x="17" y="215"/>
                    <a:pt x="16" y="216"/>
                  </a:cubicBezTo>
                  <a:cubicBezTo>
                    <a:pt x="16" y="215"/>
                    <a:pt x="15" y="215"/>
                    <a:pt x="14" y="216"/>
                  </a:cubicBezTo>
                  <a:cubicBezTo>
                    <a:pt x="14" y="215"/>
                    <a:pt x="14" y="215"/>
                    <a:pt x="14" y="215"/>
                  </a:cubicBezTo>
                  <a:cubicBezTo>
                    <a:pt x="12" y="215"/>
                    <a:pt x="15" y="218"/>
                    <a:pt x="14" y="219"/>
                  </a:cubicBezTo>
                  <a:cubicBezTo>
                    <a:pt x="14" y="219"/>
                    <a:pt x="15" y="220"/>
                    <a:pt x="16" y="219"/>
                  </a:cubicBezTo>
                  <a:cubicBezTo>
                    <a:pt x="16" y="219"/>
                    <a:pt x="16" y="218"/>
                    <a:pt x="16" y="218"/>
                  </a:cubicBezTo>
                  <a:cubicBezTo>
                    <a:pt x="17" y="219"/>
                    <a:pt x="17" y="219"/>
                    <a:pt x="16" y="220"/>
                  </a:cubicBezTo>
                  <a:cubicBezTo>
                    <a:pt x="15" y="221"/>
                    <a:pt x="15" y="220"/>
                    <a:pt x="14" y="221"/>
                  </a:cubicBezTo>
                  <a:cubicBezTo>
                    <a:pt x="14" y="222"/>
                    <a:pt x="16" y="220"/>
                    <a:pt x="16" y="221"/>
                  </a:cubicBezTo>
                  <a:cubicBezTo>
                    <a:pt x="15" y="222"/>
                    <a:pt x="14" y="222"/>
                    <a:pt x="13" y="222"/>
                  </a:cubicBezTo>
                  <a:cubicBezTo>
                    <a:pt x="14" y="225"/>
                    <a:pt x="11" y="224"/>
                    <a:pt x="10" y="224"/>
                  </a:cubicBezTo>
                  <a:cubicBezTo>
                    <a:pt x="10" y="224"/>
                    <a:pt x="11" y="224"/>
                    <a:pt x="12" y="224"/>
                  </a:cubicBezTo>
                  <a:cubicBezTo>
                    <a:pt x="11" y="222"/>
                    <a:pt x="10" y="223"/>
                    <a:pt x="10" y="222"/>
                  </a:cubicBezTo>
                  <a:cubicBezTo>
                    <a:pt x="10" y="221"/>
                    <a:pt x="14" y="221"/>
                    <a:pt x="12" y="219"/>
                  </a:cubicBezTo>
                  <a:cubicBezTo>
                    <a:pt x="11" y="220"/>
                    <a:pt x="10" y="220"/>
                    <a:pt x="8" y="218"/>
                  </a:cubicBezTo>
                  <a:cubicBezTo>
                    <a:pt x="9" y="218"/>
                    <a:pt x="10" y="218"/>
                    <a:pt x="10" y="219"/>
                  </a:cubicBezTo>
                  <a:cubicBezTo>
                    <a:pt x="11" y="219"/>
                    <a:pt x="11" y="218"/>
                    <a:pt x="11" y="218"/>
                  </a:cubicBezTo>
                  <a:cubicBezTo>
                    <a:pt x="11" y="216"/>
                    <a:pt x="10" y="216"/>
                    <a:pt x="9" y="216"/>
                  </a:cubicBezTo>
                  <a:cubicBezTo>
                    <a:pt x="9" y="215"/>
                    <a:pt x="8" y="214"/>
                    <a:pt x="9" y="214"/>
                  </a:cubicBezTo>
                  <a:cubicBezTo>
                    <a:pt x="10" y="214"/>
                    <a:pt x="10" y="215"/>
                    <a:pt x="11" y="214"/>
                  </a:cubicBezTo>
                  <a:cubicBezTo>
                    <a:pt x="12" y="214"/>
                    <a:pt x="12" y="214"/>
                    <a:pt x="11" y="213"/>
                  </a:cubicBezTo>
                  <a:cubicBezTo>
                    <a:pt x="11" y="212"/>
                    <a:pt x="10" y="212"/>
                    <a:pt x="9" y="212"/>
                  </a:cubicBezTo>
                  <a:cubicBezTo>
                    <a:pt x="9" y="211"/>
                    <a:pt x="9" y="210"/>
                    <a:pt x="8" y="209"/>
                  </a:cubicBezTo>
                  <a:cubicBezTo>
                    <a:pt x="8" y="210"/>
                    <a:pt x="8" y="212"/>
                    <a:pt x="5" y="212"/>
                  </a:cubicBezTo>
                  <a:cubicBezTo>
                    <a:pt x="5" y="213"/>
                    <a:pt x="5" y="214"/>
                    <a:pt x="5" y="215"/>
                  </a:cubicBezTo>
                  <a:cubicBezTo>
                    <a:pt x="3" y="217"/>
                    <a:pt x="4" y="221"/>
                    <a:pt x="1" y="222"/>
                  </a:cubicBezTo>
                  <a:cubicBezTo>
                    <a:pt x="0" y="224"/>
                    <a:pt x="3" y="224"/>
                    <a:pt x="4" y="226"/>
                  </a:cubicBezTo>
                  <a:cubicBezTo>
                    <a:pt x="5" y="226"/>
                    <a:pt x="2" y="227"/>
                    <a:pt x="4" y="228"/>
                  </a:cubicBezTo>
                  <a:cubicBezTo>
                    <a:pt x="4" y="227"/>
                    <a:pt x="4" y="227"/>
                    <a:pt x="4" y="227"/>
                  </a:cubicBezTo>
                  <a:cubicBezTo>
                    <a:pt x="5" y="228"/>
                    <a:pt x="5" y="230"/>
                    <a:pt x="8" y="230"/>
                  </a:cubicBezTo>
                  <a:cubicBezTo>
                    <a:pt x="7" y="231"/>
                    <a:pt x="6" y="231"/>
                    <a:pt x="6" y="231"/>
                  </a:cubicBezTo>
                  <a:cubicBezTo>
                    <a:pt x="8" y="231"/>
                    <a:pt x="7" y="232"/>
                    <a:pt x="7" y="233"/>
                  </a:cubicBezTo>
                  <a:cubicBezTo>
                    <a:pt x="8" y="233"/>
                    <a:pt x="9" y="232"/>
                    <a:pt x="9" y="233"/>
                  </a:cubicBezTo>
                  <a:cubicBezTo>
                    <a:pt x="8" y="233"/>
                    <a:pt x="8" y="234"/>
                    <a:pt x="7" y="234"/>
                  </a:cubicBezTo>
                  <a:cubicBezTo>
                    <a:pt x="7" y="235"/>
                    <a:pt x="8" y="235"/>
                    <a:pt x="8" y="236"/>
                  </a:cubicBezTo>
                  <a:cubicBezTo>
                    <a:pt x="9" y="236"/>
                    <a:pt x="8" y="235"/>
                    <a:pt x="9" y="235"/>
                  </a:cubicBezTo>
                  <a:cubicBezTo>
                    <a:pt x="10" y="235"/>
                    <a:pt x="9" y="237"/>
                    <a:pt x="9" y="237"/>
                  </a:cubicBezTo>
                  <a:cubicBezTo>
                    <a:pt x="9" y="237"/>
                    <a:pt x="9" y="236"/>
                    <a:pt x="8" y="236"/>
                  </a:cubicBezTo>
                  <a:cubicBezTo>
                    <a:pt x="8" y="238"/>
                    <a:pt x="9" y="238"/>
                    <a:pt x="9" y="240"/>
                  </a:cubicBezTo>
                  <a:cubicBezTo>
                    <a:pt x="10" y="240"/>
                    <a:pt x="11" y="240"/>
                    <a:pt x="11" y="241"/>
                  </a:cubicBezTo>
                  <a:cubicBezTo>
                    <a:pt x="13" y="248"/>
                    <a:pt x="21" y="251"/>
                    <a:pt x="26" y="254"/>
                  </a:cubicBezTo>
                  <a:cubicBezTo>
                    <a:pt x="26" y="254"/>
                    <a:pt x="26" y="254"/>
                    <a:pt x="27" y="254"/>
                  </a:cubicBezTo>
                  <a:cubicBezTo>
                    <a:pt x="33" y="261"/>
                    <a:pt x="39" y="269"/>
                    <a:pt x="46" y="275"/>
                  </a:cubicBezTo>
                  <a:cubicBezTo>
                    <a:pt x="51" y="279"/>
                    <a:pt x="56" y="284"/>
                    <a:pt x="61" y="287"/>
                  </a:cubicBezTo>
                  <a:cubicBezTo>
                    <a:pt x="71" y="294"/>
                    <a:pt x="84" y="295"/>
                    <a:pt x="98" y="294"/>
                  </a:cubicBezTo>
                  <a:cubicBezTo>
                    <a:pt x="98" y="294"/>
                    <a:pt x="99" y="295"/>
                    <a:pt x="99" y="295"/>
                  </a:cubicBezTo>
                  <a:cubicBezTo>
                    <a:pt x="99" y="294"/>
                    <a:pt x="100" y="294"/>
                    <a:pt x="100" y="294"/>
                  </a:cubicBezTo>
                  <a:cubicBezTo>
                    <a:pt x="100" y="296"/>
                    <a:pt x="101" y="294"/>
                    <a:pt x="101" y="294"/>
                  </a:cubicBezTo>
                  <a:cubicBezTo>
                    <a:pt x="102" y="295"/>
                    <a:pt x="102" y="295"/>
                    <a:pt x="101" y="295"/>
                  </a:cubicBezTo>
                  <a:cubicBezTo>
                    <a:pt x="103" y="296"/>
                    <a:pt x="105" y="294"/>
                    <a:pt x="105" y="294"/>
                  </a:cubicBezTo>
                  <a:cubicBezTo>
                    <a:pt x="105" y="295"/>
                    <a:pt x="106" y="294"/>
                    <a:pt x="107" y="294"/>
                  </a:cubicBezTo>
                  <a:cubicBezTo>
                    <a:pt x="108" y="295"/>
                    <a:pt x="108" y="295"/>
                    <a:pt x="109" y="296"/>
                  </a:cubicBezTo>
                  <a:cubicBezTo>
                    <a:pt x="110" y="296"/>
                    <a:pt x="108" y="294"/>
                    <a:pt x="109" y="294"/>
                  </a:cubicBezTo>
                  <a:cubicBezTo>
                    <a:pt x="110" y="296"/>
                    <a:pt x="111" y="296"/>
                    <a:pt x="112" y="296"/>
                  </a:cubicBezTo>
                  <a:cubicBezTo>
                    <a:pt x="113" y="296"/>
                    <a:pt x="112" y="294"/>
                    <a:pt x="112" y="294"/>
                  </a:cubicBezTo>
                  <a:cubicBezTo>
                    <a:pt x="114" y="294"/>
                    <a:pt x="113" y="295"/>
                    <a:pt x="113" y="296"/>
                  </a:cubicBezTo>
                  <a:cubicBezTo>
                    <a:pt x="114" y="296"/>
                    <a:pt x="116" y="295"/>
                    <a:pt x="116" y="295"/>
                  </a:cubicBezTo>
                  <a:cubicBezTo>
                    <a:pt x="119" y="296"/>
                    <a:pt x="120" y="298"/>
                    <a:pt x="123" y="300"/>
                  </a:cubicBezTo>
                  <a:cubicBezTo>
                    <a:pt x="126" y="301"/>
                    <a:pt x="129" y="302"/>
                    <a:pt x="131" y="303"/>
                  </a:cubicBezTo>
                  <a:cubicBezTo>
                    <a:pt x="131" y="303"/>
                    <a:pt x="131" y="303"/>
                    <a:pt x="131" y="303"/>
                  </a:cubicBezTo>
                  <a:cubicBezTo>
                    <a:pt x="131" y="303"/>
                    <a:pt x="131" y="303"/>
                    <a:pt x="131" y="303"/>
                  </a:cubicBezTo>
                  <a:cubicBezTo>
                    <a:pt x="129" y="302"/>
                    <a:pt x="133" y="305"/>
                    <a:pt x="134" y="304"/>
                  </a:cubicBezTo>
                  <a:cubicBezTo>
                    <a:pt x="138" y="301"/>
                    <a:pt x="142" y="302"/>
                    <a:pt x="147" y="301"/>
                  </a:cubicBezTo>
                  <a:cubicBezTo>
                    <a:pt x="147" y="299"/>
                    <a:pt x="149" y="300"/>
                    <a:pt x="150" y="300"/>
                  </a:cubicBezTo>
                  <a:cubicBezTo>
                    <a:pt x="149" y="299"/>
                    <a:pt x="150" y="299"/>
                    <a:pt x="150" y="298"/>
                  </a:cubicBezTo>
                  <a:cubicBezTo>
                    <a:pt x="151" y="298"/>
                    <a:pt x="151" y="299"/>
                    <a:pt x="152" y="299"/>
                  </a:cubicBezTo>
                  <a:cubicBezTo>
                    <a:pt x="151" y="298"/>
                    <a:pt x="152" y="298"/>
                    <a:pt x="152" y="297"/>
                  </a:cubicBezTo>
                  <a:cubicBezTo>
                    <a:pt x="152" y="299"/>
                    <a:pt x="154" y="296"/>
                    <a:pt x="153" y="298"/>
                  </a:cubicBezTo>
                  <a:cubicBezTo>
                    <a:pt x="154" y="297"/>
                    <a:pt x="155" y="297"/>
                    <a:pt x="156" y="296"/>
                  </a:cubicBezTo>
                  <a:cubicBezTo>
                    <a:pt x="156" y="298"/>
                    <a:pt x="157" y="298"/>
                    <a:pt x="157" y="298"/>
                  </a:cubicBezTo>
                  <a:cubicBezTo>
                    <a:pt x="158" y="298"/>
                    <a:pt x="158" y="298"/>
                    <a:pt x="158" y="297"/>
                  </a:cubicBezTo>
                  <a:cubicBezTo>
                    <a:pt x="156" y="297"/>
                    <a:pt x="157" y="296"/>
                    <a:pt x="158" y="296"/>
                  </a:cubicBezTo>
                  <a:cubicBezTo>
                    <a:pt x="156" y="296"/>
                    <a:pt x="156" y="296"/>
                    <a:pt x="155" y="295"/>
                  </a:cubicBezTo>
                  <a:cubicBezTo>
                    <a:pt x="156" y="294"/>
                    <a:pt x="157" y="295"/>
                    <a:pt x="157" y="294"/>
                  </a:cubicBezTo>
                  <a:cubicBezTo>
                    <a:pt x="156" y="294"/>
                    <a:pt x="156" y="292"/>
                    <a:pt x="155" y="293"/>
                  </a:cubicBezTo>
                  <a:cubicBezTo>
                    <a:pt x="155" y="293"/>
                    <a:pt x="155" y="293"/>
                    <a:pt x="155" y="294"/>
                  </a:cubicBezTo>
                  <a:cubicBezTo>
                    <a:pt x="155" y="293"/>
                    <a:pt x="154" y="293"/>
                    <a:pt x="154" y="293"/>
                  </a:cubicBezTo>
                  <a:cubicBezTo>
                    <a:pt x="155" y="292"/>
                    <a:pt x="156" y="293"/>
                    <a:pt x="157" y="292"/>
                  </a:cubicBezTo>
                  <a:cubicBezTo>
                    <a:pt x="158" y="293"/>
                    <a:pt x="159" y="292"/>
                    <a:pt x="161" y="293"/>
                  </a:cubicBezTo>
                  <a:cubicBezTo>
                    <a:pt x="160" y="293"/>
                    <a:pt x="158" y="293"/>
                    <a:pt x="159" y="294"/>
                  </a:cubicBezTo>
                  <a:cubicBezTo>
                    <a:pt x="160" y="293"/>
                    <a:pt x="160" y="293"/>
                    <a:pt x="161" y="293"/>
                  </a:cubicBezTo>
                  <a:cubicBezTo>
                    <a:pt x="160" y="292"/>
                    <a:pt x="162" y="291"/>
                    <a:pt x="162" y="290"/>
                  </a:cubicBezTo>
                  <a:cubicBezTo>
                    <a:pt x="163" y="293"/>
                    <a:pt x="166" y="289"/>
                    <a:pt x="170" y="291"/>
                  </a:cubicBezTo>
                  <a:cubicBezTo>
                    <a:pt x="170" y="290"/>
                    <a:pt x="168" y="290"/>
                    <a:pt x="169" y="289"/>
                  </a:cubicBezTo>
                  <a:cubicBezTo>
                    <a:pt x="170" y="289"/>
                    <a:pt x="170" y="289"/>
                    <a:pt x="171" y="289"/>
                  </a:cubicBezTo>
                  <a:cubicBezTo>
                    <a:pt x="170" y="289"/>
                    <a:pt x="171" y="290"/>
                    <a:pt x="172" y="290"/>
                  </a:cubicBezTo>
                  <a:cubicBezTo>
                    <a:pt x="171" y="289"/>
                    <a:pt x="172" y="289"/>
                    <a:pt x="172" y="289"/>
                  </a:cubicBezTo>
                  <a:cubicBezTo>
                    <a:pt x="171" y="287"/>
                    <a:pt x="170" y="287"/>
                    <a:pt x="169" y="286"/>
                  </a:cubicBezTo>
                  <a:cubicBezTo>
                    <a:pt x="169" y="286"/>
                    <a:pt x="171" y="287"/>
                    <a:pt x="171" y="286"/>
                  </a:cubicBezTo>
                  <a:cubicBezTo>
                    <a:pt x="169" y="287"/>
                    <a:pt x="171" y="286"/>
                    <a:pt x="171" y="285"/>
                  </a:cubicBezTo>
                  <a:cubicBezTo>
                    <a:pt x="170" y="285"/>
                    <a:pt x="169" y="285"/>
                    <a:pt x="168" y="287"/>
                  </a:cubicBezTo>
                  <a:cubicBezTo>
                    <a:pt x="168" y="286"/>
                    <a:pt x="168" y="285"/>
                    <a:pt x="168" y="284"/>
                  </a:cubicBezTo>
                  <a:cubicBezTo>
                    <a:pt x="169" y="286"/>
                    <a:pt x="172" y="284"/>
                    <a:pt x="172" y="285"/>
                  </a:cubicBezTo>
                  <a:cubicBezTo>
                    <a:pt x="173" y="284"/>
                    <a:pt x="174" y="283"/>
                    <a:pt x="175" y="283"/>
                  </a:cubicBezTo>
                  <a:cubicBezTo>
                    <a:pt x="174" y="281"/>
                    <a:pt x="173" y="281"/>
                    <a:pt x="172" y="281"/>
                  </a:cubicBezTo>
                  <a:cubicBezTo>
                    <a:pt x="173" y="280"/>
                    <a:pt x="172" y="280"/>
                    <a:pt x="172" y="280"/>
                  </a:cubicBezTo>
                  <a:cubicBezTo>
                    <a:pt x="172" y="279"/>
                    <a:pt x="173" y="279"/>
                    <a:pt x="173" y="279"/>
                  </a:cubicBezTo>
                  <a:cubicBezTo>
                    <a:pt x="172" y="278"/>
                    <a:pt x="174" y="276"/>
                    <a:pt x="172" y="275"/>
                  </a:cubicBezTo>
                  <a:cubicBezTo>
                    <a:pt x="173" y="274"/>
                    <a:pt x="176" y="274"/>
                    <a:pt x="176" y="273"/>
                  </a:cubicBezTo>
                  <a:cubicBezTo>
                    <a:pt x="175" y="273"/>
                    <a:pt x="174" y="273"/>
                    <a:pt x="174" y="273"/>
                  </a:cubicBezTo>
                  <a:cubicBezTo>
                    <a:pt x="175" y="271"/>
                    <a:pt x="178" y="272"/>
                    <a:pt x="179" y="271"/>
                  </a:cubicBezTo>
                  <a:cubicBezTo>
                    <a:pt x="179" y="272"/>
                    <a:pt x="180" y="271"/>
                    <a:pt x="180" y="272"/>
                  </a:cubicBezTo>
                  <a:cubicBezTo>
                    <a:pt x="180" y="272"/>
                    <a:pt x="180" y="272"/>
                    <a:pt x="180" y="273"/>
                  </a:cubicBezTo>
                  <a:cubicBezTo>
                    <a:pt x="181" y="273"/>
                    <a:pt x="181" y="272"/>
                    <a:pt x="181" y="274"/>
                  </a:cubicBezTo>
                  <a:cubicBezTo>
                    <a:pt x="183" y="273"/>
                    <a:pt x="182" y="270"/>
                    <a:pt x="183" y="272"/>
                  </a:cubicBezTo>
                  <a:cubicBezTo>
                    <a:pt x="183" y="271"/>
                    <a:pt x="183" y="270"/>
                    <a:pt x="183" y="270"/>
                  </a:cubicBezTo>
                  <a:cubicBezTo>
                    <a:pt x="181" y="270"/>
                    <a:pt x="179" y="271"/>
                    <a:pt x="177" y="270"/>
                  </a:cubicBezTo>
                  <a:cubicBezTo>
                    <a:pt x="178" y="269"/>
                    <a:pt x="179" y="270"/>
                    <a:pt x="180" y="269"/>
                  </a:cubicBezTo>
                  <a:cubicBezTo>
                    <a:pt x="180" y="268"/>
                    <a:pt x="179" y="268"/>
                    <a:pt x="179" y="269"/>
                  </a:cubicBezTo>
                  <a:cubicBezTo>
                    <a:pt x="179" y="269"/>
                    <a:pt x="179" y="269"/>
                    <a:pt x="179" y="269"/>
                  </a:cubicBezTo>
                  <a:cubicBezTo>
                    <a:pt x="179" y="269"/>
                    <a:pt x="179" y="269"/>
                    <a:pt x="179" y="269"/>
                  </a:cubicBezTo>
                  <a:cubicBezTo>
                    <a:pt x="179" y="265"/>
                    <a:pt x="183" y="263"/>
                    <a:pt x="181" y="258"/>
                  </a:cubicBezTo>
                  <a:cubicBezTo>
                    <a:pt x="183" y="257"/>
                    <a:pt x="185" y="254"/>
                    <a:pt x="186" y="253"/>
                  </a:cubicBezTo>
                  <a:cubicBezTo>
                    <a:pt x="186" y="252"/>
                    <a:pt x="185" y="253"/>
                    <a:pt x="185" y="252"/>
                  </a:cubicBezTo>
                  <a:cubicBezTo>
                    <a:pt x="186" y="246"/>
                    <a:pt x="188" y="240"/>
                    <a:pt x="188" y="234"/>
                  </a:cubicBezTo>
                  <a:cubicBezTo>
                    <a:pt x="189" y="235"/>
                    <a:pt x="189" y="233"/>
                    <a:pt x="189" y="234"/>
                  </a:cubicBezTo>
                  <a:cubicBezTo>
                    <a:pt x="190" y="235"/>
                    <a:pt x="189" y="235"/>
                    <a:pt x="189" y="235"/>
                  </a:cubicBezTo>
                  <a:cubicBezTo>
                    <a:pt x="190" y="235"/>
                    <a:pt x="190" y="235"/>
                    <a:pt x="191" y="235"/>
                  </a:cubicBezTo>
                  <a:cubicBezTo>
                    <a:pt x="190" y="233"/>
                    <a:pt x="190" y="231"/>
                    <a:pt x="192" y="232"/>
                  </a:cubicBezTo>
                  <a:cubicBezTo>
                    <a:pt x="191" y="230"/>
                    <a:pt x="190" y="231"/>
                    <a:pt x="190" y="230"/>
                  </a:cubicBezTo>
                  <a:cubicBezTo>
                    <a:pt x="191" y="230"/>
                    <a:pt x="193" y="228"/>
                    <a:pt x="190" y="227"/>
                  </a:cubicBezTo>
                  <a:cubicBezTo>
                    <a:pt x="191" y="226"/>
                    <a:pt x="192" y="227"/>
                    <a:pt x="192" y="226"/>
                  </a:cubicBezTo>
                  <a:cubicBezTo>
                    <a:pt x="191" y="226"/>
                    <a:pt x="190" y="226"/>
                    <a:pt x="189" y="226"/>
                  </a:cubicBezTo>
                  <a:cubicBezTo>
                    <a:pt x="189" y="225"/>
                    <a:pt x="190" y="225"/>
                    <a:pt x="190" y="224"/>
                  </a:cubicBezTo>
                  <a:cubicBezTo>
                    <a:pt x="190" y="224"/>
                    <a:pt x="191" y="225"/>
                    <a:pt x="192" y="225"/>
                  </a:cubicBezTo>
                  <a:cubicBezTo>
                    <a:pt x="190" y="224"/>
                    <a:pt x="192" y="223"/>
                    <a:pt x="192" y="222"/>
                  </a:cubicBezTo>
                  <a:cubicBezTo>
                    <a:pt x="191" y="222"/>
                    <a:pt x="190" y="222"/>
                    <a:pt x="190" y="221"/>
                  </a:cubicBezTo>
                  <a:cubicBezTo>
                    <a:pt x="190" y="221"/>
                    <a:pt x="191" y="221"/>
                    <a:pt x="192" y="221"/>
                  </a:cubicBezTo>
                  <a:cubicBezTo>
                    <a:pt x="192" y="220"/>
                    <a:pt x="192" y="220"/>
                    <a:pt x="192" y="220"/>
                  </a:cubicBezTo>
                  <a:cubicBezTo>
                    <a:pt x="191" y="218"/>
                    <a:pt x="192" y="217"/>
                    <a:pt x="190" y="217"/>
                  </a:cubicBezTo>
                  <a:cubicBezTo>
                    <a:pt x="192" y="215"/>
                    <a:pt x="192" y="214"/>
                    <a:pt x="193" y="214"/>
                  </a:cubicBezTo>
                  <a:cubicBezTo>
                    <a:pt x="192" y="212"/>
                    <a:pt x="191" y="214"/>
                    <a:pt x="190" y="214"/>
                  </a:cubicBezTo>
                  <a:cubicBezTo>
                    <a:pt x="190" y="213"/>
                    <a:pt x="192" y="213"/>
                    <a:pt x="192" y="212"/>
                  </a:cubicBezTo>
                  <a:cubicBezTo>
                    <a:pt x="192" y="211"/>
                    <a:pt x="191" y="211"/>
                    <a:pt x="192" y="210"/>
                  </a:cubicBezTo>
                  <a:cubicBezTo>
                    <a:pt x="192" y="210"/>
                    <a:pt x="192" y="210"/>
                    <a:pt x="193" y="210"/>
                  </a:cubicBezTo>
                  <a:cubicBezTo>
                    <a:pt x="192" y="208"/>
                    <a:pt x="194" y="210"/>
                    <a:pt x="193" y="208"/>
                  </a:cubicBezTo>
                  <a:cubicBezTo>
                    <a:pt x="192" y="207"/>
                    <a:pt x="192" y="210"/>
                    <a:pt x="192" y="209"/>
                  </a:cubicBezTo>
                  <a:cubicBezTo>
                    <a:pt x="191" y="208"/>
                    <a:pt x="192" y="207"/>
                    <a:pt x="191" y="207"/>
                  </a:cubicBezTo>
                  <a:cubicBezTo>
                    <a:pt x="192" y="207"/>
                    <a:pt x="192" y="207"/>
                    <a:pt x="192" y="206"/>
                  </a:cubicBezTo>
                  <a:cubicBezTo>
                    <a:pt x="193" y="206"/>
                    <a:pt x="193" y="207"/>
                    <a:pt x="194" y="207"/>
                  </a:cubicBezTo>
                  <a:cubicBezTo>
                    <a:pt x="194" y="207"/>
                    <a:pt x="194" y="206"/>
                    <a:pt x="195" y="207"/>
                  </a:cubicBezTo>
                  <a:cubicBezTo>
                    <a:pt x="195" y="206"/>
                    <a:pt x="195" y="205"/>
                    <a:pt x="195" y="204"/>
                  </a:cubicBezTo>
                  <a:cubicBezTo>
                    <a:pt x="194" y="204"/>
                    <a:pt x="192" y="205"/>
                    <a:pt x="192" y="204"/>
                  </a:cubicBezTo>
                  <a:cubicBezTo>
                    <a:pt x="192" y="203"/>
                    <a:pt x="192" y="204"/>
                    <a:pt x="193" y="204"/>
                  </a:cubicBezTo>
                  <a:cubicBezTo>
                    <a:pt x="192" y="203"/>
                    <a:pt x="194" y="202"/>
                    <a:pt x="194" y="202"/>
                  </a:cubicBezTo>
                  <a:cubicBezTo>
                    <a:pt x="194" y="202"/>
                    <a:pt x="194" y="202"/>
                    <a:pt x="196" y="201"/>
                  </a:cubicBezTo>
                  <a:cubicBezTo>
                    <a:pt x="196" y="200"/>
                    <a:pt x="194" y="202"/>
                    <a:pt x="194" y="201"/>
                  </a:cubicBezTo>
                  <a:cubicBezTo>
                    <a:pt x="195" y="200"/>
                    <a:pt x="195" y="199"/>
                    <a:pt x="196" y="200"/>
                  </a:cubicBezTo>
                  <a:cubicBezTo>
                    <a:pt x="196" y="198"/>
                    <a:pt x="193" y="198"/>
                    <a:pt x="194" y="197"/>
                  </a:cubicBezTo>
                  <a:cubicBezTo>
                    <a:pt x="195" y="197"/>
                    <a:pt x="196" y="200"/>
                    <a:pt x="197" y="198"/>
                  </a:cubicBezTo>
                  <a:cubicBezTo>
                    <a:pt x="197" y="198"/>
                    <a:pt x="196" y="198"/>
                    <a:pt x="196" y="198"/>
                  </a:cubicBezTo>
                  <a:cubicBezTo>
                    <a:pt x="197" y="198"/>
                    <a:pt x="197" y="197"/>
                    <a:pt x="196" y="196"/>
                  </a:cubicBezTo>
                  <a:cubicBezTo>
                    <a:pt x="196" y="196"/>
                    <a:pt x="196" y="198"/>
                    <a:pt x="195" y="197"/>
                  </a:cubicBezTo>
                  <a:cubicBezTo>
                    <a:pt x="195" y="196"/>
                    <a:pt x="196" y="194"/>
                    <a:pt x="197" y="195"/>
                  </a:cubicBezTo>
                  <a:cubicBezTo>
                    <a:pt x="196" y="194"/>
                    <a:pt x="196" y="194"/>
                    <a:pt x="197" y="193"/>
                  </a:cubicBezTo>
                  <a:cubicBezTo>
                    <a:pt x="197" y="192"/>
                    <a:pt x="195" y="193"/>
                    <a:pt x="195" y="192"/>
                  </a:cubicBezTo>
                  <a:cubicBezTo>
                    <a:pt x="196" y="192"/>
                    <a:pt x="196" y="192"/>
                    <a:pt x="197" y="192"/>
                  </a:cubicBezTo>
                  <a:cubicBezTo>
                    <a:pt x="196" y="191"/>
                    <a:pt x="196" y="192"/>
                    <a:pt x="196" y="191"/>
                  </a:cubicBezTo>
                  <a:cubicBezTo>
                    <a:pt x="195" y="190"/>
                    <a:pt x="197" y="190"/>
                    <a:pt x="197" y="189"/>
                  </a:cubicBezTo>
                  <a:cubicBezTo>
                    <a:pt x="196" y="189"/>
                    <a:pt x="196" y="187"/>
                    <a:pt x="195" y="187"/>
                  </a:cubicBezTo>
                  <a:cubicBezTo>
                    <a:pt x="195" y="186"/>
                    <a:pt x="195" y="186"/>
                    <a:pt x="196" y="186"/>
                  </a:cubicBezTo>
                  <a:cubicBezTo>
                    <a:pt x="196" y="185"/>
                    <a:pt x="194" y="186"/>
                    <a:pt x="194" y="186"/>
                  </a:cubicBezTo>
                  <a:cubicBezTo>
                    <a:pt x="192" y="180"/>
                    <a:pt x="186" y="186"/>
                    <a:pt x="182" y="184"/>
                  </a:cubicBezTo>
                  <a:cubicBezTo>
                    <a:pt x="185" y="183"/>
                    <a:pt x="190" y="182"/>
                    <a:pt x="192" y="182"/>
                  </a:cubicBezTo>
                  <a:cubicBezTo>
                    <a:pt x="192" y="181"/>
                    <a:pt x="192" y="180"/>
                    <a:pt x="192" y="180"/>
                  </a:cubicBezTo>
                  <a:cubicBezTo>
                    <a:pt x="192" y="180"/>
                    <a:pt x="192" y="180"/>
                    <a:pt x="192" y="180"/>
                  </a:cubicBezTo>
                  <a:cubicBezTo>
                    <a:pt x="193" y="181"/>
                    <a:pt x="196" y="180"/>
                    <a:pt x="195" y="179"/>
                  </a:cubicBezTo>
                  <a:cubicBezTo>
                    <a:pt x="194" y="178"/>
                    <a:pt x="194" y="178"/>
                    <a:pt x="193" y="178"/>
                  </a:cubicBezTo>
                  <a:cubicBezTo>
                    <a:pt x="194" y="178"/>
                    <a:pt x="194" y="178"/>
                    <a:pt x="194" y="176"/>
                  </a:cubicBezTo>
                  <a:cubicBezTo>
                    <a:pt x="193" y="176"/>
                    <a:pt x="192" y="178"/>
                    <a:pt x="192" y="177"/>
                  </a:cubicBezTo>
                  <a:cubicBezTo>
                    <a:pt x="192" y="176"/>
                    <a:pt x="192" y="176"/>
                    <a:pt x="193" y="175"/>
                  </a:cubicBezTo>
                  <a:cubicBezTo>
                    <a:pt x="193" y="174"/>
                    <a:pt x="192" y="175"/>
                    <a:pt x="192" y="175"/>
                  </a:cubicBezTo>
                  <a:cubicBezTo>
                    <a:pt x="192" y="174"/>
                    <a:pt x="192" y="174"/>
                    <a:pt x="192" y="174"/>
                  </a:cubicBezTo>
                  <a:cubicBezTo>
                    <a:pt x="193" y="175"/>
                    <a:pt x="194" y="175"/>
                    <a:pt x="194" y="176"/>
                  </a:cubicBezTo>
                  <a:cubicBezTo>
                    <a:pt x="195" y="176"/>
                    <a:pt x="195" y="175"/>
                    <a:pt x="195" y="175"/>
                  </a:cubicBezTo>
                  <a:cubicBezTo>
                    <a:pt x="196" y="176"/>
                    <a:pt x="197" y="177"/>
                    <a:pt x="198" y="177"/>
                  </a:cubicBezTo>
                  <a:cubicBezTo>
                    <a:pt x="196" y="177"/>
                    <a:pt x="197" y="176"/>
                    <a:pt x="198" y="175"/>
                  </a:cubicBezTo>
                  <a:cubicBezTo>
                    <a:pt x="195" y="175"/>
                    <a:pt x="194" y="174"/>
                    <a:pt x="193" y="173"/>
                  </a:cubicBezTo>
                  <a:cubicBezTo>
                    <a:pt x="193" y="172"/>
                    <a:pt x="195" y="172"/>
                    <a:pt x="194" y="171"/>
                  </a:cubicBezTo>
                  <a:cubicBezTo>
                    <a:pt x="193" y="172"/>
                    <a:pt x="194" y="171"/>
                    <a:pt x="194" y="170"/>
                  </a:cubicBezTo>
                  <a:cubicBezTo>
                    <a:pt x="193" y="170"/>
                    <a:pt x="192" y="170"/>
                    <a:pt x="191" y="169"/>
                  </a:cubicBezTo>
                  <a:cubicBezTo>
                    <a:pt x="192" y="170"/>
                    <a:pt x="193" y="168"/>
                    <a:pt x="195" y="169"/>
                  </a:cubicBezTo>
                  <a:cubicBezTo>
                    <a:pt x="195" y="167"/>
                    <a:pt x="195" y="167"/>
                    <a:pt x="194" y="167"/>
                  </a:cubicBezTo>
                  <a:cubicBezTo>
                    <a:pt x="196" y="167"/>
                    <a:pt x="197" y="168"/>
                    <a:pt x="197" y="168"/>
                  </a:cubicBezTo>
                  <a:cubicBezTo>
                    <a:pt x="197" y="167"/>
                    <a:pt x="197" y="166"/>
                    <a:pt x="198" y="166"/>
                  </a:cubicBezTo>
                  <a:cubicBezTo>
                    <a:pt x="197" y="165"/>
                    <a:pt x="197" y="165"/>
                    <a:pt x="196" y="165"/>
                  </a:cubicBezTo>
                  <a:cubicBezTo>
                    <a:pt x="196" y="165"/>
                    <a:pt x="196" y="165"/>
                    <a:pt x="196" y="165"/>
                  </a:cubicBezTo>
                  <a:cubicBezTo>
                    <a:pt x="194" y="163"/>
                    <a:pt x="191" y="167"/>
                    <a:pt x="190" y="163"/>
                  </a:cubicBezTo>
                  <a:cubicBezTo>
                    <a:pt x="194" y="163"/>
                    <a:pt x="197" y="163"/>
                    <a:pt x="200" y="165"/>
                  </a:cubicBezTo>
                  <a:cubicBezTo>
                    <a:pt x="199" y="163"/>
                    <a:pt x="200" y="165"/>
                    <a:pt x="201" y="165"/>
                  </a:cubicBezTo>
                  <a:cubicBezTo>
                    <a:pt x="201" y="163"/>
                    <a:pt x="199" y="163"/>
                    <a:pt x="199" y="163"/>
                  </a:cubicBezTo>
                  <a:cubicBezTo>
                    <a:pt x="200" y="162"/>
                    <a:pt x="201" y="163"/>
                    <a:pt x="201" y="163"/>
                  </a:cubicBezTo>
                  <a:cubicBezTo>
                    <a:pt x="201" y="162"/>
                    <a:pt x="200" y="161"/>
                    <a:pt x="201" y="161"/>
                  </a:cubicBezTo>
                  <a:cubicBezTo>
                    <a:pt x="201" y="160"/>
                    <a:pt x="201" y="160"/>
                    <a:pt x="200" y="159"/>
                  </a:cubicBezTo>
                  <a:cubicBezTo>
                    <a:pt x="201" y="159"/>
                    <a:pt x="201" y="160"/>
                    <a:pt x="202" y="159"/>
                  </a:cubicBezTo>
                  <a:cubicBezTo>
                    <a:pt x="201" y="158"/>
                    <a:pt x="202" y="157"/>
                    <a:pt x="201" y="156"/>
                  </a:cubicBezTo>
                  <a:cubicBezTo>
                    <a:pt x="203" y="157"/>
                    <a:pt x="201" y="154"/>
                    <a:pt x="202" y="153"/>
                  </a:cubicBezTo>
                  <a:cubicBezTo>
                    <a:pt x="202" y="152"/>
                    <a:pt x="201" y="153"/>
                    <a:pt x="201" y="152"/>
                  </a:cubicBezTo>
                  <a:cubicBezTo>
                    <a:pt x="201" y="152"/>
                    <a:pt x="202" y="152"/>
                    <a:pt x="203" y="152"/>
                  </a:cubicBezTo>
                  <a:cubicBezTo>
                    <a:pt x="201" y="151"/>
                    <a:pt x="202" y="151"/>
                    <a:pt x="202" y="149"/>
                  </a:cubicBezTo>
                  <a:cubicBezTo>
                    <a:pt x="201" y="149"/>
                    <a:pt x="200" y="150"/>
                    <a:pt x="200" y="149"/>
                  </a:cubicBezTo>
                  <a:cubicBezTo>
                    <a:pt x="202" y="147"/>
                    <a:pt x="198" y="144"/>
                    <a:pt x="197" y="143"/>
                  </a:cubicBezTo>
                  <a:cubicBezTo>
                    <a:pt x="199" y="143"/>
                    <a:pt x="200" y="143"/>
                    <a:pt x="201" y="143"/>
                  </a:cubicBezTo>
                  <a:cubicBezTo>
                    <a:pt x="201" y="143"/>
                    <a:pt x="201" y="142"/>
                    <a:pt x="200" y="142"/>
                  </a:cubicBezTo>
                  <a:cubicBezTo>
                    <a:pt x="199" y="142"/>
                    <a:pt x="197" y="142"/>
                    <a:pt x="198" y="141"/>
                  </a:cubicBezTo>
                  <a:cubicBezTo>
                    <a:pt x="202" y="142"/>
                    <a:pt x="205" y="141"/>
                    <a:pt x="207" y="138"/>
                  </a:cubicBezTo>
                  <a:cubicBezTo>
                    <a:pt x="207" y="137"/>
                    <a:pt x="206" y="134"/>
                    <a:pt x="208" y="133"/>
                  </a:cubicBezTo>
                  <a:cubicBezTo>
                    <a:pt x="208" y="130"/>
                    <a:pt x="210" y="128"/>
                    <a:pt x="211" y="125"/>
                  </a:cubicBezTo>
                  <a:cubicBezTo>
                    <a:pt x="215" y="123"/>
                    <a:pt x="220" y="119"/>
                    <a:pt x="221" y="115"/>
                  </a:cubicBezTo>
                  <a:cubicBezTo>
                    <a:pt x="221" y="114"/>
                    <a:pt x="222" y="114"/>
                    <a:pt x="222" y="114"/>
                  </a:cubicBezTo>
                  <a:cubicBezTo>
                    <a:pt x="223" y="116"/>
                    <a:pt x="224" y="113"/>
                    <a:pt x="225" y="114"/>
                  </a:cubicBezTo>
                  <a:cubicBezTo>
                    <a:pt x="225" y="114"/>
                    <a:pt x="224" y="112"/>
                    <a:pt x="225" y="112"/>
                  </a:cubicBezTo>
                  <a:cubicBezTo>
                    <a:pt x="230" y="115"/>
                    <a:pt x="232" y="108"/>
                    <a:pt x="235" y="105"/>
                  </a:cubicBezTo>
                  <a:cubicBezTo>
                    <a:pt x="238" y="104"/>
                    <a:pt x="238" y="101"/>
                    <a:pt x="241" y="99"/>
                  </a:cubicBezTo>
                  <a:cubicBezTo>
                    <a:pt x="241" y="99"/>
                    <a:pt x="240" y="98"/>
                    <a:pt x="241" y="98"/>
                  </a:cubicBezTo>
                  <a:cubicBezTo>
                    <a:pt x="242" y="98"/>
                    <a:pt x="245" y="92"/>
                    <a:pt x="242" y="91"/>
                  </a:cubicBezTo>
                  <a:cubicBezTo>
                    <a:pt x="243" y="90"/>
                    <a:pt x="242" y="89"/>
                    <a:pt x="243" y="89"/>
                  </a:cubicBezTo>
                  <a:cubicBezTo>
                    <a:pt x="243" y="89"/>
                    <a:pt x="243" y="90"/>
                    <a:pt x="244" y="90"/>
                  </a:cubicBezTo>
                  <a:cubicBezTo>
                    <a:pt x="245" y="89"/>
                    <a:pt x="243" y="88"/>
                    <a:pt x="244" y="87"/>
                  </a:cubicBezTo>
                  <a:cubicBezTo>
                    <a:pt x="246" y="92"/>
                    <a:pt x="251" y="86"/>
                    <a:pt x="253" y="83"/>
                  </a:cubicBezTo>
                  <a:cubicBezTo>
                    <a:pt x="255" y="79"/>
                    <a:pt x="256" y="76"/>
                    <a:pt x="257" y="73"/>
                  </a:cubicBezTo>
                  <a:cubicBezTo>
                    <a:pt x="257" y="72"/>
                    <a:pt x="255" y="73"/>
                    <a:pt x="255" y="7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02" name="Freeform 57">
              <a:extLst>
                <a:ext uri="{FF2B5EF4-FFF2-40B4-BE49-F238E27FC236}">
                  <a16:creationId xmlns:a16="http://schemas.microsoft.com/office/drawing/2014/main" xmlns="" id="{D16E7EB6-42C1-4BD3-9596-579610656466}"/>
                </a:ext>
              </a:extLst>
            </p:cNvPr>
            <p:cNvSpPr>
              <a:spLocks/>
            </p:cNvSpPr>
            <p:nvPr/>
          </p:nvSpPr>
          <p:spPr bwMode="auto">
            <a:xfrm>
              <a:off x="4150419" y="6046695"/>
              <a:ext cx="5738" cy="5738"/>
            </a:xfrm>
            <a:custGeom>
              <a:avLst/>
              <a:gdLst/>
              <a:ahLst/>
              <a:cxnLst>
                <a:cxn ang="0">
                  <a:pos x="3" y="1"/>
                </a:cxn>
                <a:cxn ang="0">
                  <a:pos x="1" y="1"/>
                </a:cxn>
                <a:cxn ang="0">
                  <a:pos x="1" y="4"/>
                </a:cxn>
                <a:cxn ang="0">
                  <a:pos x="0" y="3"/>
                </a:cxn>
                <a:cxn ang="0">
                  <a:pos x="0" y="4"/>
                </a:cxn>
                <a:cxn ang="0">
                  <a:pos x="2" y="4"/>
                </a:cxn>
                <a:cxn ang="0">
                  <a:pos x="4" y="2"/>
                </a:cxn>
                <a:cxn ang="0">
                  <a:pos x="3" y="1"/>
                </a:cxn>
              </a:cxnLst>
              <a:rect l="0" t="0" r="r" b="b"/>
              <a:pathLst>
                <a:path w="4" h="4">
                  <a:moveTo>
                    <a:pt x="3" y="1"/>
                  </a:moveTo>
                  <a:cubicBezTo>
                    <a:pt x="3" y="3"/>
                    <a:pt x="2" y="1"/>
                    <a:pt x="1" y="1"/>
                  </a:cubicBezTo>
                  <a:cubicBezTo>
                    <a:pt x="2" y="3"/>
                    <a:pt x="2" y="3"/>
                    <a:pt x="1" y="4"/>
                  </a:cubicBezTo>
                  <a:cubicBezTo>
                    <a:pt x="1" y="4"/>
                    <a:pt x="1" y="2"/>
                    <a:pt x="0" y="3"/>
                  </a:cubicBezTo>
                  <a:cubicBezTo>
                    <a:pt x="0" y="3"/>
                    <a:pt x="0" y="4"/>
                    <a:pt x="0" y="4"/>
                  </a:cubicBezTo>
                  <a:cubicBezTo>
                    <a:pt x="1" y="3"/>
                    <a:pt x="1" y="4"/>
                    <a:pt x="2" y="4"/>
                  </a:cubicBezTo>
                  <a:cubicBezTo>
                    <a:pt x="3" y="4"/>
                    <a:pt x="4" y="3"/>
                    <a:pt x="4" y="2"/>
                  </a:cubicBezTo>
                  <a:cubicBezTo>
                    <a:pt x="4" y="3"/>
                    <a:pt x="4" y="0"/>
                    <a:pt x="3"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03" name="Freeform 58">
              <a:extLst>
                <a:ext uri="{FF2B5EF4-FFF2-40B4-BE49-F238E27FC236}">
                  <a16:creationId xmlns:a16="http://schemas.microsoft.com/office/drawing/2014/main" xmlns="" id="{CC44FCA0-D9E1-488F-B022-C9F3F14A6DB5}"/>
                </a:ext>
              </a:extLst>
            </p:cNvPr>
            <p:cNvSpPr>
              <a:spLocks/>
            </p:cNvSpPr>
            <p:nvPr/>
          </p:nvSpPr>
          <p:spPr bwMode="auto">
            <a:xfrm>
              <a:off x="4047774" y="5804428"/>
              <a:ext cx="7651" cy="5738"/>
            </a:xfrm>
            <a:custGeom>
              <a:avLst/>
              <a:gdLst/>
              <a:ahLst/>
              <a:cxnLst>
                <a:cxn ang="0">
                  <a:pos x="1" y="3"/>
                </a:cxn>
                <a:cxn ang="0">
                  <a:pos x="5" y="3"/>
                </a:cxn>
                <a:cxn ang="0">
                  <a:pos x="0" y="1"/>
                </a:cxn>
                <a:cxn ang="0">
                  <a:pos x="1" y="3"/>
                </a:cxn>
              </a:cxnLst>
              <a:rect l="0" t="0" r="r" b="b"/>
              <a:pathLst>
                <a:path w="5" h="4">
                  <a:moveTo>
                    <a:pt x="1" y="3"/>
                  </a:moveTo>
                  <a:cubicBezTo>
                    <a:pt x="2" y="2"/>
                    <a:pt x="4" y="4"/>
                    <a:pt x="5" y="3"/>
                  </a:cubicBezTo>
                  <a:cubicBezTo>
                    <a:pt x="3" y="3"/>
                    <a:pt x="1" y="0"/>
                    <a:pt x="0" y="1"/>
                  </a:cubicBezTo>
                  <a:cubicBezTo>
                    <a:pt x="1" y="1"/>
                    <a:pt x="1" y="2"/>
                    <a:pt x="1"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04" name="Freeform 59">
              <a:extLst>
                <a:ext uri="{FF2B5EF4-FFF2-40B4-BE49-F238E27FC236}">
                  <a16:creationId xmlns:a16="http://schemas.microsoft.com/office/drawing/2014/main" xmlns="" id="{F2623083-D05E-4635-AFAC-706DD0844C73}"/>
                </a:ext>
              </a:extLst>
            </p:cNvPr>
            <p:cNvSpPr>
              <a:spLocks noEditPoints="1"/>
            </p:cNvSpPr>
            <p:nvPr/>
          </p:nvSpPr>
          <p:spPr bwMode="auto">
            <a:xfrm>
              <a:off x="4095590" y="5614439"/>
              <a:ext cx="54829" cy="182338"/>
            </a:xfrm>
            <a:custGeom>
              <a:avLst/>
              <a:gdLst/>
              <a:ahLst/>
              <a:cxnLst>
                <a:cxn ang="0">
                  <a:pos x="25" y="88"/>
                </a:cxn>
                <a:cxn ang="0">
                  <a:pos x="23" y="88"/>
                </a:cxn>
                <a:cxn ang="0">
                  <a:pos x="23" y="87"/>
                </a:cxn>
                <a:cxn ang="0">
                  <a:pos x="30" y="87"/>
                </a:cxn>
                <a:cxn ang="0">
                  <a:pos x="29" y="88"/>
                </a:cxn>
                <a:cxn ang="0">
                  <a:pos x="29" y="54"/>
                </a:cxn>
                <a:cxn ang="0">
                  <a:pos x="29" y="54"/>
                </a:cxn>
                <a:cxn ang="0">
                  <a:pos x="0" y="104"/>
                </a:cxn>
                <a:cxn ang="0">
                  <a:pos x="1" y="113"/>
                </a:cxn>
                <a:cxn ang="0">
                  <a:pos x="6" y="119"/>
                </a:cxn>
                <a:cxn ang="0">
                  <a:pos x="9" y="119"/>
                </a:cxn>
                <a:cxn ang="0">
                  <a:pos x="22" y="119"/>
                </a:cxn>
                <a:cxn ang="0">
                  <a:pos x="22" y="121"/>
                </a:cxn>
                <a:cxn ang="0">
                  <a:pos x="27" y="113"/>
                </a:cxn>
                <a:cxn ang="0">
                  <a:pos x="31" y="107"/>
                </a:cxn>
                <a:cxn ang="0">
                  <a:pos x="31" y="91"/>
                </a:cxn>
                <a:cxn ang="0">
                  <a:pos x="31" y="88"/>
                </a:cxn>
                <a:cxn ang="0">
                  <a:pos x="32" y="77"/>
                </a:cxn>
                <a:cxn ang="0">
                  <a:pos x="31" y="59"/>
                </a:cxn>
                <a:cxn ang="0">
                  <a:pos x="32" y="58"/>
                </a:cxn>
                <a:cxn ang="0">
                  <a:pos x="32" y="56"/>
                </a:cxn>
                <a:cxn ang="0">
                  <a:pos x="31" y="54"/>
                </a:cxn>
                <a:cxn ang="0">
                  <a:pos x="31" y="53"/>
                </a:cxn>
                <a:cxn ang="0">
                  <a:pos x="32" y="51"/>
                </a:cxn>
                <a:cxn ang="0">
                  <a:pos x="27" y="47"/>
                </a:cxn>
                <a:cxn ang="0">
                  <a:pos x="29" y="47"/>
                </a:cxn>
                <a:cxn ang="0">
                  <a:pos x="36" y="35"/>
                </a:cxn>
                <a:cxn ang="0">
                  <a:pos x="30" y="21"/>
                </a:cxn>
                <a:cxn ang="0">
                  <a:pos x="28" y="18"/>
                </a:cxn>
                <a:cxn ang="0">
                  <a:pos x="27" y="9"/>
                </a:cxn>
                <a:cxn ang="0">
                  <a:pos x="26" y="6"/>
                </a:cxn>
                <a:cxn ang="0">
                  <a:pos x="29" y="4"/>
                </a:cxn>
                <a:cxn ang="0">
                  <a:pos x="26" y="3"/>
                </a:cxn>
                <a:cxn ang="0">
                  <a:pos x="25" y="1"/>
                </a:cxn>
                <a:cxn ang="0">
                  <a:pos x="22" y="0"/>
                </a:cxn>
                <a:cxn ang="0">
                  <a:pos x="18" y="1"/>
                </a:cxn>
                <a:cxn ang="0">
                  <a:pos x="14" y="5"/>
                </a:cxn>
                <a:cxn ang="0">
                  <a:pos x="8" y="11"/>
                </a:cxn>
                <a:cxn ang="0">
                  <a:pos x="7" y="13"/>
                </a:cxn>
                <a:cxn ang="0">
                  <a:pos x="9" y="14"/>
                </a:cxn>
                <a:cxn ang="0">
                  <a:pos x="6" y="23"/>
                </a:cxn>
                <a:cxn ang="0">
                  <a:pos x="6" y="23"/>
                </a:cxn>
                <a:cxn ang="0">
                  <a:pos x="7" y="24"/>
                </a:cxn>
                <a:cxn ang="0">
                  <a:pos x="8" y="25"/>
                </a:cxn>
                <a:cxn ang="0">
                  <a:pos x="7" y="28"/>
                </a:cxn>
                <a:cxn ang="0">
                  <a:pos x="4" y="31"/>
                </a:cxn>
                <a:cxn ang="0">
                  <a:pos x="5" y="35"/>
                </a:cxn>
                <a:cxn ang="0">
                  <a:pos x="7" y="44"/>
                </a:cxn>
                <a:cxn ang="0">
                  <a:pos x="9" y="44"/>
                </a:cxn>
                <a:cxn ang="0">
                  <a:pos x="9" y="45"/>
                </a:cxn>
                <a:cxn ang="0">
                  <a:pos x="7" y="47"/>
                </a:cxn>
                <a:cxn ang="0">
                  <a:pos x="8" y="73"/>
                </a:cxn>
                <a:cxn ang="0">
                  <a:pos x="10" y="81"/>
                </a:cxn>
                <a:cxn ang="0">
                  <a:pos x="9" y="84"/>
                </a:cxn>
                <a:cxn ang="0">
                  <a:pos x="7" y="86"/>
                </a:cxn>
              </a:cxnLst>
              <a:rect l="0" t="0" r="r" b="b"/>
              <a:pathLst>
                <a:path w="36" h="121">
                  <a:moveTo>
                    <a:pt x="23" y="87"/>
                  </a:moveTo>
                  <a:cubicBezTo>
                    <a:pt x="24" y="86"/>
                    <a:pt x="24" y="89"/>
                    <a:pt x="25" y="88"/>
                  </a:cubicBezTo>
                  <a:cubicBezTo>
                    <a:pt x="26" y="88"/>
                    <a:pt x="25" y="88"/>
                    <a:pt x="25" y="89"/>
                  </a:cubicBezTo>
                  <a:cubicBezTo>
                    <a:pt x="25" y="89"/>
                    <a:pt x="23" y="87"/>
                    <a:pt x="23" y="88"/>
                  </a:cubicBezTo>
                  <a:cubicBezTo>
                    <a:pt x="23" y="88"/>
                    <a:pt x="23" y="88"/>
                    <a:pt x="23" y="88"/>
                  </a:cubicBezTo>
                  <a:cubicBezTo>
                    <a:pt x="23" y="87"/>
                    <a:pt x="23" y="87"/>
                    <a:pt x="23" y="87"/>
                  </a:cubicBezTo>
                  <a:close/>
                  <a:moveTo>
                    <a:pt x="28" y="87"/>
                  </a:moveTo>
                  <a:cubicBezTo>
                    <a:pt x="29" y="87"/>
                    <a:pt x="30" y="86"/>
                    <a:pt x="30" y="87"/>
                  </a:cubicBezTo>
                  <a:cubicBezTo>
                    <a:pt x="29" y="87"/>
                    <a:pt x="29" y="87"/>
                    <a:pt x="29" y="87"/>
                  </a:cubicBezTo>
                  <a:cubicBezTo>
                    <a:pt x="29" y="88"/>
                    <a:pt x="29" y="88"/>
                    <a:pt x="29" y="88"/>
                  </a:cubicBezTo>
                  <a:cubicBezTo>
                    <a:pt x="30" y="88"/>
                    <a:pt x="28" y="88"/>
                    <a:pt x="28" y="87"/>
                  </a:cubicBezTo>
                  <a:close/>
                  <a:moveTo>
                    <a:pt x="29" y="54"/>
                  </a:moveTo>
                  <a:cubicBezTo>
                    <a:pt x="30" y="54"/>
                    <a:pt x="30" y="55"/>
                    <a:pt x="29" y="56"/>
                  </a:cubicBezTo>
                  <a:cubicBezTo>
                    <a:pt x="29" y="55"/>
                    <a:pt x="29" y="54"/>
                    <a:pt x="29" y="54"/>
                  </a:cubicBezTo>
                  <a:close/>
                  <a:moveTo>
                    <a:pt x="1" y="103"/>
                  </a:moveTo>
                  <a:cubicBezTo>
                    <a:pt x="1" y="104"/>
                    <a:pt x="1" y="104"/>
                    <a:pt x="0" y="104"/>
                  </a:cubicBezTo>
                  <a:cubicBezTo>
                    <a:pt x="3" y="105"/>
                    <a:pt x="1" y="110"/>
                    <a:pt x="3" y="112"/>
                  </a:cubicBezTo>
                  <a:cubicBezTo>
                    <a:pt x="2" y="113"/>
                    <a:pt x="2" y="112"/>
                    <a:pt x="1" y="113"/>
                  </a:cubicBezTo>
                  <a:cubicBezTo>
                    <a:pt x="2" y="115"/>
                    <a:pt x="3" y="116"/>
                    <a:pt x="3" y="118"/>
                  </a:cubicBezTo>
                  <a:cubicBezTo>
                    <a:pt x="4" y="118"/>
                    <a:pt x="5" y="119"/>
                    <a:pt x="6" y="119"/>
                  </a:cubicBezTo>
                  <a:cubicBezTo>
                    <a:pt x="6" y="118"/>
                    <a:pt x="6" y="118"/>
                    <a:pt x="6" y="118"/>
                  </a:cubicBezTo>
                  <a:cubicBezTo>
                    <a:pt x="7" y="117"/>
                    <a:pt x="8" y="117"/>
                    <a:pt x="9" y="119"/>
                  </a:cubicBezTo>
                  <a:cubicBezTo>
                    <a:pt x="13" y="119"/>
                    <a:pt x="17" y="120"/>
                    <a:pt x="21" y="120"/>
                  </a:cubicBezTo>
                  <a:cubicBezTo>
                    <a:pt x="21" y="120"/>
                    <a:pt x="21" y="119"/>
                    <a:pt x="22" y="119"/>
                  </a:cubicBezTo>
                  <a:cubicBezTo>
                    <a:pt x="22" y="119"/>
                    <a:pt x="22" y="119"/>
                    <a:pt x="22" y="119"/>
                  </a:cubicBezTo>
                  <a:cubicBezTo>
                    <a:pt x="22" y="120"/>
                    <a:pt x="21" y="120"/>
                    <a:pt x="22" y="121"/>
                  </a:cubicBezTo>
                  <a:cubicBezTo>
                    <a:pt x="23" y="121"/>
                    <a:pt x="23" y="120"/>
                    <a:pt x="26" y="120"/>
                  </a:cubicBezTo>
                  <a:cubicBezTo>
                    <a:pt x="27" y="118"/>
                    <a:pt x="27" y="115"/>
                    <a:pt x="27" y="113"/>
                  </a:cubicBezTo>
                  <a:cubicBezTo>
                    <a:pt x="27" y="113"/>
                    <a:pt x="27" y="114"/>
                    <a:pt x="27" y="113"/>
                  </a:cubicBezTo>
                  <a:cubicBezTo>
                    <a:pt x="28" y="111"/>
                    <a:pt x="28" y="109"/>
                    <a:pt x="31" y="107"/>
                  </a:cubicBezTo>
                  <a:cubicBezTo>
                    <a:pt x="32" y="104"/>
                    <a:pt x="35" y="96"/>
                    <a:pt x="32" y="92"/>
                  </a:cubicBezTo>
                  <a:cubicBezTo>
                    <a:pt x="32" y="91"/>
                    <a:pt x="31" y="91"/>
                    <a:pt x="31" y="91"/>
                  </a:cubicBezTo>
                  <a:cubicBezTo>
                    <a:pt x="31" y="90"/>
                    <a:pt x="32" y="90"/>
                    <a:pt x="32" y="90"/>
                  </a:cubicBezTo>
                  <a:cubicBezTo>
                    <a:pt x="33" y="89"/>
                    <a:pt x="32" y="89"/>
                    <a:pt x="31" y="88"/>
                  </a:cubicBezTo>
                  <a:cubicBezTo>
                    <a:pt x="32" y="87"/>
                    <a:pt x="32" y="86"/>
                    <a:pt x="31" y="84"/>
                  </a:cubicBezTo>
                  <a:cubicBezTo>
                    <a:pt x="32" y="82"/>
                    <a:pt x="34" y="79"/>
                    <a:pt x="32" y="77"/>
                  </a:cubicBezTo>
                  <a:cubicBezTo>
                    <a:pt x="34" y="72"/>
                    <a:pt x="31" y="64"/>
                    <a:pt x="33" y="60"/>
                  </a:cubicBezTo>
                  <a:cubicBezTo>
                    <a:pt x="32" y="60"/>
                    <a:pt x="31" y="60"/>
                    <a:pt x="31" y="59"/>
                  </a:cubicBezTo>
                  <a:cubicBezTo>
                    <a:pt x="32" y="58"/>
                    <a:pt x="32" y="59"/>
                    <a:pt x="32" y="59"/>
                  </a:cubicBezTo>
                  <a:cubicBezTo>
                    <a:pt x="32" y="58"/>
                    <a:pt x="32" y="58"/>
                    <a:pt x="32" y="58"/>
                  </a:cubicBezTo>
                  <a:cubicBezTo>
                    <a:pt x="32" y="56"/>
                    <a:pt x="31" y="58"/>
                    <a:pt x="31" y="57"/>
                  </a:cubicBezTo>
                  <a:cubicBezTo>
                    <a:pt x="31" y="56"/>
                    <a:pt x="32" y="56"/>
                    <a:pt x="32" y="56"/>
                  </a:cubicBezTo>
                  <a:cubicBezTo>
                    <a:pt x="32" y="55"/>
                    <a:pt x="31" y="56"/>
                    <a:pt x="30" y="54"/>
                  </a:cubicBezTo>
                  <a:cubicBezTo>
                    <a:pt x="31" y="54"/>
                    <a:pt x="30" y="54"/>
                    <a:pt x="31" y="54"/>
                  </a:cubicBezTo>
                  <a:cubicBezTo>
                    <a:pt x="31" y="54"/>
                    <a:pt x="32" y="54"/>
                    <a:pt x="32" y="54"/>
                  </a:cubicBezTo>
                  <a:cubicBezTo>
                    <a:pt x="33" y="53"/>
                    <a:pt x="30" y="53"/>
                    <a:pt x="31" y="53"/>
                  </a:cubicBezTo>
                  <a:cubicBezTo>
                    <a:pt x="31" y="52"/>
                    <a:pt x="32" y="53"/>
                    <a:pt x="32" y="53"/>
                  </a:cubicBezTo>
                  <a:cubicBezTo>
                    <a:pt x="32" y="52"/>
                    <a:pt x="32" y="51"/>
                    <a:pt x="32" y="51"/>
                  </a:cubicBezTo>
                  <a:cubicBezTo>
                    <a:pt x="30" y="51"/>
                    <a:pt x="29" y="49"/>
                    <a:pt x="27" y="49"/>
                  </a:cubicBezTo>
                  <a:cubicBezTo>
                    <a:pt x="27" y="49"/>
                    <a:pt x="27" y="48"/>
                    <a:pt x="27" y="47"/>
                  </a:cubicBezTo>
                  <a:cubicBezTo>
                    <a:pt x="28" y="47"/>
                    <a:pt x="28" y="47"/>
                    <a:pt x="29" y="47"/>
                  </a:cubicBezTo>
                  <a:cubicBezTo>
                    <a:pt x="28" y="48"/>
                    <a:pt x="29" y="48"/>
                    <a:pt x="29" y="47"/>
                  </a:cubicBezTo>
                  <a:cubicBezTo>
                    <a:pt x="32" y="50"/>
                    <a:pt x="34" y="46"/>
                    <a:pt x="35" y="44"/>
                  </a:cubicBezTo>
                  <a:cubicBezTo>
                    <a:pt x="35" y="42"/>
                    <a:pt x="34" y="37"/>
                    <a:pt x="36" y="35"/>
                  </a:cubicBezTo>
                  <a:cubicBezTo>
                    <a:pt x="35" y="29"/>
                    <a:pt x="35" y="25"/>
                    <a:pt x="32" y="22"/>
                  </a:cubicBezTo>
                  <a:cubicBezTo>
                    <a:pt x="31" y="22"/>
                    <a:pt x="31" y="22"/>
                    <a:pt x="30" y="21"/>
                  </a:cubicBezTo>
                  <a:cubicBezTo>
                    <a:pt x="29" y="23"/>
                    <a:pt x="28" y="25"/>
                    <a:pt x="26" y="24"/>
                  </a:cubicBezTo>
                  <a:cubicBezTo>
                    <a:pt x="26" y="22"/>
                    <a:pt x="26" y="20"/>
                    <a:pt x="28" y="18"/>
                  </a:cubicBezTo>
                  <a:cubicBezTo>
                    <a:pt x="27" y="16"/>
                    <a:pt x="27" y="14"/>
                    <a:pt x="28" y="12"/>
                  </a:cubicBezTo>
                  <a:cubicBezTo>
                    <a:pt x="28" y="11"/>
                    <a:pt x="27" y="10"/>
                    <a:pt x="27" y="9"/>
                  </a:cubicBezTo>
                  <a:cubicBezTo>
                    <a:pt x="27" y="10"/>
                    <a:pt x="27" y="10"/>
                    <a:pt x="28" y="10"/>
                  </a:cubicBezTo>
                  <a:cubicBezTo>
                    <a:pt x="27" y="8"/>
                    <a:pt x="27" y="7"/>
                    <a:pt x="26" y="6"/>
                  </a:cubicBezTo>
                  <a:cubicBezTo>
                    <a:pt x="27" y="6"/>
                    <a:pt x="27" y="5"/>
                    <a:pt x="28" y="5"/>
                  </a:cubicBezTo>
                  <a:cubicBezTo>
                    <a:pt x="27" y="4"/>
                    <a:pt x="28" y="5"/>
                    <a:pt x="29" y="4"/>
                  </a:cubicBezTo>
                  <a:cubicBezTo>
                    <a:pt x="28" y="3"/>
                    <a:pt x="27" y="3"/>
                    <a:pt x="27" y="2"/>
                  </a:cubicBezTo>
                  <a:cubicBezTo>
                    <a:pt x="27" y="2"/>
                    <a:pt x="27" y="3"/>
                    <a:pt x="26" y="3"/>
                  </a:cubicBezTo>
                  <a:cubicBezTo>
                    <a:pt x="26" y="2"/>
                    <a:pt x="25" y="2"/>
                    <a:pt x="25" y="2"/>
                  </a:cubicBezTo>
                  <a:cubicBezTo>
                    <a:pt x="25" y="2"/>
                    <a:pt x="25" y="2"/>
                    <a:pt x="25" y="1"/>
                  </a:cubicBezTo>
                  <a:cubicBezTo>
                    <a:pt x="25" y="2"/>
                    <a:pt x="24" y="1"/>
                    <a:pt x="24" y="0"/>
                  </a:cubicBezTo>
                  <a:cubicBezTo>
                    <a:pt x="23" y="2"/>
                    <a:pt x="23" y="0"/>
                    <a:pt x="22" y="0"/>
                  </a:cubicBezTo>
                  <a:cubicBezTo>
                    <a:pt x="21" y="1"/>
                    <a:pt x="20" y="3"/>
                    <a:pt x="18" y="2"/>
                  </a:cubicBezTo>
                  <a:cubicBezTo>
                    <a:pt x="18" y="2"/>
                    <a:pt x="18" y="2"/>
                    <a:pt x="18" y="1"/>
                  </a:cubicBezTo>
                  <a:cubicBezTo>
                    <a:pt x="16" y="2"/>
                    <a:pt x="12" y="2"/>
                    <a:pt x="12" y="5"/>
                  </a:cubicBezTo>
                  <a:cubicBezTo>
                    <a:pt x="13" y="5"/>
                    <a:pt x="14" y="4"/>
                    <a:pt x="14" y="5"/>
                  </a:cubicBezTo>
                  <a:cubicBezTo>
                    <a:pt x="11" y="6"/>
                    <a:pt x="11" y="8"/>
                    <a:pt x="8" y="9"/>
                  </a:cubicBezTo>
                  <a:cubicBezTo>
                    <a:pt x="9" y="10"/>
                    <a:pt x="6" y="11"/>
                    <a:pt x="8" y="11"/>
                  </a:cubicBezTo>
                  <a:cubicBezTo>
                    <a:pt x="8" y="12"/>
                    <a:pt x="7" y="11"/>
                    <a:pt x="7" y="12"/>
                  </a:cubicBezTo>
                  <a:cubicBezTo>
                    <a:pt x="8" y="12"/>
                    <a:pt x="6" y="12"/>
                    <a:pt x="7" y="13"/>
                  </a:cubicBezTo>
                  <a:cubicBezTo>
                    <a:pt x="7" y="14"/>
                    <a:pt x="8" y="11"/>
                    <a:pt x="9" y="12"/>
                  </a:cubicBezTo>
                  <a:cubicBezTo>
                    <a:pt x="8" y="12"/>
                    <a:pt x="8" y="13"/>
                    <a:pt x="9" y="14"/>
                  </a:cubicBezTo>
                  <a:cubicBezTo>
                    <a:pt x="7" y="15"/>
                    <a:pt x="5" y="17"/>
                    <a:pt x="7" y="16"/>
                  </a:cubicBezTo>
                  <a:cubicBezTo>
                    <a:pt x="6" y="18"/>
                    <a:pt x="4" y="20"/>
                    <a:pt x="6" y="23"/>
                  </a:cubicBezTo>
                  <a:cubicBezTo>
                    <a:pt x="6" y="22"/>
                    <a:pt x="6" y="21"/>
                    <a:pt x="7" y="21"/>
                  </a:cubicBezTo>
                  <a:cubicBezTo>
                    <a:pt x="7" y="22"/>
                    <a:pt x="6" y="23"/>
                    <a:pt x="6" y="23"/>
                  </a:cubicBezTo>
                  <a:cubicBezTo>
                    <a:pt x="7" y="23"/>
                    <a:pt x="7" y="22"/>
                    <a:pt x="7" y="23"/>
                  </a:cubicBezTo>
                  <a:cubicBezTo>
                    <a:pt x="7" y="23"/>
                    <a:pt x="7" y="24"/>
                    <a:pt x="7" y="24"/>
                  </a:cubicBezTo>
                  <a:cubicBezTo>
                    <a:pt x="7" y="24"/>
                    <a:pt x="6" y="24"/>
                    <a:pt x="6" y="25"/>
                  </a:cubicBezTo>
                  <a:cubicBezTo>
                    <a:pt x="7" y="25"/>
                    <a:pt x="7" y="25"/>
                    <a:pt x="8" y="25"/>
                  </a:cubicBezTo>
                  <a:cubicBezTo>
                    <a:pt x="7" y="26"/>
                    <a:pt x="5" y="28"/>
                    <a:pt x="6" y="28"/>
                  </a:cubicBezTo>
                  <a:cubicBezTo>
                    <a:pt x="6" y="28"/>
                    <a:pt x="7" y="27"/>
                    <a:pt x="7" y="28"/>
                  </a:cubicBezTo>
                  <a:cubicBezTo>
                    <a:pt x="7" y="29"/>
                    <a:pt x="4" y="30"/>
                    <a:pt x="6" y="30"/>
                  </a:cubicBezTo>
                  <a:cubicBezTo>
                    <a:pt x="6" y="31"/>
                    <a:pt x="5" y="31"/>
                    <a:pt x="4" y="31"/>
                  </a:cubicBezTo>
                  <a:cubicBezTo>
                    <a:pt x="5" y="32"/>
                    <a:pt x="5" y="32"/>
                    <a:pt x="6" y="32"/>
                  </a:cubicBezTo>
                  <a:cubicBezTo>
                    <a:pt x="5" y="33"/>
                    <a:pt x="6" y="35"/>
                    <a:pt x="5" y="35"/>
                  </a:cubicBezTo>
                  <a:cubicBezTo>
                    <a:pt x="6" y="39"/>
                    <a:pt x="5" y="42"/>
                    <a:pt x="6" y="44"/>
                  </a:cubicBezTo>
                  <a:cubicBezTo>
                    <a:pt x="6" y="43"/>
                    <a:pt x="7" y="45"/>
                    <a:pt x="7" y="44"/>
                  </a:cubicBezTo>
                  <a:cubicBezTo>
                    <a:pt x="6" y="44"/>
                    <a:pt x="7" y="42"/>
                    <a:pt x="7" y="42"/>
                  </a:cubicBezTo>
                  <a:cubicBezTo>
                    <a:pt x="8" y="44"/>
                    <a:pt x="9" y="43"/>
                    <a:pt x="9" y="44"/>
                  </a:cubicBezTo>
                  <a:cubicBezTo>
                    <a:pt x="9" y="45"/>
                    <a:pt x="8" y="44"/>
                    <a:pt x="8" y="45"/>
                  </a:cubicBezTo>
                  <a:cubicBezTo>
                    <a:pt x="9" y="45"/>
                    <a:pt x="9" y="45"/>
                    <a:pt x="9" y="45"/>
                  </a:cubicBezTo>
                  <a:cubicBezTo>
                    <a:pt x="9" y="46"/>
                    <a:pt x="9" y="47"/>
                    <a:pt x="9" y="47"/>
                  </a:cubicBezTo>
                  <a:cubicBezTo>
                    <a:pt x="8" y="47"/>
                    <a:pt x="8" y="46"/>
                    <a:pt x="7" y="47"/>
                  </a:cubicBezTo>
                  <a:cubicBezTo>
                    <a:pt x="7" y="47"/>
                    <a:pt x="8" y="47"/>
                    <a:pt x="8" y="49"/>
                  </a:cubicBezTo>
                  <a:cubicBezTo>
                    <a:pt x="6" y="56"/>
                    <a:pt x="2" y="65"/>
                    <a:pt x="8" y="73"/>
                  </a:cubicBezTo>
                  <a:cubicBezTo>
                    <a:pt x="10" y="75"/>
                    <a:pt x="12" y="78"/>
                    <a:pt x="12" y="80"/>
                  </a:cubicBezTo>
                  <a:cubicBezTo>
                    <a:pt x="11" y="81"/>
                    <a:pt x="11" y="80"/>
                    <a:pt x="10" y="81"/>
                  </a:cubicBezTo>
                  <a:cubicBezTo>
                    <a:pt x="10" y="81"/>
                    <a:pt x="11" y="84"/>
                    <a:pt x="9" y="83"/>
                  </a:cubicBezTo>
                  <a:cubicBezTo>
                    <a:pt x="9" y="83"/>
                    <a:pt x="10" y="84"/>
                    <a:pt x="9" y="84"/>
                  </a:cubicBezTo>
                  <a:cubicBezTo>
                    <a:pt x="9" y="84"/>
                    <a:pt x="8" y="84"/>
                    <a:pt x="8" y="84"/>
                  </a:cubicBezTo>
                  <a:cubicBezTo>
                    <a:pt x="8" y="85"/>
                    <a:pt x="8" y="85"/>
                    <a:pt x="7" y="86"/>
                  </a:cubicBezTo>
                  <a:cubicBezTo>
                    <a:pt x="1" y="87"/>
                    <a:pt x="0" y="97"/>
                    <a:pt x="1"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05" name="Freeform 60">
              <a:extLst>
                <a:ext uri="{FF2B5EF4-FFF2-40B4-BE49-F238E27FC236}">
                  <a16:creationId xmlns:a16="http://schemas.microsoft.com/office/drawing/2014/main" xmlns="" id="{7EE8D6F9-A086-4741-A421-3172DDA3CA75}"/>
                </a:ext>
              </a:extLst>
            </p:cNvPr>
            <p:cNvSpPr>
              <a:spLocks/>
            </p:cNvSpPr>
            <p:nvPr/>
          </p:nvSpPr>
          <p:spPr bwMode="auto">
            <a:xfrm>
              <a:off x="4047774" y="5750236"/>
              <a:ext cx="7651" cy="5738"/>
            </a:xfrm>
            <a:custGeom>
              <a:avLst/>
              <a:gdLst/>
              <a:ahLst/>
              <a:cxnLst>
                <a:cxn ang="0">
                  <a:pos x="1" y="0"/>
                </a:cxn>
                <a:cxn ang="0">
                  <a:pos x="1" y="2"/>
                </a:cxn>
                <a:cxn ang="0">
                  <a:pos x="4" y="1"/>
                </a:cxn>
                <a:cxn ang="0">
                  <a:pos x="2" y="0"/>
                </a:cxn>
                <a:cxn ang="0">
                  <a:pos x="1" y="0"/>
                </a:cxn>
              </a:cxnLst>
              <a:rect l="0" t="0" r="r" b="b"/>
              <a:pathLst>
                <a:path w="5" h="4">
                  <a:moveTo>
                    <a:pt x="1" y="0"/>
                  </a:moveTo>
                  <a:cubicBezTo>
                    <a:pt x="0" y="0"/>
                    <a:pt x="0" y="1"/>
                    <a:pt x="1" y="2"/>
                  </a:cubicBezTo>
                  <a:cubicBezTo>
                    <a:pt x="2" y="1"/>
                    <a:pt x="5" y="4"/>
                    <a:pt x="4" y="1"/>
                  </a:cubicBezTo>
                  <a:cubicBezTo>
                    <a:pt x="2" y="3"/>
                    <a:pt x="3" y="1"/>
                    <a:pt x="2" y="0"/>
                  </a:cubicBezTo>
                  <a:cubicBezTo>
                    <a:pt x="2" y="0"/>
                    <a:pt x="1" y="0"/>
                    <a:pt x="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06" name="Freeform 61">
              <a:extLst>
                <a:ext uri="{FF2B5EF4-FFF2-40B4-BE49-F238E27FC236}">
                  <a16:creationId xmlns:a16="http://schemas.microsoft.com/office/drawing/2014/main" xmlns="" id="{376E1CB3-5723-4DA8-8B89-2769D947D0EC}"/>
                </a:ext>
              </a:extLst>
            </p:cNvPr>
            <p:cNvSpPr>
              <a:spLocks noEditPoints="1"/>
            </p:cNvSpPr>
            <p:nvPr/>
          </p:nvSpPr>
          <p:spPr bwMode="auto">
            <a:xfrm>
              <a:off x="3776818" y="5877745"/>
              <a:ext cx="121771" cy="94994"/>
            </a:xfrm>
            <a:custGeom>
              <a:avLst/>
              <a:gdLst/>
              <a:ahLst/>
              <a:cxnLst>
                <a:cxn ang="0">
                  <a:pos x="57" y="47"/>
                </a:cxn>
                <a:cxn ang="0">
                  <a:pos x="58" y="47"/>
                </a:cxn>
                <a:cxn ang="0">
                  <a:pos x="40" y="55"/>
                </a:cxn>
                <a:cxn ang="0">
                  <a:pos x="41" y="56"/>
                </a:cxn>
                <a:cxn ang="0">
                  <a:pos x="73" y="50"/>
                </a:cxn>
                <a:cxn ang="0">
                  <a:pos x="70" y="51"/>
                </a:cxn>
                <a:cxn ang="0">
                  <a:pos x="76" y="58"/>
                </a:cxn>
                <a:cxn ang="0">
                  <a:pos x="81" y="52"/>
                </a:cxn>
                <a:cxn ang="0">
                  <a:pos x="78" y="49"/>
                </a:cxn>
                <a:cxn ang="0">
                  <a:pos x="75" y="51"/>
                </a:cxn>
                <a:cxn ang="0">
                  <a:pos x="73" y="46"/>
                </a:cxn>
                <a:cxn ang="0">
                  <a:pos x="74" y="43"/>
                </a:cxn>
                <a:cxn ang="0">
                  <a:pos x="74" y="40"/>
                </a:cxn>
                <a:cxn ang="0">
                  <a:pos x="71" y="37"/>
                </a:cxn>
                <a:cxn ang="0">
                  <a:pos x="66" y="38"/>
                </a:cxn>
                <a:cxn ang="0">
                  <a:pos x="65" y="34"/>
                </a:cxn>
                <a:cxn ang="0">
                  <a:pos x="69" y="29"/>
                </a:cxn>
                <a:cxn ang="0">
                  <a:pos x="63" y="28"/>
                </a:cxn>
                <a:cxn ang="0">
                  <a:pos x="51" y="25"/>
                </a:cxn>
                <a:cxn ang="0">
                  <a:pos x="46" y="15"/>
                </a:cxn>
                <a:cxn ang="0">
                  <a:pos x="39" y="8"/>
                </a:cxn>
                <a:cxn ang="0">
                  <a:pos x="3" y="7"/>
                </a:cxn>
                <a:cxn ang="0">
                  <a:pos x="1" y="16"/>
                </a:cxn>
                <a:cxn ang="0">
                  <a:pos x="4" y="11"/>
                </a:cxn>
                <a:cxn ang="0">
                  <a:pos x="5" y="11"/>
                </a:cxn>
                <a:cxn ang="0">
                  <a:pos x="4" y="12"/>
                </a:cxn>
                <a:cxn ang="0">
                  <a:pos x="5" y="13"/>
                </a:cxn>
                <a:cxn ang="0">
                  <a:pos x="6" y="13"/>
                </a:cxn>
                <a:cxn ang="0">
                  <a:pos x="7" y="15"/>
                </a:cxn>
                <a:cxn ang="0">
                  <a:pos x="8" y="14"/>
                </a:cxn>
                <a:cxn ang="0">
                  <a:pos x="9" y="14"/>
                </a:cxn>
                <a:cxn ang="0">
                  <a:pos x="11" y="21"/>
                </a:cxn>
                <a:cxn ang="0">
                  <a:pos x="22" y="36"/>
                </a:cxn>
                <a:cxn ang="0">
                  <a:pos x="22" y="39"/>
                </a:cxn>
                <a:cxn ang="0">
                  <a:pos x="32" y="50"/>
                </a:cxn>
                <a:cxn ang="0">
                  <a:pos x="35" y="51"/>
                </a:cxn>
                <a:cxn ang="0">
                  <a:pos x="36" y="55"/>
                </a:cxn>
                <a:cxn ang="0">
                  <a:pos x="38" y="54"/>
                </a:cxn>
                <a:cxn ang="0">
                  <a:pos x="40" y="56"/>
                </a:cxn>
                <a:cxn ang="0">
                  <a:pos x="43" y="57"/>
                </a:cxn>
                <a:cxn ang="0">
                  <a:pos x="42" y="60"/>
                </a:cxn>
                <a:cxn ang="0">
                  <a:pos x="46" y="58"/>
                </a:cxn>
                <a:cxn ang="0">
                  <a:pos x="50" y="58"/>
                </a:cxn>
                <a:cxn ang="0">
                  <a:pos x="50" y="59"/>
                </a:cxn>
                <a:cxn ang="0">
                  <a:pos x="60" y="55"/>
                </a:cxn>
                <a:cxn ang="0">
                  <a:pos x="61" y="57"/>
                </a:cxn>
                <a:cxn ang="0">
                  <a:pos x="65" y="55"/>
                </a:cxn>
                <a:cxn ang="0">
                  <a:pos x="70" y="58"/>
                </a:cxn>
                <a:cxn ang="0">
                  <a:pos x="77" y="60"/>
                </a:cxn>
              </a:cxnLst>
              <a:rect l="0" t="0" r="r" b="b"/>
              <a:pathLst>
                <a:path w="81" h="63">
                  <a:moveTo>
                    <a:pt x="58" y="47"/>
                  </a:moveTo>
                  <a:cubicBezTo>
                    <a:pt x="58" y="46"/>
                    <a:pt x="58" y="47"/>
                    <a:pt x="57" y="47"/>
                  </a:cubicBezTo>
                  <a:cubicBezTo>
                    <a:pt x="57" y="46"/>
                    <a:pt x="57" y="45"/>
                    <a:pt x="57" y="44"/>
                  </a:cubicBezTo>
                  <a:cubicBezTo>
                    <a:pt x="58" y="45"/>
                    <a:pt x="60" y="46"/>
                    <a:pt x="58" y="47"/>
                  </a:cubicBezTo>
                  <a:close/>
                  <a:moveTo>
                    <a:pt x="41" y="56"/>
                  </a:moveTo>
                  <a:cubicBezTo>
                    <a:pt x="41" y="57"/>
                    <a:pt x="40" y="55"/>
                    <a:pt x="40" y="55"/>
                  </a:cubicBezTo>
                  <a:cubicBezTo>
                    <a:pt x="40" y="55"/>
                    <a:pt x="39" y="55"/>
                    <a:pt x="39" y="56"/>
                  </a:cubicBezTo>
                  <a:cubicBezTo>
                    <a:pt x="38" y="55"/>
                    <a:pt x="41" y="54"/>
                    <a:pt x="41" y="56"/>
                  </a:cubicBezTo>
                  <a:close/>
                  <a:moveTo>
                    <a:pt x="70" y="51"/>
                  </a:moveTo>
                  <a:cubicBezTo>
                    <a:pt x="71" y="51"/>
                    <a:pt x="72" y="51"/>
                    <a:pt x="73" y="50"/>
                  </a:cubicBezTo>
                  <a:cubicBezTo>
                    <a:pt x="72" y="51"/>
                    <a:pt x="72" y="52"/>
                    <a:pt x="71" y="53"/>
                  </a:cubicBezTo>
                  <a:cubicBezTo>
                    <a:pt x="70" y="52"/>
                    <a:pt x="70" y="52"/>
                    <a:pt x="70" y="51"/>
                  </a:cubicBezTo>
                  <a:close/>
                  <a:moveTo>
                    <a:pt x="77" y="60"/>
                  </a:moveTo>
                  <a:cubicBezTo>
                    <a:pt x="76" y="59"/>
                    <a:pt x="76" y="59"/>
                    <a:pt x="76" y="58"/>
                  </a:cubicBezTo>
                  <a:cubicBezTo>
                    <a:pt x="78" y="59"/>
                    <a:pt x="79" y="56"/>
                    <a:pt x="78" y="55"/>
                  </a:cubicBezTo>
                  <a:cubicBezTo>
                    <a:pt x="79" y="54"/>
                    <a:pt x="79" y="53"/>
                    <a:pt x="81" y="52"/>
                  </a:cubicBezTo>
                  <a:cubicBezTo>
                    <a:pt x="81" y="51"/>
                    <a:pt x="79" y="51"/>
                    <a:pt x="78" y="51"/>
                  </a:cubicBezTo>
                  <a:cubicBezTo>
                    <a:pt x="78" y="50"/>
                    <a:pt x="77" y="50"/>
                    <a:pt x="78" y="49"/>
                  </a:cubicBezTo>
                  <a:cubicBezTo>
                    <a:pt x="77" y="49"/>
                    <a:pt x="76" y="49"/>
                    <a:pt x="76" y="49"/>
                  </a:cubicBezTo>
                  <a:cubicBezTo>
                    <a:pt x="75" y="50"/>
                    <a:pt x="76" y="51"/>
                    <a:pt x="75" y="51"/>
                  </a:cubicBezTo>
                  <a:cubicBezTo>
                    <a:pt x="74" y="50"/>
                    <a:pt x="76" y="49"/>
                    <a:pt x="75" y="47"/>
                  </a:cubicBezTo>
                  <a:cubicBezTo>
                    <a:pt x="74" y="47"/>
                    <a:pt x="74" y="46"/>
                    <a:pt x="73" y="46"/>
                  </a:cubicBezTo>
                  <a:cubicBezTo>
                    <a:pt x="74" y="45"/>
                    <a:pt x="74" y="44"/>
                    <a:pt x="73" y="44"/>
                  </a:cubicBezTo>
                  <a:cubicBezTo>
                    <a:pt x="73" y="44"/>
                    <a:pt x="74" y="44"/>
                    <a:pt x="74" y="43"/>
                  </a:cubicBezTo>
                  <a:cubicBezTo>
                    <a:pt x="74" y="43"/>
                    <a:pt x="73" y="42"/>
                    <a:pt x="72" y="41"/>
                  </a:cubicBezTo>
                  <a:cubicBezTo>
                    <a:pt x="73" y="40"/>
                    <a:pt x="74" y="41"/>
                    <a:pt x="74" y="40"/>
                  </a:cubicBezTo>
                  <a:cubicBezTo>
                    <a:pt x="73" y="40"/>
                    <a:pt x="72" y="41"/>
                    <a:pt x="72" y="41"/>
                  </a:cubicBezTo>
                  <a:cubicBezTo>
                    <a:pt x="72" y="39"/>
                    <a:pt x="72" y="39"/>
                    <a:pt x="71" y="37"/>
                  </a:cubicBezTo>
                  <a:cubicBezTo>
                    <a:pt x="68" y="38"/>
                    <a:pt x="68" y="36"/>
                    <a:pt x="67" y="35"/>
                  </a:cubicBezTo>
                  <a:cubicBezTo>
                    <a:pt x="67" y="36"/>
                    <a:pt x="67" y="37"/>
                    <a:pt x="66" y="38"/>
                  </a:cubicBezTo>
                  <a:cubicBezTo>
                    <a:pt x="66" y="38"/>
                    <a:pt x="66" y="38"/>
                    <a:pt x="66" y="38"/>
                  </a:cubicBezTo>
                  <a:cubicBezTo>
                    <a:pt x="67" y="37"/>
                    <a:pt x="64" y="35"/>
                    <a:pt x="65" y="34"/>
                  </a:cubicBezTo>
                  <a:cubicBezTo>
                    <a:pt x="67" y="33"/>
                    <a:pt x="70" y="32"/>
                    <a:pt x="70" y="31"/>
                  </a:cubicBezTo>
                  <a:cubicBezTo>
                    <a:pt x="69" y="31"/>
                    <a:pt x="70" y="30"/>
                    <a:pt x="69" y="29"/>
                  </a:cubicBezTo>
                  <a:cubicBezTo>
                    <a:pt x="67" y="29"/>
                    <a:pt x="66" y="29"/>
                    <a:pt x="64" y="30"/>
                  </a:cubicBezTo>
                  <a:cubicBezTo>
                    <a:pt x="64" y="29"/>
                    <a:pt x="64" y="28"/>
                    <a:pt x="63" y="28"/>
                  </a:cubicBezTo>
                  <a:cubicBezTo>
                    <a:pt x="61" y="29"/>
                    <a:pt x="62" y="30"/>
                    <a:pt x="61" y="30"/>
                  </a:cubicBezTo>
                  <a:cubicBezTo>
                    <a:pt x="59" y="25"/>
                    <a:pt x="55" y="24"/>
                    <a:pt x="51" y="25"/>
                  </a:cubicBezTo>
                  <a:cubicBezTo>
                    <a:pt x="52" y="23"/>
                    <a:pt x="50" y="20"/>
                    <a:pt x="49" y="20"/>
                  </a:cubicBezTo>
                  <a:cubicBezTo>
                    <a:pt x="49" y="18"/>
                    <a:pt x="47" y="16"/>
                    <a:pt x="46" y="15"/>
                  </a:cubicBezTo>
                  <a:cubicBezTo>
                    <a:pt x="45" y="14"/>
                    <a:pt x="45" y="13"/>
                    <a:pt x="45" y="12"/>
                  </a:cubicBezTo>
                  <a:cubicBezTo>
                    <a:pt x="44" y="11"/>
                    <a:pt x="41" y="9"/>
                    <a:pt x="39" y="8"/>
                  </a:cubicBezTo>
                  <a:cubicBezTo>
                    <a:pt x="32" y="2"/>
                    <a:pt x="23" y="0"/>
                    <a:pt x="14" y="3"/>
                  </a:cubicBezTo>
                  <a:cubicBezTo>
                    <a:pt x="8" y="4"/>
                    <a:pt x="8" y="6"/>
                    <a:pt x="3" y="7"/>
                  </a:cubicBezTo>
                  <a:cubicBezTo>
                    <a:pt x="5" y="10"/>
                    <a:pt x="0" y="13"/>
                    <a:pt x="0" y="17"/>
                  </a:cubicBezTo>
                  <a:cubicBezTo>
                    <a:pt x="1" y="17"/>
                    <a:pt x="1" y="15"/>
                    <a:pt x="1" y="16"/>
                  </a:cubicBezTo>
                  <a:cubicBezTo>
                    <a:pt x="2" y="17"/>
                    <a:pt x="1" y="19"/>
                    <a:pt x="3" y="20"/>
                  </a:cubicBezTo>
                  <a:cubicBezTo>
                    <a:pt x="2" y="15"/>
                    <a:pt x="0" y="14"/>
                    <a:pt x="4" y="11"/>
                  </a:cubicBezTo>
                  <a:cubicBezTo>
                    <a:pt x="3" y="10"/>
                    <a:pt x="3" y="10"/>
                    <a:pt x="3" y="9"/>
                  </a:cubicBezTo>
                  <a:cubicBezTo>
                    <a:pt x="4" y="10"/>
                    <a:pt x="4" y="11"/>
                    <a:pt x="5" y="11"/>
                  </a:cubicBezTo>
                  <a:cubicBezTo>
                    <a:pt x="3" y="11"/>
                    <a:pt x="2" y="14"/>
                    <a:pt x="3" y="14"/>
                  </a:cubicBezTo>
                  <a:cubicBezTo>
                    <a:pt x="3" y="13"/>
                    <a:pt x="3" y="13"/>
                    <a:pt x="4" y="12"/>
                  </a:cubicBezTo>
                  <a:cubicBezTo>
                    <a:pt x="4" y="13"/>
                    <a:pt x="3" y="15"/>
                    <a:pt x="3" y="15"/>
                  </a:cubicBezTo>
                  <a:cubicBezTo>
                    <a:pt x="4" y="14"/>
                    <a:pt x="4" y="12"/>
                    <a:pt x="5" y="13"/>
                  </a:cubicBezTo>
                  <a:cubicBezTo>
                    <a:pt x="5" y="13"/>
                    <a:pt x="4" y="15"/>
                    <a:pt x="5" y="16"/>
                  </a:cubicBezTo>
                  <a:cubicBezTo>
                    <a:pt x="5" y="15"/>
                    <a:pt x="5" y="13"/>
                    <a:pt x="6" y="13"/>
                  </a:cubicBezTo>
                  <a:cubicBezTo>
                    <a:pt x="6" y="14"/>
                    <a:pt x="5" y="16"/>
                    <a:pt x="6" y="17"/>
                  </a:cubicBezTo>
                  <a:cubicBezTo>
                    <a:pt x="6" y="16"/>
                    <a:pt x="6" y="14"/>
                    <a:pt x="7" y="15"/>
                  </a:cubicBezTo>
                  <a:cubicBezTo>
                    <a:pt x="7" y="15"/>
                    <a:pt x="7" y="18"/>
                    <a:pt x="8" y="19"/>
                  </a:cubicBezTo>
                  <a:cubicBezTo>
                    <a:pt x="8" y="17"/>
                    <a:pt x="7" y="15"/>
                    <a:pt x="8" y="14"/>
                  </a:cubicBezTo>
                  <a:cubicBezTo>
                    <a:pt x="8" y="16"/>
                    <a:pt x="8" y="19"/>
                    <a:pt x="9" y="20"/>
                  </a:cubicBezTo>
                  <a:cubicBezTo>
                    <a:pt x="9" y="18"/>
                    <a:pt x="8" y="16"/>
                    <a:pt x="9" y="14"/>
                  </a:cubicBezTo>
                  <a:cubicBezTo>
                    <a:pt x="9" y="17"/>
                    <a:pt x="10" y="24"/>
                    <a:pt x="10" y="17"/>
                  </a:cubicBezTo>
                  <a:cubicBezTo>
                    <a:pt x="10" y="19"/>
                    <a:pt x="10" y="20"/>
                    <a:pt x="11" y="21"/>
                  </a:cubicBezTo>
                  <a:cubicBezTo>
                    <a:pt x="12" y="20"/>
                    <a:pt x="16" y="33"/>
                    <a:pt x="16" y="28"/>
                  </a:cubicBezTo>
                  <a:cubicBezTo>
                    <a:pt x="18" y="31"/>
                    <a:pt x="21" y="34"/>
                    <a:pt x="22" y="36"/>
                  </a:cubicBezTo>
                  <a:cubicBezTo>
                    <a:pt x="23" y="37"/>
                    <a:pt x="23" y="37"/>
                    <a:pt x="23" y="38"/>
                  </a:cubicBezTo>
                  <a:cubicBezTo>
                    <a:pt x="23" y="38"/>
                    <a:pt x="22" y="38"/>
                    <a:pt x="22" y="39"/>
                  </a:cubicBezTo>
                  <a:cubicBezTo>
                    <a:pt x="24" y="42"/>
                    <a:pt x="27" y="44"/>
                    <a:pt x="31" y="48"/>
                  </a:cubicBezTo>
                  <a:cubicBezTo>
                    <a:pt x="32" y="49"/>
                    <a:pt x="30" y="50"/>
                    <a:pt x="32" y="50"/>
                  </a:cubicBezTo>
                  <a:cubicBezTo>
                    <a:pt x="32" y="49"/>
                    <a:pt x="32" y="49"/>
                    <a:pt x="32" y="49"/>
                  </a:cubicBezTo>
                  <a:cubicBezTo>
                    <a:pt x="33" y="50"/>
                    <a:pt x="34" y="50"/>
                    <a:pt x="35" y="51"/>
                  </a:cubicBezTo>
                  <a:cubicBezTo>
                    <a:pt x="35" y="52"/>
                    <a:pt x="33" y="54"/>
                    <a:pt x="34" y="54"/>
                  </a:cubicBezTo>
                  <a:cubicBezTo>
                    <a:pt x="35" y="52"/>
                    <a:pt x="35" y="55"/>
                    <a:pt x="36" y="55"/>
                  </a:cubicBezTo>
                  <a:cubicBezTo>
                    <a:pt x="36" y="54"/>
                    <a:pt x="37" y="54"/>
                    <a:pt x="37" y="53"/>
                  </a:cubicBezTo>
                  <a:cubicBezTo>
                    <a:pt x="38" y="54"/>
                    <a:pt x="38" y="53"/>
                    <a:pt x="38" y="54"/>
                  </a:cubicBezTo>
                  <a:cubicBezTo>
                    <a:pt x="38" y="55"/>
                    <a:pt x="39" y="57"/>
                    <a:pt x="40" y="57"/>
                  </a:cubicBezTo>
                  <a:cubicBezTo>
                    <a:pt x="40" y="57"/>
                    <a:pt x="39" y="56"/>
                    <a:pt x="40" y="56"/>
                  </a:cubicBezTo>
                  <a:cubicBezTo>
                    <a:pt x="41" y="57"/>
                    <a:pt x="43" y="56"/>
                    <a:pt x="43" y="55"/>
                  </a:cubicBezTo>
                  <a:cubicBezTo>
                    <a:pt x="43" y="56"/>
                    <a:pt x="43" y="57"/>
                    <a:pt x="43" y="57"/>
                  </a:cubicBezTo>
                  <a:cubicBezTo>
                    <a:pt x="42" y="57"/>
                    <a:pt x="42" y="57"/>
                    <a:pt x="41" y="57"/>
                  </a:cubicBezTo>
                  <a:cubicBezTo>
                    <a:pt x="42" y="58"/>
                    <a:pt x="43" y="59"/>
                    <a:pt x="42" y="60"/>
                  </a:cubicBezTo>
                  <a:cubicBezTo>
                    <a:pt x="44" y="59"/>
                    <a:pt x="43" y="58"/>
                    <a:pt x="44" y="57"/>
                  </a:cubicBezTo>
                  <a:cubicBezTo>
                    <a:pt x="44" y="59"/>
                    <a:pt x="45" y="57"/>
                    <a:pt x="46" y="58"/>
                  </a:cubicBezTo>
                  <a:cubicBezTo>
                    <a:pt x="45" y="58"/>
                    <a:pt x="46" y="59"/>
                    <a:pt x="46" y="60"/>
                  </a:cubicBezTo>
                  <a:cubicBezTo>
                    <a:pt x="47" y="58"/>
                    <a:pt x="48" y="57"/>
                    <a:pt x="50" y="58"/>
                  </a:cubicBezTo>
                  <a:cubicBezTo>
                    <a:pt x="49" y="57"/>
                    <a:pt x="50" y="55"/>
                    <a:pt x="51" y="56"/>
                  </a:cubicBezTo>
                  <a:cubicBezTo>
                    <a:pt x="51" y="57"/>
                    <a:pt x="50" y="58"/>
                    <a:pt x="50" y="59"/>
                  </a:cubicBezTo>
                  <a:cubicBezTo>
                    <a:pt x="51" y="59"/>
                    <a:pt x="52" y="57"/>
                    <a:pt x="54" y="56"/>
                  </a:cubicBezTo>
                  <a:cubicBezTo>
                    <a:pt x="56" y="57"/>
                    <a:pt x="58" y="57"/>
                    <a:pt x="60" y="55"/>
                  </a:cubicBezTo>
                  <a:cubicBezTo>
                    <a:pt x="60" y="56"/>
                    <a:pt x="59" y="56"/>
                    <a:pt x="59" y="57"/>
                  </a:cubicBezTo>
                  <a:cubicBezTo>
                    <a:pt x="60" y="57"/>
                    <a:pt x="60" y="58"/>
                    <a:pt x="61" y="57"/>
                  </a:cubicBezTo>
                  <a:cubicBezTo>
                    <a:pt x="61" y="56"/>
                    <a:pt x="61" y="55"/>
                    <a:pt x="63" y="55"/>
                  </a:cubicBezTo>
                  <a:cubicBezTo>
                    <a:pt x="63" y="56"/>
                    <a:pt x="65" y="55"/>
                    <a:pt x="65" y="55"/>
                  </a:cubicBezTo>
                  <a:cubicBezTo>
                    <a:pt x="64" y="56"/>
                    <a:pt x="63" y="55"/>
                    <a:pt x="62" y="57"/>
                  </a:cubicBezTo>
                  <a:cubicBezTo>
                    <a:pt x="64" y="58"/>
                    <a:pt x="69" y="60"/>
                    <a:pt x="70" y="58"/>
                  </a:cubicBezTo>
                  <a:cubicBezTo>
                    <a:pt x="72" y="58"/>
                    <a:pt x="71" y="61"/>
                    <a:pt x="69" y="61"/>
                  </a:cubicBezTo>
                  <a:cubicBezTo>
                    <a:pt x="71" y="63"/>
                    <a:pt x="73" y="61"/>
                    <a:pt x="77"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07" name="Freeform 62">
              <a:extLst>
                <a:ext uri="{FF2B5EF4-FFF2-40B4-BE49-F238E27FC236}">
                  <a16:creationId xmlns:a16="http://schemas.microsoft.com/office/drawing/2014/main" xmlns="" id="{C023B026-D4D6-4289-A905-FEAD860FA44B}"/>
                </a:ext>
              </a:extLst>
            </p:cNvPr>
            <p:cNvSpPr>
              <a:spLocks/>
            </p:cNvSpPr>
            <p:nvPr/>
          </p:nvSpPr>
          <p:spPr bwMode="auto">
            <a:xfrm>
              <a:off x="3823359" y="5951700"/>
              <a:ext cx="7651" cy="7651"/>
            </a:xfrm>
            <a:custGeom>
              <a:avLst/>
              <a:gdLst/>
              <a:ahLst/>
              <a:cxnLst>
                <a:cxn ang="0">
                  <a:pos x="3" y="1"/>
                </a:cxn>
                <a:cxn ang="0">
                  <a:pos x="2" y="4"/>
                </a:cxn>
                <a:cxn ang="0">
                  <a:pos x="5" y="4"/>
                </a:cxn>
                <a:cxn ang="0">
                  <a:pos x="3" y="1"/>
                </a:cxn>
              </a:cxnLst>
              <a:rect l="0" t="0" r="r" b="b"/>
              <a:pathLst>
                <a:path w="5" h="5">
                  <a:moveTo>
                    <a:pt x="3" y="1"/>
                  </a:moveTo>
                  <a:cubicBezTo>
                    <a:pt x="3" y="2"/>
                    <a:pt x="0" y="2"/>
                    <a:pt x="2" y="4"/>
                  </a:cubicBezTo>
                  <a:cubicBezTo>
                    <a:pt x="3" y="4"/>
                    <a:pt x="3" y="5"/>
                    <a:pt x="5" y="4"/>
                  </a:cubicBezTo>
                  <a:cubicBezTo>
                    <a:pt x="3" y="3"/>
                    <a:pt x="5" y="0"/>
                    <a:pt x="3"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08" name="Freeform 63">
              <a:extLst>
                <a:ext uri="{FF2B5EF4-FFF2-40B4-BE49-F238E27FC236}">
                  <a16:creationId xmlns:a16="http://schemas.microsoft.com/office/drawing/2014/main" xmlns="" id="{65CAFE32-353A-4488-8149-054C4D23C78F}"/>
                </a:ext>
              </a:extLst>
            </p:cNvPr>
            <p:cNvSpPr>
              <a:spLocks/>
            </p:cNvSpPr>
            <p:nvPr/>
          </p:nvSpPr>
          <p:spPr bwMode="auto">
            <a:xfrm>
              <a:off x="3959156" y="5905160"/>
              <a:ext cx="13389" cy="5738"/>
            </a:xfrm>
            <a:custGeom>
              <a:avLst/>
              <a:gdLst/>
              <a:ahLst/>
              <a:cxnLst>
                <a:cxn ang="0">
                  <a:pos x="2" y="3"/>
                </a:cxn>
                <a:cxn ang="0">
                  <a:pos x="3" y="4"/>
                </a:cxn>
                <a:cxn ang="0">
                  <a:pos x="7" y="3"/>
                </a:cxn>
                <a:cxn ang="0">
                  <a:pos x="6" y="4"/>
                </a:cxn>
                <a:cxn ang="0">
                  <a:pos x="9" y="0"/>
                </a:cxn>
                <a:cxn ang="0">
                  <a:pos x="7" y="1"/>
                </a:cxn>
                <a:cxn ang="0">
                  <a:pos x="8" y="2"/>
                </a:cxn>
                <a:cxn ang="0">
                  <a:pos x="7" y="2"/>
                </a:cxn>
                <a:cxn ang="0">
                  <a:pos x="4" y="1"/>
                </a:cxn>
                <a:cxn ang="0">
                  <a:pos x="5" y="2"/>
                </a:cxn>
                <a:cxn ang="0">
                  <a:pos x="2" y="1"/>
                </a:cxn>
                <a:cxn ang="0">
                  <a:pos x="3" y="2"/>
                </a:cxn>
                <a:cxn ang="0">
                  <a:pos x="1" y="2"/>
                </a:cxn>
                <a:cxn ang="0">
                  <a:pos x="2" y="2"/>
                </a:cxn>
                <a:cxn ang="0">
                  <a:pos x="1" y="2"/>
                </a:cxn>
                <a:cxn ang="0">
                  <a:pos x="2" y="3"/>
                </a:cxn>
              </a:cxnLst>
              <a:rect l="0" t="0" r="r" b="b"/>
              <a:pathLst>
                <a:path w="9" h="4">
                  <a:moveTo>
                    <a:pt x="2" y="3"/>
                  </a:moveTo>
                  <a:cubicBezTo>
                    <a:pt x="2" y="4"/>
                    <a:pt x="3" y="4"/>
                    <a:pt x="3" y="4"/>
                  </a:cubicBezTo>
                  <a:cubicBezTo>
                    <a:pt x="5" y="4"/>
                    <a:pt x="5" y="3"/>
                    <a:pt x="7" y="3"/>
                  </a:cubicBezTo>
                  <a:cubicBezTo>
                    <a:pt x="7" y="4"/>
                    <a:pt x="6" y="4"/>
                    <a:pt x="6" y="4"/>
                  </a:cubicBezTo>
                  <a:cubicBezTo>
                    <a:pt x="9" y="4"/>
                    <a:pt x="9" y="1"/>
                    <a:pt x="9" y="0"/>
                  </a:cubicBezTo>
                  <a:cubicBezTo>
                    <a:pt x="8" y="0"/>
                    <a:pt x="8" y="1"/>
                    <a:pt x="7" y="1"/>
                  </a:cubicBezTo>
                  <a:cubicBezTo>
                    <a:pt x="8" y="1"/>
                    <a:pt x="8" y="1"/>
                    <a:pt x="8" y="2"/>
                  </a:cubicBezTo>
                  <a:cubicBezTo>
                    <a:pt x="8" y="1"/>
                    <a:pt x="7" y="2"/>
                    <a:pt x="7" y="2"/>
                  </a:cubicBezTo>
                  <a:cubicBezTo>
                    <a:pt x="6" y="2"/>
                    <a:pt x="5" y="1"/>
                    <a:pt x="4" y="1"/>
                  </a:cubicBezTo>
                  <a:cubicBezTo>
                    <a:pt x="4" y="2"/>
                    <a:pt x="6" y="1"/>
                    <a:pt x="5" y="2"/>
                  </a:cubicBezTo>
                  <a:cubicBezTo>
                    <a:pt x="4" y="2"/>
                    <a:pt x="4" y="1"/>
                    <a:pt x="2" y="1"/>
                  </a:cubicBezTo>
                  <a:cubicBezTo>
                    <a:pt x="2" y="2"/>
                    <a:pt x="4" y="2"/>
                    <a:pt x="3" y="2"/>
                  </a:cubicBezTo>
                  <a:cubicBezTo>
                    <a:pt x="2" y="2"/>
                    <a:pt x="2" y="2"/>
                    <a:pt x="1" y="2"/>
                  </a:cubicBezTo>
                  <a:cubicBezTo>
                    <a:pt x="2" y="2"/>
                    <a:pt x="2" y="2"/>
                    <a:pt x="2" y="2"/>
                  </a:cubicBezTo>
                  <a:cubicBezTo>
                    <a:pt x="1" y="2"/>
                    <a:pt x="0" y="2"/>
                    <a:pt x="1" y="2"/>
                  </a:cubicBezTo>
                  <a:cubicBezTo>
                    <a:pt x="1" y="3"/>
                    <a:pt x="2" y="2"/>
                    <a:pt x="2"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09" name="Freeform 85">
              <a:extLst>
                <a:ext uri="{FF2B5EF4-FFF2-40B4-BE49-F238E27FC236}">
                  <a16:creationId xmlns:a16="http://schemas.microsoft.com/office/drawing/2014/main" xmlns="" id="{D2FBACF0-731F-481F-8BB6-B74DF8AD01AA}"/>
                </a:ext>
              </a:extLst>
            </p:cNvPr>
            <p:cNvSpPr>
              <a:spLocks noEditPoints="1"/>
            </p:cNvSpPr>
            <p:nvPr/>
          </p:nvSpPr>
          <p:spPr bwMode="auto">
            <a:xfrm>
              <a:off x="3581092" y="5395762"/>
              <a:ext cx="894475" cy="895112"/>
            </a:xfrm>
            <a:custGeom>
              <a:avLst/>
              <a:gdLst/>
              <a:ahLst/>
              <a:cxnLst>
                <a:cxn ang="0">
                  <a:pos x="297" y="594"/>
                </a:cxn>
                <a:cxn ang="0">
                  <a:pos x="0" y="297"/>
                </a:cxn>
                <a:cxn ang="0">
                  <a:pos x="297" y="0"/>
                </a:cxn>
                <a:cxn ang="0">
                  <a:pos x="594" y="297"/>
                </a:cxn>
                <a:cxn ang="0">
                  <a:pos x="297" y="594"/>
                </a:cxn>
                <a:cxn ang="0">
                  <a:pos x="297" y="40"/>
                </a:cxn>
                <a:cxn ang="0">
                  <a:pos x="40" y="297"/>
                </a:cxn>
                <a:cxn ang="0">
                  <a:pos x="297" y="554"/>
                </a:cxn>
                <a:cxn ang="0">
                  <a:pos x="554" y="297"/>
                </a:cxn>
                <a:cxn ang="0">
                  <a:pos x="297" y="40"/>
                </a:cxn>
              </a:cxnLst>
              <a:rect l="0" t="0" r="r" b="b"/>
              <a:pathLst>
                <a:path w="594" h="594">
                  <a:moveTo>
                    <a:pt x="297" y="594"/>
                  </a:moveTo>
                  <a:cubicBezTo>
                    <a:pt x="133" y="594"/>
                    <a:pt x="0" y="461"/>
                    <a:pt x="0" y="297"/>
                  </a:cubicBezTo>
                  <a:cubicBezTo>
                    <a:pt x="0" y="134"/>
                    <a:pt x="133" y="0"/>
                    <a:pt x="297" y="0"/>
                  </a:cubicBezTo>
                  <a:cubicBezTo>
                    <a:pt x="460" y="0"/>
                    <a:pt x="594" y="134"/>
                    <a:pt x="594" y="297"/>
                  </a:cubicBezTo>
                  <a:cubicBezTo>
                    <a:pt x="594" y="461"/>
                    <a:pt x="460" y="594"/>
                    <a:pt x="297" y="594"/>
                  </a:cubicBezTo>
                  <a:close/>
                  <a:moveTo>
                    <a:pt x="297" y="40"/>
                  </a:moveTo>
                  <a:cubicBezTo>
                    <a:pt x="155" y="40"/>
                    <a:pt x="40" y="156"/>
                    <a:pt x="40" y="297"/>
                  </a:cubicBezTo>
                  <a:cubicBezTo>
                    <a:pt x="40" y="439"/>
                    <a:pt x="155" y="554"/>
                    <a:pt x="297" y="554"/>
                  </a:cubicBezTo>
                  <a:cubicBezTo>
                    <a:pt x="438" y="554"/>
                    <a:pt x="554" y="439"/>
                    <a:pt x="554" y="297"/>
                  </a:cubicBezTo>
                  <a:cubicBezTo>
                    <a:pt x="554" y="156"/>
                    <a:pt x="438" y="40"/>
                    <a:pt x="297"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10" name="Freeform 87">
              <a:extLst>
                <a:ext uri="{FF2B5EF4-FFF2-40B4-BE49-F238E27FC236}">
                  <a16:creationId xmlns:a16="http://schemas.microsoft.com/office/drawing/2014/main" xmlns="" id="{B96CFB6A-6AC4-4781-A0DD-6EED7E1BE990}"/>
                </a:ext>
              </a:extLst>
            </p:cNvPr>
            <p:cNvSpPr>
              <a:spLocks noEditPoints="1"/>
            </p:cNvSpPr>
            <p:nvPr/>
          </p:nvSpPr>
          <p:spPr bwMode="auto">
            <a:xfrm>
              <a:off x="3465059" y="5683932"/>
              <a:ext cx="105195" cy="88619"/>
            </a:xfrm>
            <a:custGeom>
              <a:avLst/>
              <a:gdLst/>
              <a:ahLst/>
              <a:cxnLst>
                <a:cxn ang="0">
                  <a:pos x="70" y="43"/>
                </a:cxn>
                <a:cxn ang="0">
                  <a:pos x="66" y="59"/>
                </a:cxn>
                <a:cxn ang="0">
                  <a:pos x="0" y="44"/>
                </a:cxn>
                <a:cxn ang="0">
                  <a:pos x="5" y="22"/>
                </a:cxn>
                <a:cxn ang="0">
                  <a:pos x="8" y="12"/>
                </a:cxn>
                <a:cxn ang="0">
                  <a:pos x="12" y="6"/>
                </a:cxn>
                <a:cxn ang="0">
                  <a:pos x="22" y="1"/>
                </a:cxn>
                <a:cxn ang="0">
                  <a:pos x="33" y="1"/>
                </a:cxn>
                <a:cxn ang="0">
                  <a:pos x="44" y="7"/>
                </a:cxn>
                <a:cxn ang="0">
                  <a:pos x="50" y="17"/>
                </a:cxn>
                <a:cxn ang="0">
                  <a:pos x="51" y="23"/>
                </a:cxn>
                <a:cxn ang="0">
                  <a:pos x="50" y="34"/>
                </a:cxn>
                <a:cxn ang="0">
                  <a:pos x="49" y="38"/>
                </a:cxn>
                <a:cxn ang="0">
                  <a:pos x="70" y="43"/>
                </a:cxn>
                <a:cxn ang="0">
                  <a:pos x="34" y="35"/>
                </a:cxn>
                <a:cxn ang="0">
                  <a:pos x="35" y="32"/>
                </a:cxn>
                <a:cxn ang="0">
                  <a:pos x="35" y="22"/>
                </a:cxn>
                <a:cxn ang="0">
                  <a:pos x="30" y="18"/>
                </a:cxn>
                <a:cxn ang="0">
                  <a:pos x="23" y="19"/>
                </a:cxn>
                <a:cxn ang="0">
                  <a:pos x="19" y="27"/>
                </a:cxn>
                <a:cxn ang="0">
                  <a:pos x="18" y="31"/>
                </a:cxn>
                <a:cxn ang="0">
                  <a:pos x="34" y="35"/>
                </a:cxn>
              </a:cxnLst>
              <a:rect l="0" t="0" r="r" b="b"/>
              <a:pathLst>
                <a:path w="70" h="59">
                  <a:moveTo>
                    <a:pt x="70" y="43"/>
                  </a:moveTo>
                  <a:cubicBezTo>
                    <a:pt x="66" y="59"/>
                    <a:pt x="66" y="59"/>
                    <a:pt x="66" y="59"/>
                  </a:cubicBezTo>
                  <a:cubicBezTo>
                    <a:pt x="0" y="44"/>
                    <a:pt x="0" y="44"/>
                    <a:pt x="0" y="44"/>
                  </a:cubicBezTo>
                  <a:cubicBezTo>
                    <a:pt x="5" y="22"/>
                    <a:pt x="5" y="22"/>
                    <a:pt x="5" y="22"/>
                  </a:cubicBezTo>
                  <a:cubicBezTo>
                    <a:pt x="6" y="18"/>
                    <a:pt x="7" y="14"/>
                    <a:pt x="8" y="12"/>
                  </a:cubicBezTo>
                  <a:cubicBezTo>
                    <a:pt x="9" y="10"/>
                    <a:pt x="11" y="8"/>
                    <a:pt x="12" y="6"/>
                  </a:cubicBezTo>
                  <a:cubicBezTo>
                    <a:pt x="15" y="4"/>
                    <a:pt x="18" y="2"/>
                    <a:pt x="22" y="1"/>
                  </a:cubicBezTo>
                  <a:cubicBezTo>
                    <a:pt x="25" y="0"/>
                    <a:pt x="29" y="0"/>
                    <a:pt x="33" y="1"/>
                  </a:cubicBezTo>
                  <a:cubicBezTo>
                    <a:pt x="37" y="2"/>
                    <a:pt x="41" y="4"/>
                    <a:pt x="44" y="7"/>
                  </a:cubicBezTo>
                  <a:cubicBezTo>
                    <a:pt x="47" y="9"/>
                    <a:pt x="49" y="13"/>
                    <a:pt x="50" y="17"/>
                  </a:cubicBezTo>
                  <a:cubicBezTo>
                    <a:pt x="51" y="19"/>
                    <a:pt x="51" y="21"/>
                    <a:pt x="51" y="23"/>
                  </a:cubicBezTo>
                  <a:cubicBezTo>
                    <a:pt x="51" y="26"/>
                    <a:pt x="51" y="29"/>
                    <a:pt x="50" y="34"/>
                  </a:cubicBezTo>
                  <a:cubicBezTo>
                    <a:pt x="49" y="38"/>
                    <a:pt x="49" y="38"/>
                    <a:pt x="49" y="38"/>
                  </a:cubicBezTo>
                  <a:lnTo>
                    <a:pt x="70" y="43"/>
                  </a:lnTo>
                  <a:close/>
                  <a:moveTo>
                    <a:pt x="34" y="35"/>
                  </a:moveTo>
                  <a:cubicBezTo>
                    <a:pt x="35" y="32"/>
                    <a:pt x="35" y="32"/>
                    <a:pt x="35" y="32"/>
                  </a:cubicBezTo>
                  <a:cubicBezTo>
                    <a:pt x="36" y="27"/>
                    <a:pt x="36" y="24"/>
                    <a:pt x="35" y="22"/>
                  </a:cubicBezTo>
                  <a:cubicBezTo>
                    <a:pt x="34" y="20"/>
                    <a:pt x="33" y="19"/>
                    <a:pt x="30" y="18"/>
                  </a:cubicBezTo>
                  <a:cubicBezTo>
                    <a:pt x="27" y="17"/>
                    <a:pt x="25" y="18"/>
                    <a:pt x="23" y="19"/>
                  </a:cubicBezTo>
                  <a:cubicBezTo>
                    <a:pt x="22" y="21"/>
                    <a:pt x="20" y="23"/>
                    <a:pt x="19" y="27"/>
                  </a:cubicBezTo>
                  <a:cubicBezTo>
                    <a:pt x="18" y="31"/>
                    <a:pt x="18" y="31"/>
                    <a:pt x="18" y="31"/>
                  </a:cubicBezTo>
                  <a:lnTo>
                    <a:pt x="34"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11" name="Freeform 88">
              <a:extLst>
                <a:ext uri="{FF2B5EF4-FFF2-40B4-BE49-F238E27FC236}">
                  <a16:creationId xmlns:a16="http://schemas.microsoft.com/office/drawing/2014/main" xmlns="" id="{7B2C4571-695E-44E5-9D23-AD2FE23AB297}"/>
                </a:ext>
              </a:extLst>
            </p:cNvPr>
            <p:cNvSpPr>
              <a:spLocks noEditPoints="1"/>
            </p:cNvSpPr>
            <p:nvPr/>
          </p:nvSpPr>
          <p:spPr bwMode="auto">
            <a:xfrm>
              <a:off x="3490560" y="5594675"/>
              <a:ext cx="123684" cy="98182"/>
            </a:xfrm>
            <a:custGeom>
              <a:avLst/>
              <a:gdLst/>
              <a:ahLst/>
              <a:cxnLst>
                <a:cxn ang="0">
                  <a:pos x="69" y="50"/>
                </a:cxn>
                <a:cxn ang="0">
                  <a:pos x="62" y="65"/>
                </a:cxn>
                <a:cxn ang="0">
                  <a:pos x="0" y="38"/>
                </a:cxn>
                <a:cxn ang="0">
                  <a:pos x="8" y="17"/>
                </a:cxn>
                <a:cxn ang="0">
                  <a:pos x="13" y="8"/>
                </a:cxn>
                <a:cxn ang="0">
                  <a:pos x="19" y="3"/>
                </a:cxn>
                <a:cxn ang="0">
                  <a:pos x="29" y="0"/>
                </a:cxn>
                <a:cxn ang="0">
                  <a:pos x="40" y="2"/>
                </a:cxn>
                <a:cxn ang="0">
                  <a:pos x="51" y="11"/>
                </a:cxn>
                <a:cxn ang="0">
                  <a:pos x="54" y="25"/>
                </a:cxn>
                <a:cxn ang="0">
                  <a:pos x="82" y="19"/>
                </a:cxn>
                <a:cxn ang="0">
                  <a:pos x="74" y="38"/>
                </a:cxn>
                <a:cxn ang="0">
                  <a:pos x="49" y="41"/>
                </a:cxn>
                <a:cxn ang="0">
                  <a:pos x="69" y="50"/>
                </a:cxn>
                <a:cxn ang="0">
                  <a:pos x="35" y="35"/>
                </a:cxn>
                <a:cxn ang="0">
                  <a:pos x="36" y="32"/>
                </a:cxn>
                <a:cxn ang="0">
                  <a:pos x="38" y="23"/>
                </a:cxn>
                <a:cxn ang="0">
                  <a:pos x="34" y="18"/>
                </a:cxn>
                <a:cxn ang="0">
                  <a:pos x="27" y="18"/>
                </a:cxn>
                <a:cxn ang="0">
                  <a:pos x="22" y="25"/>
                </a:cxn>
                <a:cxn ang="0">
                  <a:pos x="20" y="29"/>
                </a:cxn>
                <a:cxn ang="0">
                  <a:pos x="35" y="35"/>
                </a:cxn>
              </a:cxnLst>
              <a:rect l="0" t="0" r="r" b="b"/>
              <a:pathLst>
                <a:path w="82" h="65">
                  <a:moveTo>
                    <a:pt x="69" y="50"/>
                  </a:moveTo>
                  <a:cubicBezTo>
                    <a:pt x="62" y="65"/>
                    <a:pt x="62" y="65"/>
                    <a:pt x="62" y="65"/>
                  </a:cubicBezTo>
                  <a:cubicBezTo>
                    <a:pt x="0" y="38"/>
                    <a:pt x="0" y="38"/>
                    <a:pt x="0" y="38"/>
                  </a:cubicBezTo>
                  <a:cubicBezTo>
                    <a:pt x="8" y="17"/>
                    <a:pt x="8" y="17"/>
                    <a:pt x="8" y="17"/>
                  </a:cubicBezTo>
                  <a:cubicBezTo>
                    <a:pt x="10" y="13"/>
                    <a:pt x="12" y="10"/>
                    <a:pt x="13" y="8"/>
                  </a:cubicBezTo>
                  <a:cubicBezTo>
                    <a:pt x="15" y="6"/>
                    <a:pt x="17" y="4"/>
                    <a:pt x="19" y="3"/>
                  </a:cubicBezTo>
                  <a:cubicBezTo>
                    <a:pt x="22" y="1"/>
                    <a:pt x="25" y="0"/>
                    <a:pt x="29" y="0"/>
                  </a:cubicBezTo>
                  <a:cubicBezTo>
                    <a:pt x="32" y="0"/>
                    <a:pt x="36" y="0"/>
                    <a:pt x="40" y="2"/>
                  </a:cubicBezTo>
                  <a:cubicBezTo>
                    <a:pt x="45" y="4"/>
                    <a:pt x="49" y="7"/>
                    <a:pt x="51" y="11"/>
                  </a:cubicBezTo>
                  <a:cubicBezTo>
                    <a:pt x="54" y="15"/>
                    <a:pt x="55" y="20"/>
                    <a:pt x="54" y="25"/>
                  </a:cubicBezTo>
                  <a:cubicBezTo>
                    <a:pt x="82" y="19"/>
                    <a:pt x="82" y="19"/>
                    <a:pt x="82" y="19"/>
                  </a:cubicBezTo>
                  <a:cubicBezTo>
                    <a:pt x="74" y="38"/>
                    <a:pt x="74" y="38"/>
                    <a:pt x="74" y="38"/>
                  </a:cubicBezTo>
                  <a:cubicBezTo>
                    <a:pt x="49" y="41"/>
                    <a:pt x="49" y="41"/>
                    <a:pt x="49" y="41"/>
                  </a:cubicBezTo>
                  <a:lnTo>
                    <a:pt x="69" y="50"/>
                  </a:lnTo>
                  <a:close/>
                  <a:moveTo>
                    <a:pt x="35" y="35"/>
                  </a:moveTo>
                  <a:cubicBezTo>
                    <a:pt x="36" y="32"/>
                    <a:pt x="36" y="32"/>
                    <a:pt x="36" y="32"/>
                  </a:cubicBezTo>
                  <a:cubicBezTo>
                    <a:pt x="38" y="28"/>
                    <a:pt x="39" y="25"/>
                    <a:pt x="38" y="23"/>
                  </a:cubicBezTo>
                  <a:cubicBezTo>
                    <a:pt x="38" y="21"/>
                    <a:pt x="36" y="19"/>
                    <a:pt x="34" y="18"/>
                  </a:cubicBezTo>
                  <a:cubicBezTo>
                    <a:pt x="31" y="17"/>
                    <a:pt x="29" y="17"/>
                    <a:pt x="27" y="18"/>
                  </a:cubicBezTo>
                  <a:cubicBezTo>
                    <a:pt x="25" y="19"/>
                    <a:pt x="23" y="21"/>
                    <a:pt x="22" y="25"/>
                  </a:cubicBezTo>
                  <a:cubicBezTo>
                    <a:pt x="20" y="29"/>
                    <a:pt x="20" y="29"/>
                    <a:pt x="20" y="29"/>
                  </a:cubicBezTo>
                  <a:lnTo>
                    <a:pt x="35"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12" name="Freeform 89">
              <a:extLst>
                <a:ext uri="{FF2B5EF4-FFF2-40B4-BE49-F238E27FC236}">
                  <a16:creationId xmlns:a16="http://schemas.microsoft.com/office/drawing/2014/main" xmlns="" id="{F4911C77-A43F-4396-9999-31FAAB2CD5D3}"/>
                </a:ext>
              </a:extLst>
            </p:cNvPr>
            <p:cNvSpPr>
              <a:spLocks/>
            </p:cNvSpPr>
            <p:nvPr/>
          </p:nvSpPr>
          <p:spPr bwMode="auto">
            <a:xfrm>
              <a:off x="3531363" y="5541759"/>
              <a:ext cx="100732" cy="73955"/>
            </a:xfrm>
            <a:custGeom>
              <a:avLst/>
              <a:gdLst/>
              <a:ahLst/>
              <a:cxnLst>
                <a:cxn ang="0">
                  <a:pos x="158" y="83"/>
                </a:cxn>
                <a:cxn ang="0">
                  <a:pos x="139" y="116"/>
                </a:cxn>
                <a:cxn ang="0">
                  <a:pos x="0" y="34"/>
                </a:cxn>
                <a:cxn ang="0">
                  <a:pos x="21" y="0"/>
                </a:cxn>
                <a:cxn ang="0">
                  <a:pos x="158" y="83"/>
                </a:cxn>
              </a:cxnLst>
              <a:rect l="0" t="0" r="r" b="b"/>
              <a:pathLst>
                <a:path w="158" h="116">
                  <a:moveTo>
                    <a:pt x="158" y="83"/>
                  </a:moveTo>
                  <a:lnTo>
                    <a:pt x="139" y="116"/>
                  </a:lnTo>
                  <a:lnTo>
                    <a:pt x="0" y="34"/>
                  </a:lnTo>
                  <a:lnTo>
                    <a:pt x="21" y="0"/>
                  </a:lnTo>
                  <a:lnTo>
                    <a:pt x="158" y="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13" name="Freeform 90">
              <a:extLst>
                <a:ext uri="{FF2B5EF4-FFF2-40B4-BE49-F238E27FC236}">
                  <a16:creationId xmlns:a16="http://schemas.microsoft.com/office/drawing/2014/main" xmlns="" id="{56D74078-8687-4B2D-8813-CCD6B3FF556A}"/>
                </a:ext>
              </a:extLst>
            </p:cNvPr>
            <p:cNvSpPr>
              <a:spLocks/>
            </p:cNvSpPr>
            <p:nvPr/>
          </p:nvSpPr>
          <p:spPr bwMode="auto">
            <a:xfrm>
              <a:off x="3558140" y="5433377"/>
              <a:ext cx="149185" cy="149185"/>
            </a:xfrm>
            <a:custGeom>
              <a:avLst/>
              <a:gdLst/>
              <a:ahLst/>
              <a:cxnLst>
                <a:cxn ang="0">
                  <a:pos x="147" y="206"/>
                </a:cxn>
                <a:cxn ang="0">
                  <a:pos x="123" y="234"/>
                </a:cxn>
                <a:cxn ang="0">
                  <a:pos x="0" y="130"/>
                </a:cxn>
                <a:cxn ang="0">
                  <a:pos x="36" y="90"/>
                </a:cxn>
                <a:cxn ang="0">
                  <a:pos x="130" y="130"/>
                </a:cxn>
                <a:cxn ang="0">
                  <a:pos x="76" y="43"/>
                </a:cxn>
                <a:cxn ang="0">
                  <a:pos x="111" y="0"/>
                </a:cxn>
                <a:cxn ang="0">
                  <a:pos x="234" y="104"/>
                </a:cxn>
                <a:cxn ang="0">
                  <a:pos x="208" y="135"/>
                </a:cxn>
                <a:cxn ang="0">
                  <a:pos x="128" y="64"/>
                </a:cxn>
                <a:cxn ang="0">
                  <a:pos x="187" y="159"/>
                </a:cxn>
                <a:cxn ang="0">
                  <a:pos x="168" y="180"/>
                </a:cxn>
                <a:cxn ang="0">
                  <a:pos x="66" y="137"/>
                </a:cxn>
                <a:cxn ang="0">
                  <a:pos x="147" y="206"/>
                </a:cxn>
              </a:cxnLst>
              <a:rect l="0" t="0" r="r" b="b"/>
              <a:pathLst>
                <a:path w="234" h="234">
                  <a:moveTo>
                    <a:pt x="147" y="206"/>
                  </a:moveTo>
                  <a:lnTo>
                    <a:pt x="123" y="234"/>
                  </a:lnTo>
                  <a:lnTo>
                    <a:pt x="0" y="130"/>
                  </a:lnTo>
                  <a:lnTo>
                    <a:pt x="36" y="90"/>
                  </a:lnTo>
                  <a:lnTo>
                    <a:pt x="130" y="130"/>
                  </a:lnTo>
                  <a:lnTo>
                    <a:pt x="76" y="43"/>
                  </a:lnTo>
                  <a:lnTo>
                    <a:pt x="111" y="0"/>
                  </a:lnTo>
                  <a:lnTo>
                    <a:pt x="234" y="104"/>
                  </a:lnTo>
                  <a:lnTo>
                    <a:pt x="208" y="135"/>
                  </a:lnTo>
                  <a:lnTo>
                    <a:pt x="128" y="64"/>
                  </a:lnTo>
                  <a:lnTo>
                    <a:pt x="187" y="159"/>
                  </a:lnTo>
                  <a:lnTo>
                    <a:pt x="168" y="180"/>
                  </a:lnTo>
                  <a:lnTo>
                    <a:pt x="66" y="137"/>
                  </a:lnTo>
                  <a:lnTo>
                    <a:pt x="147" y="2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14" name="Freeform 91">
              <a:extLst>
                <a:ext uri="{FF2B5EF4-FFF2-40B4-BE49-F238E27FC236}">
                  <a16:creationId xmlns:a16="http://schemas.microsoft.com/office/drawing/2014/main" xmlns="" id="{E585D1CD-2932-4F63-A16D-4A4914B3AD04}"/>
                </a:ext>
              </a:extLst>
            </p:cNvPr>
            <p:cNvSpPr>
              <a:spLocks noEditPoints="1"/>
            </p:cNvSpPr>
            <p:nvPr/>
          </p:nvSpPr>
          <p:spPr bwMode="auto">
            <a:xfrm>
              <a:off x="3674173" y="5385561"/>
              <a:ext cx="109658" cy="117308"/>
            </a:xfrm>
            <a:custGeom>
              <a:avLst/>
              <a:gdLst/>
              <a:ahLst/>
              <a:cxnLst>
                <a:cxn ang="0">
                  <a:pos x="73" y="134"/>
                </a:cxn>
                <a:cxn ang="0">
                  <a:pos x="83" y="158"/>
                </a:cxn>
                <a:cxn ang="0">
                  <a:pos x="47" y="184"/>
                </a:cxn>
                <a:cxn ang="0">
                  <a:pos x="0" y="19"/>
                </a:cxn>
                <a:cxn ang="0">
                  <a:pos x="24" y="0"/>
                </a:cxn>
                <a:cxn ang="0">
                  <a:pos x="172" y="89"/>
                </a:cxn>
                <a:cxn ang="0">
                  <a:pos x="137" y="115"/>
                </a:cxn>
                <a:cxn ang="0">
                  <a:pos x="116" y="101"/>
                </a:cxn>
                <a:cxn ang="0">
                  <a:pos x="73" y="134"/>
                </a:cxn>
                <a:cxn ang="0">
                  <a:pos x="87" y="82"/>
                </a:cxn>
                <a:cxn ang="0">
                  <a:pos x="45" y="52"/>
                </a:cxn>
                <a:cxn ang="0">
                  <a:pos x="61" y="101"/>
                </a:cxn>
                <a:cxn ang="0">
                  <a:pos x="87" y="82"/>
                </a:cxn>
              </a:cxnLst>
              <a:rect l="0" t="0" r="r" b="b"/>
              <a:pathLst>
                <a:path w="172" h="184">
                  <a:moveTo>
                    <a:pt x="73" y="134"/>
                  </a:moveTo>
                  <a:lnTo>
                    <a:pt x="83" y="158"/>
                  </a:lnTo>
                  <a:lnTo>
                    <a:pt x="47" y="184"/>
                  </a:lnTo>
                  <a:lnTo>
                    <a:pt x="0" y="19"/>
                  </a:lnTo>
                  <a:lnTo>
                    <a:pt x="24" y="0"/>
                  </a:lnTo>
                  <a:lnTo>
                    <a:pt x="172" y="89"/>
                  </a:lnTo>
                  <a:lnTo>
                    <a:pt x="137" y="115"/>
                  </a:lnTo>
                  <a:lnTo>
                    <a:pt x="116" y="101"/>
                  </a:lnTo>
                  <a:lnTo>
                    <a:pt x="73" y="134"/>
                  </a:lnTo>
                  <a:close/>
                  <a:moveTo>
                    <a:pt x="87" y="82"/>
                  </a:moveTo>
                  <a:lnTo>
                    <a:pt x="45" y="52"/>
                  </a:lnTo>
                  <a:lnTo>
                    <a:pt x="61" y="101"/>
                  </a:lnTo>
                  <a:lnTo>
                    <a:pt x="87" y="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15" name="Freeform 92">
              <a:extLst>
                <a:ext uri="{FF2B5EF4-FFF2-40B4-BE49-F238E27FC236}">
                  <a16:creationId xmlns:a16="http://schemas.microsoft.com/office/drawing/2014/main" xmlns="" id="{4901810C-FB7A-45E5-A88F-EBDCDB9F0292}"/>
                </a:ext>
              </a:extLst>
            </p:cNvPr>
            <p:cNvSpPr>
              <a:spLocks noEditPoints="1"/>
            </p:cNvSpPr>
            <p:nvPr/>
          </p:nvSpPr>
          <p:spPr bwMode="auto">
            <a:xfrm>
              <a:off x="3736015" y="5329457"/>
              <a:ext cx="114121" cy="114758"/>
            </a:xfrm>
            <a:custGeom>
              <a:avLst/>
              <a:gdLst/>
              <a:ahLst/>
              <a:cxnLst>
                <a:cxn ang="0">
                  <a:pos x="46" y="69"/>
                </a:cxn>
                <a:cxn ang="0">
                  <a:pos x="31" y="76"/>
                </a:cxn>
                <a:cxn ang="0">
                  <a:pos x="0" y="16"/>
                </a:cxn>
                <a:cxn ang="0">
                  <a:pos x="20" y="5"/>
                </a:cxn>
                <a:cxn ang="0">
                  <a:pos x="30" y="1"/>
                </a:cxn>
                <a:cxn ang="0">
                  <a:pos x="37" y="1"/>
                </a:cxn>
                <a:cxn ang="0">
                  <a:pos x="47" y="5"/>
                </a:cxn>
                <a:cxn ang="0">
                  <a:pos x="54" y="14"/>
                </a:cxn>
                <a:cxn ang="0">
                  <a:pos x="57" y="28"/>
                </a:cxn>
                <a:cxn ang="0">
                  <a:pos x="50" y="40"/>
                </a:cxn>
                <a:cxn ang="0">
                  <a:pos x="76" y="53"/>
                </a:cxn>
                <a:cxn ang="0">
                  <a:pos x="57" y="63"/>
                </a:cxn>
                <a:cxn ang="0">
                  <a:pos x="36" y="49"/>
                </a:cxn>
                <a:cxn ang="0">
                  <a:pos x="46" y="69"/>
                </a:cxn>
                <a:cxn ang="0">
                  <a:pos x="29" y="36"/>
                </a:cxn>
                <a:cxn ang="0">
                  <a:pos x="32" y="35"/>
                </a:cxn>
                <a:cxn ang="0">
                  <a:pos x="39" y="29"/>
                </a:cxn>
                <a:cxn ang="0">
                  <a:pos x="39" y="22"/>
                </a:cxn>
                <a:cxn ang="0">
                  <a:pos x="34" y="17"/>
                </a:cxn>
                <a:cxn ang="0">
                  <a:pos x="26" y="20"/>
                </a:cxn>
                <a:cxn ang="0">
                  <a:pos x="21" y="22"/>
                </a:cxn>
                <a:cxn ang="0">
                  <a:pos x="29" y="36"/>
                </a:cxn>
              </a:cxnLst>
              <a:rect l="0" t="0" r="r" b="b"/>
              <a:pathLst>
                <a:path w="76" h="76">
                  <a:moveTo>
                    <a:pt x="46" y="69"/>
                  </a:moveTo>
                  <a:cubicBezTo>
                    <a:pt x="31" y="76"/>
                    <a:pt x="31" y="76"/>
                    <a:pt x="31" y="76"/>
                  </a:cubicBezTo>
                  <a:cubicBezTo>
                    <a:pt x="0" y="16"/>
                    <a:pt x="0" y="16"/>
                    <a:pt x="0" y="16"/>
                  </a:cubicBezTo>
                  <a:cubicBezTo>
                    <a:pt x="20" y="5"/>
                    <a:pt x="20" y="5"/>
                    <a:pt x="20" y="5"/>
                  </a:cubicBezTo>
                  <a:cubicBezTo>
                    <a:pt x="24" y="3"/>
                    <a:pt x="27" y="2"/>
                    <a:pt x="30" y="1"/>
                  </a:cubicBezTo>
                  <a:cubicBezTo>
                    <a:pt x="32" y="1"/>
                    <a:pt x="35" y="0"/>
                    <a:pt x="37" y="1"/>
                  </a:cubicBezTo>
                  <a:cubicBezTo>
                    <a:pt x="41" y="1"/>
                    <a:pt x="44" y="3"/>
                    <a:pt x="47" y="5"/>
                  </a:cubicBezTo>
                  <a:cubicBezTo>
                    <a:pt x="49" y="7"/>
                    <a:pt x="52" y="10"/>
                    <a:pt x="54" y="14"/>
                  </a:cubicBezTo>
                  <a:cubicBezTo>
                    <a:pt x="56" y="18"/>
                    <a:pt x="57" y="23"/>
                    <a:pt x="57" y="28"/>
                  </a:cubicBezTo>
                  <a:cubicBezTo>
                    <a:pt x="56" y="33"/>
                    <a:pt x="54" y="37"/>
                    <a:pt x="50" y="40"/>
                  </a:cubicBezTo>
                  <a:cubicBezTo>
                    <a:pt x="76" y="53"/>
                    <a:pt x="76" y="53"/>
                    <a:pt x="76" y="53"/>
                  </a:cubicBezTo>
                  <a:cubicBezTo>
                    <a:pt x="57" y="63"/>
                    <a:pt x="57" y="63"/>
                    <a:pt x="57" y="63"/>
                  </a:cubicBezTo>
                  <a:cubicBezTo>
                    <a:pt x="36" y="49"/>
                    <a:pt x="36" y="49"/>
                    <a:pt x="36" y="49"/>
                  </a:cubicBezTo>
                  <a:lnTo>
                    <a:pt x="46" y="69"/>
                  </a:lnTo>
                  <a:close/>
                  <a:moveTo>
                    <a:pt x="29" y="36"/>
                  </a:moveTo>
                  <a:cubicBezTo>
                    <a:pt x="32" y="35"/>
                    <a:pt x="32" y="35"/>
                    <a:pt x="32" y="35"/>
                  </a:cubicBezTo>
                  <a:cubicBezTo>
                    <a:pt x="36" y="33"/>
                    <a:pt x="38" y="31"/>
                    <a:pt x="39" y="29"/>
                  </a:cubicBezTo>
                  <a:cubicBezTo>
                    <a:pt x="40" y="27"/>
                    <a:pt x="40" y="24"/>
                    <a:pt x="39" y="22"/>
                  </a:cubicBezTo>
                  <a:cubicBezTo>
                    <a:pt x="38" y="19"/>
                    <a:pt x="36" y="18"/>
                    <a:pt x="34" y="17"/>
                  </a:cubicBezTo>
                  <a:cubicBezTo>
                    <a:pt x="32" y="17"/>
                    <a:pt x="29" y="18"/>
                    <a:pt x="26" y="20"/>
                  </a:cubicBezTo>
                  <a:cubicBezTo>
                    <a:pt x="21" y="22"/>
                    <a:pt x="21" y="22"/>
                    <a:pt x="21" y="22"/>
                  </a:cubicBezTo>
                  <a:lnTo>
                    <a:pt x="29"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16" name="Freeform 93">
              <a:extLst>
                <a:ext uri="{FF2B5EF4-FFF2-40B4-BE49-F238E27FC236}">
                  <a16:creationId xmlns:a16="http://schemas.microsoft.com/office/drawing/2014/main" xmlns="" id="{9139F107-7812-4C25-9D99-FAD03BEEC8A0}"/>
                </a:ext>
              </a:extLst>
            </p:cNvPr>
            <p:cNvSpPr>
              <a:spLocks/>
            </p:cNvSpPr>
            <p:nvPr/>
          </p:nvSpPr>
          <p:spPr bwMode="auto">
            <a:xfrm>
              <a:off x="3809970" y="5288654"/>
              <a:ext cx="84156" cy="114758"/>
            </a:xfrm>
            <a:custGeom>
              <a:avLst/>
              <a:gdLst/>
              <a:ahLst/>
              <a:cxnLst>
                <a:cxn ang="0">
                  <a:pos x="132" y="168"/>
                </a:cxn>
                <a:cxn ang="0">
                  <a:pos x="94" y="180"/>
                </a:cxn>
                <a:cxn ang="0">
                  <a:pos x="75" y="123"/>
                </a:cxn>
                <a:cxn ang="0">
                  <a:pos x="0" y="41"/>
                </a:cxn>
                <a:cxn ang="0">
                  <a:pos x="42" y="29"/>
                </a:cxn>
                <a:cxn ang="0">
                  <a:pos x="82" y="76"/>
                </a:cxn>
                <a:cxn ang="0">
                  <a:pos x="87" y="12"/>
                </a:cxn>
                <a:cxn ang="0">
                  <a:pos x="127" y="0"/>
                </a:cxn>
                <a:cxn ang="0">
                  <a:pos x="113" y="112"/>
                </a:cxn>
                <a:cxn ang="0">
                  <a:pos x="132" y="168"/>
                </a:cxn>
              </a:cxnLst>
              <a:rect l="0" t="0" r="r" b="b"/>
              <a:pathLst>
                <a:path w="132" h="180">
                  <a:moveTo>
                    <a:pt x="132" y="168"/>
                  </a:moveTo>
                  <a:lnTo>
                    <a:pt x="94" y="180"/>
                  </a:lnTo>
                  <a:lnTo>
                    <a:pt x="75" y="123"/>
                  </a:lnTo>
                  <a:lnTo>
                    <a:pt x="0" y="41"/>
                  </a:lnTo>
                  <a:lnTo>
                    <a:pt x="42" y="29"/>
                  </a:lnTo>
                  <a:lnTo>
                    <a:pt x="82" y="76"/>
                  </a:lnTo>
                  <a:lnTo>
                    <a:pt x="87" y="12"/>
                  </a:lnTo>
                  <a:lnTo>
                    <a:pt x="127" y="0"/>
                  </a:lnTo>
                  <a:lnTo>
                    <a:pt x="113" y="112"/>
                  </a:lnTo>
                  <a:lnTo>
                    <a:pt x="132"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17" name="Freeform 94">
              <a:extLst>
                <a:ext uri="{FF2B5EF4-FFF2-40B4-BE49-F238E27FC236}">
                  <a16:creationId xmlns:a16="http://schemas.microsoft.com/office/drawing/2014/main" xmlns="" id="{07F9CFAB-602D-48E2-BA80-E10ABDD36B4F}"/>
                </a:ext>
              </a:extLst>
            </p:cNvPr>
            <p:cNvSpPr>
              <a:spLocks/>
            </p:cNvSpPr>
            <p:nvPr/>
          </p:nvSpPr>
          <p:spPr bwMode="auto">
            <a:xfrm>
              <a:off x="3954055" y="5273991"/>
              <a:ext cx="63754" cy="107107"/>
            </a:xfrm>
            <a:custGeom>
              <a:avLst/>
              <a:gdLst/>
              <a:ahLst/>
              <a:cxnLst>
                <a:cxn ang="0">
                  <a:pos x="100" y="161"/>
                </a:cxn>
                <a:cxn ang="0">
                  <a:pos x="12" y="168"/>
                </a:cxn>
                <a:cxn ang="0">
                  <a:pos x="0" y="7"/>
                </a:cxn>
                <a:cxn ang="0">
                  <a:pos x="88" y="0"/>
                </a:cxn>
                <a:cxn ang="0">
                  <a:pos x="90" y="35"/>
                </a:cxn>
                <a:cxn ang="0">
                  <a:pos x="43" y="38"/>
                </a:cxn>
                <a:cxn ang="0">
                  <a:pos x="45" y="64"/>
                </a:cxn>
                <a:cxn ang="0">
                  <a:pos x="93" y="61"/>
                </a:cxn>
                <a:cxn ang="0">
                  <a:pos x="95" y="97"/>
                </a:cxn>
                <a:cxn ang="0">
                  <a:pos x="48" y="101"/>
                </a:cxn>
                <a:cxn ang="0">
                  <a:pos x="50" y="127"/>
                </a:cxn>
                <a:cxn ang="0">
                  <a:pos x="97" y="125"/>
                </a:cxn>
                <a:cxn ang="0">
                  <a:pos x="100" y="161"/>
                </a:cxn>
              </a:cxnLst>
              <a:rect l="0" t="0" r="r" b="b"/>
              <a:pathLst>
                <a:path w="100" h="168">
                  <a:moveTo>
                    <a:pt x="100" y="161"/>
                  </a:moveTo>
                  <a:lnTo>
                    <a:pt x="12" y="168"/>
                  </a:lnTo>
                  <a:lnTo>
                    <a:pt x="0" y="7"/>
                  </a:lnTo>
                  <a:lnTo>
                    <a:pt x="88" y="0"/>
                  </a:lnTo>
                  <a:lnTo>
                    <a:pt x="90" y="35"/>
                  </a:lnTo>
                  <a:lnTo>
                    <a:pt x="43" y="38"/>
                  </a:lnTo>
                  <a:lnTo>
                    <a:pt x="45" y="64"/>
                  </a:lnTo>
                  <a:lnTo>
                    <a:pt x="93" y="61"/>
                  </a:lnTo>
                  <a:lnTo>
                    <a:pt x="95" y="97"/>
                  </a:lnTo>
                  <a:lnTo>
                    <a:pt x="48" y="101"/>
                  </a:lnTo>
                  <a:lnTo>
                    <a:pt x="50" y="127"/>
                  </a:lnTo>
                  <a:lnTo>
                    <a:pt x="97" y="125"/>
                  </a:lnTo>
                  <a:lnTo>
                    <a:pt x="100"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18" name="Freeform 95">
              <a:extLst>
                <a:ext uri="{FF2B5EF4-FFF2-40B4-BE49-F238E27FC236}">
                  <a16:creationId xmlns:a16="http://schemas.microsoft.com/office/drawing/2014/main" xmlns="" id="{64D069BC-5BC8-4056-B5B2-D595B22A7026}"/>
                </a:ext>
              </a:extLst>
            </p:cNvPr>
            <p:cNvSpPr>
              <a:spLocks noEditPoints="1"/>
            </p:cNvSpPr>
            <p:nvPr/>
          </p:nvSpPr>
          <p:spPr bwMode="auto">
            <a:xfrm>
              <a:off x="4029923" y="5272078"/>
              <a:ext cx="93081" cy="107107"/>
            </a:xfrm>
            <a:custGeom>
              <a:avLst/>
              <a:gdLst/>
              <a:ahLst/>
              <a:cxnLst>
                <a:cxn ang="0">
                  <a:pos x="26" y="70"/>
                </a:cxn>
                <a:cxn ang="0">
                  <a:pos x="0" y="68"/>
                </a:cxn>
                <a:cxn ang="0">
                  <a:pos x="6" y="0"/>
                </a:cxn>
                <a:cxn ang="0">
                  <a:pos x="30" y="2"/>
                </a:cxn>
                <a:cxn ang="0">
                  <a:pos x="45" y="6"/>
                </a:cxn>
                <a:cxn ang="0">
                  <a:pos x="54" y="13"/>
                </a:cxn>
                <a:cxn ang="0">
                  <a:pos x="61" y="25"/>
                </a:cxn>
                <a:cxn ang="0">
                  <a:pos x="62" y="40"/>
                </a:cxn>
                <a:cxn ang="0">
                  <a:pos x="58" y="54"/>
                </a:cxn>
                <a:cxn ang="0">
                  <a:pos x="50" y="64"/>
                </a:cxn>
                <a:cxn ang="0">
                  <a:pos x="39" y="70"/>
                </a:cxn>
                <a:cxn ang="0">
                  <a:pos x="26" y="70"/>
                </a:cxn>
                <a:cxn ang="0">
                  <a:pos x="25" y="55"/>
                </a:cxn>
                <a:cxn ang="0">
                  <a:pos x="39" y="52"/>
                </a:cxn>
                <a:cxn ang="0">
                  <a:pos x="45" y="38"/>
                </a:cxn>
                <a:cxn ang="0">
                  <a:pos x="42" y="23"/>
                </a:cxn>
                <a:cxn ang="0">
                  <a:pos x="28" y="17"/>
                </a:cxn>
                <a:cxn ang="0">
                  <a:pos x="22" y="16"/>
                </a:cxn>
                <a:cxn ang="0">
                  <a:pos x="18" y="55"/>
                </a:cxn>
                <a:cxn ang="0">
                  <a:pos x="25" y="55"/>
                </a:cxn>
              </a:cxnLst>
              <a:rect l="0" t="0" r="r" b="b"/>
              <a:pathLst>
                <a:path w="62" h="71">
                  <a:moveTo>
                    <a:pt x="26" y="70"/>
                  </a:moveTo>
                  <a:cubicBezTo>
                    <a:pt x="0" y="68"/>
                    <a:pt x="0" y="68"/>
                    <a:pt x="0" y="68"/>
                  </a:cubicBezTo>
                  <a:cubicBezTo>
                    <a:pt x="6" y="0"/>
                    <a:pt x="6" y="0"/>
                    <a:pt x="6" y="0"/>
                  </a:cubicBezTo>
                  <a:cubicBezTo>
                    <a:pt x="30" y="2"/>
                    <a:pt x="30" y="2"/>
                    <a:pt x="30" y="2"/>
                  </a:cubicBezTo>
                  <a:cubicBezTo>
                    <a:pt x="36" y="3"/>
                    <a:pt x="41" y="4"/>
                    <a:pt x="45" y="6"/>
                  </a:cubicBezTo>
                  <a:cubicBezTo>
                    <a:pt x="48" y="7"/>
                    <a:pt x="51" y="10"/>
                    <a:pt x="54" y="13"/>
                  </a:cubicBezTo>
                  <a:cubicBezTo>
                    <a:pt x="57" y="16"/>
                    <a:pt x="59" y="20"/>
                    <a:pt x="61" y="25"/>
                  </a:cubicBezTo>
                  <a:cubicBezTo>
                    <a:pt x="62" y="29"/>
                    <a:pt x="62" y="34"/>
                    <a:pt x="62" y="40"/>
                  </a:cubicBezTo>
                  <a:cubicBezTo>
                    <a:pt x="61" y="45"/>
                    <a:pt x="60" y="50"/>
                    <a:pt x="58" y="54"/>
                  </a:cubicBezTo>
                  <a:cubicBezTo>
                    <a:pt x="56" y="58"/>
                    <a:pt x="53" y="61"/>
                    <a:pt x="50" y="64"/>
                  </a:cubicBezTo>
                  <a:cubicBezTo>
                    <a:pt x="46" y="67"/>
                    <a:pt x="43" y="69"/>
                    <a:pt x="39" y="70"/>
                  </a:cubicBezTo>
                  <a:cubicBezTo>
                    <a:pt x="36" y="71"/>
                    <a:pt x="31" y="71"/>
                    <a:pt x="26" y="70"/>
                  </a:cubicBezTo>
                  <a:close/>
                  <a:moveTo>
                    <a:pt x="25" y="55"/>
                  </a:moveTo>
                  <a:cubicBezTo>
                    <a:pt x="31" y="56"/>
                    <a:pt x="36" y="55"/>
                    <a:pt x="39" y="52"/>
                  </a:cubicBezTo>
                  <a:cubicBezTo>
                    <a:pt x="43" y="49"/>
                    <a:pt x="45" y="44"/>
                    <a:pt x="45" y="38"/>
                  </a:cubicBezTo>
                  <a:cubicBezTo>
                    <a:pt x="46" y="32"/>
                    <a:pt x="45" y="27"/>
                    <a:pt x="42" y="23"/>
                  </a:cubicBezTo>
                  <a:cubicBezTo>
                    <a:pt x="39" y="20"/>
                    <a:pt x="34" y="17"/>
                    <a:pt x="28" y="17"/>
                  </a:cubicBezTo>
                  <a:cubicBezTo>
                    <a:pt x="22" y="16"/>
                    <a:pt x="22" y="16"/>
                    <a:pt x="22" y="16"/>
                  </a:cubicBezTo>
                  <a:cubicBezTo>
                    <a:pt x="18" y="55"/>
                    <a:pt x="18" y="55"/>
                    <a:pt x="18" y="55"/>
                  </a:cubicBezTo>
                  <a:lnTo>
                    <a:pt x="25" y="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19" name="Freeform 96">
              <a:extLst>
                <a:ext uri="{FF2B5EF4-FFF2-40B4-BE49-F238E27FC236}">
                  <a16:creationId xmlns:a16="http://schemas.microsoft.com/office/drawing/2014/main" xmlns="" id="{194B9CDE-9B80-4511-AB8A-94E1CFFA9395}"/>
                </a:ext>
              </a:extLst>
            </p:cNvPr>
            <p:cNvSpPr>
              <a:spLocks/>
            </p:cNvSpPr>
            <p:nvPr/>
          </p:nvSpPr>
          <p:spPr bwMode="auto">
            <a:xfrm>
              <a:off x="4131930" y="5287379"/>
              <a:ext cx="94994" cy="112846"/>
            </a:xfrm>
            <a:custGeom>
              <a:avLst/>
              <a:gdLst/>
              <a:ahLst/>
              <a:cxnLst>
                <a:cxn ang="0">
                  <a:pos x="15" y="0"/>
                </a:cxn>
                <a:cxn ang="0">
                  <a:pos x="31" y="4"/>
                </a:cxn>
                <a:cxn ang="0">
                  <a:pos x="19" y="45"/>
                </a:cxn>
                <a:cxn ang="0">
                  <a:pos x="18" y="54"/>
                </a:cxn>
                <a:cxn ang="0">
                  <a:pos x="23" y="58"/>
                </a:cxn>
                <a:cxn ang="0">
                  <a:pos x="30" y="57"/>
                </a:cxn>
                <a:cxn ang="0">
                  <a:pos x="35" y="49"/>
                </a:cxn>
                <a:cxn ang="0">
                  <a:pos x="47" y="9"/>
                </a:cxn>
                <a:cxn ang="0">
                  <a:pos x="63" y="14"/>
                </a:cxn>
                <a:cxn ang="0">
                  <a:pos x="51" y="55"/>
                </a:cxn>
                <a:cxn ang="0">
                  <a:pos x="39" y="71"/>
                </a:cxn>
                <a:cxn ang="0">
                  <a:pos x="19" y="73"/>
                </a:cxn>
                <a:cxn ang="0">
                  <a:pos x="3" y="61"/>
                </a:cxn>
                <a:cxn ang="0">
                  <a:pos x="3" y="40"/>
                </a:cxn>
                <a:cxn ang="0">
                  <a:pos x="15" y="0"/>
                </a:cxn>
              </a:cxnLst>
              <a:rect l="0" t="0" r="r" b="b"/>
              <a:pathLst>
                <a:path w="63" h="75">
                  <a:moveTo>
                    <a:pt x="15" y="0"/>
                  </a:moveTo>
                  <a:cubicBezTo>
                    <a:pt x="31" y="4"/>
                    <a:pt x="31" y="4"/>
                    <a:pt x="31" y="4"/>
                  </a:cubicBezTo>
                  <a:cubicBezTo>
                    <a:pt x="19" y="45"/>
                    <a:pt x="19" y="45"/>
                    <a:pt x="19" y="45"/>
                  </a:cubicBezTo>
                  <a:cubicBezTo>
                    <a:pt x="18" y="48"/>
                    <a:pt x="17" y="51"/>
                    <a:pt x="18" y="54"/>
                  </a:cubicBezTo>
                  <a:cubicBezTo>
                    <a:pt x="19" y="56"/>
                    <a:pt x="21" y="57"/>
                    <a:pt x="23" y="58"/>
                  </a:cubicBezTo>
                  <a:cubicBezTo>
                    <a:pt x="26" y="59"/>
                    <a:pt x="28" y="59"/>
                    <a:pt x="30" y="57"/>
                  </a:cubicBezTo>
                  <a:cubicBezTo>
                    <a:pt x="32" y="56"/>
                    <a:pt x="34" y="53"/>
                    <a:pt x="35" y="49"/>
                  </a:cubicBezTo>
                  <a:cubicBezTo>
                    <a:pt x="47" y="9"/>
                    <a:pt x="47" y="9"/>
                    <a:pt x="47" y="9"/>
                  </a:cubicBezTo>
                  <a:cubicBezTo>
                    <a:pt x="63" y="14"/>
                    <a:pt x="63" y="14"/>
                    <a:pt x="63" y="14"/>
                  </a:cubicBezTo>
                  <a:cubicBezTo>
                    <a:pt x="51" y="55"/>
                    <a:pt x="51" y="55"/>
                    <a:pt x="51" y="55"/>
                  </a:cubicBezTo>
                  <a:cubicBezTo>
                    <a:pt x="48" y="63"/>
                    <a:pt x="44" y="68"/>
                    <a:pt x="39" y="71"/>
                  </a:cubicBezTo>
                  <a:cubicBezTo>
                    <a:pt x="33" y="75"/>
                    <a:pt x="26" y="75"/>
                    <a:pt x="19" y="73"/>
                  </a:cubicBezTo>
                  <a:cubicBezTo>
                    <a:pt x="11" y="71"/>
                    <a:pt x="6" y="67"/>
                    <a:pt x="3" y="61"/>
                  </a:cubicBezTo>
                  <a:cubicBezTo>
                    <a:pt x="0" y="55"/>
                    <a:pt x="0" y="49"/>
                    <a:pt x="3" y="40"/>
                  </a:cubicBezTo>
                  <a:lnTo>
                    <a:pt x="1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20" name="Freeform 97">
              <a:extLst>
                <a:ext uri="{FF2B5EF4-FFF2-40B4-BE49-F238E27FC236}">
                  <a16:creationId xmlns:a16="http://schemas.microsoft.com/office/drawing/2014/main" xmlns="" id="{75472124-F118-4231-ADFF-D59AC60D0F17}"/>
                </a:ext>
              </a:extLst>
            </p:cNvPr>
            <p:cNvSpPr>
              <a:spLocks/>
            </p:cNvSpPr>
            <p:nvPr/>
          </p:nvSpPr>
          <p:spPr bwMode="auto">
            <a:xfrm>
              <a:off x="4221186" y="5333920"/>
              <a:ext cx="108383" cy="108383"/>
            </a:xfrm>
            <a:custGeom>
              <a:avLst/>
              <a:gdLst/>
              <a:ahLst/>
              <a:cxnLst>
                <a:cxn ang="0">
                  <a:pos x="62" y="60"/>
                </a:cxn>
                <a:cxn ang="0">
                  <a:pos x="41" y="71"/>
                </a:cxn>
                <a:cxn ang="0">
                  <a:pos x="19" y="67"/>
                </a:cxn>
                <a:cxn ang="0">
                  <a:pos x="8" y="58"/>
                </a:cxn>
                <a:cxn ang="0">
                  <a:pos x="2" y="45"/>
                </a:cxn>
                <a:cxn ang="0">
                  <a:pos x="1" y="32"/>
                </a:cxn>
                <a:cxn ang="0">
                  <a:pos x="5" y="18"/>
                </a:cxn>
                <a:cxn ang="0">
                  <a:pos x="14" y="8"/>
                </a:cxn>
                <a:cxn ang="0">
                  <a:pos x="26" y="2"/>
                </a:cxn>
                <a:cxn ang="0">
                  <a:pos x="40" y="1"/>
                </a:cxn>
                <a:cxn ang="0">
                  <a:pos x="53" y="5"/>
                </a:cxn>
                <a:cxn ang="0">
                  <a:pos x="68" y="21"/>
                </a:cxn>
                <a:cxn ang="0">
                  <a:pos x="70" y="45"/>
                </a:cxn>
                <a:cxn ang="0">
                  <a:pos x="54" y="36"/>
                </a:cxn>
                <a:cxn ang="0">
                  <a:pos x="52" y="26"/>
                </a:cxn>
                <a:cxn ang="0">
                  <a:pos x="45" y="20"/>
                </a:cxn>
                <a:cxn ang="0">
                  <a:pos x="31" y="18"/>
                </a:cxn>
                <a:cxn ang="0">
                  <a:pos x="21" y="27"/>
                </a:cxn>
                <a:cxn ang="0">
                  <a:pos x="19" y="41"/>
                </a:cxn>
                <a:cxn ang="0">
                  <a:pos x="27" y="52"/>
                </a:cxn>
                <a:cxn ang="0">
                  <a:pos x="36" y="54"/>
                </a:cxn>
                <a:cxn ang="0">
                  <a:pos x="46" y="51"/>
                </a:cxn>
                <a:cxn ang="0">
                  <a:pos x="62" y="60"/>
                </a:cxn>
              </a:cxnLst>
              <a:rect l="0" t="0" r="r" b="b"/>
              <a:pathLst>
                <a:path w="72" h="72">
                  <a:moveTo>
                    <a:pt x="62" y="60"/>
                  </a:moveTo>
                  <a:cubicBezTo>
                    <a:pt x="56" y="66"/>
                    <a:pt x="49" y="70"/>
                    <a:pt x="41" y="71"/>
                  </a:cubicBezTo>
                  <a:cubicBezTo>
                    <a:pt x="34" y="72"/>
                    <a:pt x="26" y="71"/>
                    <a:pt x="19" y="67"/>
                  </a:cubicBezTo>
                  <a:cubicBezTo>
                    <a:pt x="15" y="65"/>
                    <a:pt x="11" y="62"/>
                    <a:pt x="8" y="58"/>
                  </a:cubicBezTo>
                  <a:cubicBezTo>
                    <a:pt x="5" y="54"/>
                    <a:pt x="3" y="50"/>
                    <a:pt x="2" y="45"/>
                  </a:cubicBezTo>
                  <a:cubicBezTo>
                    <a:pt x="1" y="41"/>
                    <a:pt x="0" y="36"/>
                    <a:pt x="1" y="32"/>
                  </a:cubicBezTo>
                  <a:cubicBezTo>
                    <a:pt x="2" y="27"/>
                    <a:pt x="3" y="23"/>
                    <a:pt x="5" y="18"/>
                  </a:cubicBezTo>
                  <a:cubicBezTo>
                    <a:pt x="8" y="14"/>
                    <a:pt x="11" y="11"/>
                    <a:pt x="14" y="8"/>
                  </a:cubicBezTo>
                  <a:cubicBezTo>
                    <a:pt x="18" y="5"/>
                    <a:pt x="22" y="3"/>
                    <a:pt x="26" y="2"/>
                  </a:cubicBezTo>
                  <a:cubicBezTo>
                    <a:pt x="31" y="0"/>
                    <a:pt x="35" y="0"/>
                    <a:pt x="40" y="1"/>
                  </a:cubicBezTo>
                  <a:cubicBezTo>
                    <a:pt x="44" y="1"/>
                    <a:pt x="49" y="2"/>
                    <a:pt x="53" y="5"/>
                  </a:cubicBezTo>
                  <a:cubicBezTo>
                    <a:pt x="60" y="9"/>
                    <a:pt x="65" y="14"/>
                    <a:pt x="68" y="21"/>
                  </a:cubicBezTo>
                  <a:cubicBezTo>
                    <a:pt x="71" y="29"/>
                    <a:pt x="72" y="37"/>
                    <a:pt x="70" y="45"/>
                  </a:cubicBezTo>
                  <a:cubicBezTo>
                    <a:pt x="54" y="36"/>
                    <a:pt x="54" y="36"/>
                    <a:pt x="54" y="36"/>
                  </a:cubicBezTo>
                  <a:cubicBezTo>
                    <a:pt x="54" y="32"/>
                    <a:pt x="53" y="29"/>
                    <a:pt x="52" y="26"/>
                  </a:cubicBezTo>
                  <a:cubicBezTo>
                    <a:pt x="50" y="24"/>
                    <a:pt x="48" y="21"/>
                    <a:pt x="45" y="20"/>
                  </a:cubicBezTo>
                  <a:cubicBezTo>
                    <a:pt x="41" y="17"/>
                    <a:pt x="36" y="17"/>
                    <a:pt x="31" y="18"/>
                  </a:cubicBezTo>
                  <a:cubicBezTo>
                    <a:pt x="27" y="19"/>
                    <a:pt x="23" y="22"/>
                    <a:pt x="21" y="27"/>
                  </a:cubicBezTo>
                  <a:cubicBezTo>
                    <a:pt x="18" y="31"/>
                    <a:pt x="17" y="36"/>
                    <a:pt x="19" y="41"/>
                  </a:cubicBezTo>
                  <a:cubicBezTo>
                    <a:pt x="20" y="46"/>
                    <a:pt x="23" y="50"/>
                    <a:pt x="27" y="52"/>
                  </a:cubicBezTo>
                  <a:cubicBezTo>
                    <a:pt x="30" y="54"/>
                    <a:pt x="33" y="54"/>
                    <a:pt x="36" y="54"/>
                  </a:cubicBezTo>
                  <a:cubicBezTo>
                    <a:pt x="39" y="54"/>
                    <a:pt x="43" y="53"/>
                    <a:pt x="46" y="51"/>
                  </a:cubicBezTo>
                  <a:lnTo>
                    <a:pt x="62"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21" name="Freeform 98">
              <a:extLst>
                <a:ext uri="{FF2B5EF4-FFF2-40B4-BE49-F238E27FC236}">
                  <a16:creationId xmlns:a16="http://schemas.microsoft.com/office/drawing/2014/main" xmlns="" id="{421813F5-3E01-43B5-923A-6EB992F08CF8}"/>
                </a:ext>
              </a:extLst>
            </p:cNvPr>
            <p:cNvSpPr>
              <a:spLocks noEditPoints="1"/>
            </p:cNvSpPr>
            <p:nvPr/>
          </p:nvSpPr>
          <p:spPr bwMode="auto">
            <a:xfrm>
              <a:off x="4290041" y="5400225"/>
              <a:ext cx="111570" cy="117946"/>
            </a:xfrm>
            <a:custGeom>
              <a:avLst/>
              <a:gdLst/>
              <a:ahLst/>
              <a:cxnLst>
                <a:cxn ang="0">
                  <a:pos x="55" y="100"/>
                </a:cxn>
                <a:cxn ang="0">
                  <a:pos x="33" y="111"/>
                </a:cxn>
                <a:cxn ang="0">
                  <a:pos x="0" y="85"/>
                </a:cxn>
                <a:cxn ang="0">
                  <a:pos x="151" y="0"/>
                </a:cxn>
                <a:cxn ang="0">
                  <a:pos x="175" y="22"/>
                </a:cxn>
                <a:cxn ang="0">
                  <a:pos x="118" y="185"/>
                </a:cxn>
                <a:cxn ang="0">
                  <a:pos x="85" y="156"/>
                </a:cxn>
                <a:cxn ang="0">
                  <a:pos x="95" y="133"/>
                </a:cxn>
                <a:cxn ang="0">
                  <a:pos x="55" y="100"/>
                </a:cxn>
                <a:cxn ang="0">
                  <a:pos x="109" y="102"/>
                </a:cxn>
                <a:cxn ang="0">
                  <a:pos x="128" y="52"/>
                </a:cxn>
                <a:cxn ang="0">
                  <a:pos x="83" y="81"/>
                </a:cxn>
                <a:cxn ang="0">
                  <a:pos x="109" y="102"/>
                </a:cxn>
              </a:cxnLst>
              <a:rect l="0" t="0" r="r" b="b"/>
              <a:pathLst>
                <a:path w="175" h="185">
                  <a:moveTo>
                    <a:pt x="55" y="100"/>
                  </a:moveTo>
                  <a:lnTo>
                    <a:pt x="33" y="111"/>
                  </a:lnTo>
                  <a:lnTo>
                    <a:pt x="0" y="85"/>
                  </a:lnTo>
                  <a:lnTo>
                    <a:pt x="151" y="0"/>
                  </a:lnTo>
                  <a:lnTo>
                    <a:pt x="175" y="22"/>
                  </a:lnTo>
                  <a:lnTo>
                    <a:pt x="118" y="185"/>
                  </a:lnTo>
                  <a:lnTo>
                    <a:pt x="85" y="156"/>
                  </a:lnTo>
                  <a:lnTo>
                    <a:pt x="95" y="133"/>
                  </a:lnTo>
                  <a:lnTo>
                    <a:pt x="55" y="100"/>
                  </a:lnTo>
                  <a:close/>
                  <a:moveTo>
                    <a:pt x="109" y="102"/>
                  </a:moveTo>
                  <a:lnTo>
                    <a:pt x="128" y="52"/>
                  </a:lnTo>
                  <a:lnTo>
                    <a:pt x="83" y="81"/>
                  </a:lnTo>
                  <a:lnTo>
                    <a:pt x="109"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22" name="Freeform 99">
              <a:extLst>
                <a:ext uri="{FF2B5EF4-FFF2-40B4-BE49-F238E27FC236}">
                  <a16:creationId xmlns:a16="http://schemas.microsoft.com/office/drawing/2014/main" xmlns="" id="{8D4EB66F-9B1C-465E-AF33-067ED22FCCF6}"/>
                </a:ext>
              </a:extLst>
            </p:cNvPr>
            <p:cNvSpPr>
              <a:spLocks/>
            </p:cNvSpPr>
            <p:nvPr/>
          </p:nvSpPr>
          <p:spPr bwMode="auto">
            <a:xfrm>
              <a:off x="4368459" y="5442303"/>
              <a:ext cx="107107" cy="101370"/>
            </a:xfrm>
            <a:custGeom>
              <a:avLst/>
              <a:gdLst/>
              <a:ahLst/>
              <a:cxnLst>
                <a:cxn ang="0">
                  <a:pos x="26" y="159"/>
                </a:cxn>
                <a:cxn ang="0">
                  <a:pos x="0" y="130"/>
                </a:cxn>
                <a:cxn ang="0">
                  <a:pos x="95" y="48"/>
                </a:cxn>
                <a:cxn ang="0">
                  <a:pos x="73" y="24"/>
                </a:cxn>
                <a:cxn ang="0">
                  <a:pos x="102" y="0"/>
                </a:cxn>
                <a:cxn ang="0">
                  <a:pos x="168" y="76"/>
                </a:cxn>
                <a:cxn ang="0">
                  <a:pos x="139" y="100"/>
                </a:cxn>
                <a:cxn ang="0">
                  <a:pos x="121" y="76"/>
                </a:cxn>
                <a:cxn ang="0">
                  <a:pos x="26" y="159"/>
                </a:cxn>
              </a:cxnLst>
              <a:rect l="0" t="0" r="r" b="b"/>
              <a:pathLst>
                <a:path w="168" h="159">
                  <a:moveTo>
                    <a:pt x="26" y="159"/>
                  </a:moveTo>
                  <a:lnTo>
                    <a:pt x="0" y="130"/>
                  </a:lnTo>
                  <a:lnTo>
                    <a:pt x="95" y="48"/>
                  </a:lnTo>
                  <a:lnTo>
                    <a:pt x="73" y="24"/>
                  </a:lnTo>
                  <a:lnTo>
                    <a:pt x="102" y="0"/>
                  </a:lnTo>
                  <a:lnTo>
                    <a:pt x="168" y="76"/>
                  </a:lnTo>
                  <a:lnTo>
                    <a:pt x="139" y="100"/>
                  </a:lnTo>
                  <a:lnTo>
                    <a:pt x="121" y="76"/>
                  </a:lnTo>
                  <a:lnTo>
                    <a:pt x="26" y="1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23" name="Freeform 100">
              <a:extLst>
                <a:ext uri="{FF2B5EF4-FFF2-40B4-BE49-F238E27FC236}">
                  <a16:creationId xmlns:a16="http://schemas.microsoft.com/office/drawing/2014/main" xmlns="" id="{58A2C6F7-9489-40CF-8F6B-101241EBFA2A}"/>
                </a:ext>
              </a:extLst>
            </p:cNvPr>
            <p:cNvSpPr>
              <a:spLocks/>
            </p:cNvSpPr>
            <p:nvPr/>
          </p:nvSpPr>
          <p:spPr bwMode="auto">
            <a:xfrm>
              <a:off x="4401611" y="5502869"/>
              <a:ext cx="98182" cy="79693"/>
            </a:xfrm>
            <a:custGeom>
              <a:avLst/>
              <a:gdLst/>
              <a:ahLst/>
              <a:cxnLst>
                <a:cxn ang="0">
                  <a:pos x="21" y="125"/>
                </a:cxn>
                <a:cxn ang="0">
                  <a:pos x="0" y="95"/>
                </a:cxn>
                <a:cxn ang="0">
                  <a:pos x="130" y="0"/>
                </a:cxn>
                <a:cxn ang="0">
                  <a:pos x="154" y="33"/>
                </a:cxn>
                <a:cxn ang="0">
                  <a:pos x="21" y="125"/>
                </a:cxn>
              </a:cxnLst>
              <a:rect l="0" t="0" r="r" b="b"/>
              <a:pathLst>
                <a:path w="154" h="125">
                  <a:moveTo>
                    <a:pt x="21" y="125"/>
                  </a:moveTo>
                  <a:lnTo>
                    <a:pt x="0" y="95"/>
                  </a:lnTo>
                  <a:lnTo>
                    <a:pt x="130" y="0"/>
                  </a:lnTo>
                  <a:lnTo>
                    <a:pt x="154" y="33"/>
                  </a:lnTo>
                  <a:lnTo>
                    <a:pt x="21"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24" name="Freeform 101">
              <a:extLst>
                <a:ext uri="{FF2B5EF4-FFF2-40B4-BE49-F238E27FC236}">
                  <a16:creationId xmlns:a16="http://schemas.microsoft.com/office/drawing/2014/main" xmlns="" id="{514EB4F1-42D8-4FD1-A6FF-605C11B2B97F}"/>
                </a:ext>
              </a:extLst>
            </p:cNvPr>
            <p:cNvSpPr>
              <a:spLocks noEditPoints="1"/>
            </p:cNvSpPr>
            <p:nvPr/>
          </p:nvSpPr>
          <p:spPr bwMode="auto">
            <a:xfrm>
              <a:off x="4437951" y="5560248"/>
              <a:ext cx="108383" cy="107107"/>
            </a:xfrm>
            <a:custGeom>
              <a:avLst/>
              <a:gdLst/>
              <a:ahLst/>
              <a:cxnLst>
                <a:cxn ang="0">
                  <a:pos x="21" y="4"/>
                </a:cxn>
                <a:cxn ang="0">
                  <a:pos x="34" y="0"/>
                </a:cxn>
                <a:cxn ang="0">
                  <a:pos x="48" y="2"/>
                </a:cxn>
                <a:cxn ang="0">
                  <a:pos x="60" y="9"/>
                </a:cxn>
                <a:cxn ang="0">
                  <a:pos x="68" y="20"/>
                </a:cxn>
                <a:cxn ang="0">
                  <a:pos x="71" y="33"/>
                </a:cxn>
                <a:cxn ang="0">
                  <a:pos x="70" y="46"/>
                </a:cxn>
                <a:cxn ang="0">
                  <a:pos x="63" y="58"/>
                </a:cxn>
                <a:cxn ang="0">
                  <a:pos x="52" y="67"/>
                </a:cxn>
                <a:cxn ang="0">
                  <a:pos x="39" y="70"/>
                </a:cxn>
                <a:cxn ang="0">
                  <a:pos x="25" y="69"/>
                </a:cxn>
                <a:cxn ang="0">
                  <a:pos x="13" y="62"/>
                </a:cxn>
                <a:cxn ang="0">
                  <a:pos x="4" y="51"/>
                </a:cxn>
                <a:cxn ang="0">
                  <a:pos x="1" y="37"/>
                </a:cxn>
                <a:cxn ang="0">
                  <a:pos x="3" y="24"/>
                </a:cxn>
                <a:cxn ang="0">
                  <a:pos x="10" y="12"/>
                </a:cxn>
                <a:cxn ang="0">
                  <a:pos x="21" y="4"/>
                </a:cxn>
                <a:cxn ang="0">
                  <a:pos x="29" y="19"/>
                </a:cxn>
                <a:cxn ang="0">
                  <a:pos x="19" y="30"/>
                </a:cxn>
                <a:cxn ang="0">
                  <a:pos x="20" y="44"/>
                </a:cxn>
                <a:cxn ang="0">
                  <a:pos x="30" y="53"/>
                </a:cxn>
                <a:cxn ang="0">
                  <a:pos x="44" y="51"/>
                </a:cxn>
                <a:cxn ang="0">
                  <a:pos x="54" y="41"/>
                </a:cxn>
                <a:cxn ang="0">
                  <a:pos x="53" y="27"/>
                </a:cxn>
                <a:cxn ang="0">
                  <a:pos x="42" y="18"/>
                </a:cxn>
                <a:cxn ang="0">
                  <a:pos x="29" y="19"/>
                </a:cxn>
              </a:cxnLst>
              <a:rect l="0" t="0" r="r" b="b"/>
              <a:pathLst>
                <a:path w="72" h="71">
                  <a:moveTo>
                    <a:pt x="21" y="4"/>
                  </a:moveTo>
                  <a:cubicBezTo>
                    <a:pt x="25" y="1"/>
                    <a:pt x="30" y="0"/>
                    <a:pt x="34" y="0"/>
                  </a:cubicBezTo>
                  <a:cubicBezTo>
                    <a:pt x="39" y="0"/>
                    <a:pt x="43" y="0"/>
                    <a:pt x="48" y="2"/>
                  </a:cubicBezTo>
                  <a:cubicBezTo>
                    <a:pt x="52" y="3"/>
                    <a:pt x="56" y="6"/>
                    <a:pt x="60" y="9"/>
                  </a:cubicBezTo>
                  <a:cubicBezTo>
                    <a:pt x="63" y="12"/>
                    <a:pt x="66" y="15"/>
                    <a:pt x="68" y="20"/>
                  </a:cubicBezTo>
                  <a:cubicBezTo>
                    <a:pt x="70" y="24"/>
                    <a:pt x="71" y="28"/>
                    <a:pt x="71" y="33"/>
                  </a:cubicBezTo>
                  <a:cubicBezTo>
                    <a:pt x="72" y="37"/>
                    <a:pt x="71" y="42"/>
                    <a:pt x="70" y="46"/>
                  </a:cubicBezTo>
                  <a:cubicBezTo>
                    <a:pt x="68" y="51"/>
                    <a:pt x="66" y="55"/>
                    <a:pt x="63" y="58"/>
                  </a:cubicBezTo>
                  <a:cubicBezTo>
                    <a:pt x="60" y="62"/>
                    <a:pt x="56" y="64"/>
                    <a:pt x="52" y="67"/>
                  </a:cubicBezTo>
                  <a:cubicBezTo>
                    <a:pt x="48" y="69"/>
                    <a:pt x="43" y="70"/>
                    <a:pt x="39" y="70"/>
                  </a:cubicBezTo>
                  <a:cubicBezTo>
                    <a:pt x="34" y="71"/>
                    <a:pt x="30" y="70"/>
                    <a:pt x="25" y="69"/>
                  </a:cubicBezTo>
                  <a:cubicBezTo>
                    <a:pt x="21" y="67"/>
                    <a:pt x="17" y="65"/>
                    <a:pt x="13" y="62"/>
                  </a:cubicBezTo>
                  <a:cubicBezTo>
                    <a:pt x="9" y="59"/>
                    <a:pt x="7" y="55"/>
                    <a:pt x="4" y="51"/>
                  </a:cubicBezTo>
                  <a:cubicBezTo>
                    <a:pt x="2" y="47"/>
                    <a:pt x="1" y="42"/>
                    <a:pt x="1" y="37"/>
                  </a:cubicBezTo>
                  <a:cubicBezTo>
                    <a:pt x="0" y="33"/>
                    <a:pt x="1" y="28"/>
                    <a:pt x="3" y="24"/>
                  </a:cubicBezTo>
                  <a:cubicBezTo>
                    <a:pt x="4" y="19"/>
                    <a:pt x="7" y="15"/>
                    <a:pt x="10" y="12"/>
                  </a:cubicBezTo>
                  <a:cubicBezTo>
                    <a:pt x="13" y="9"/>
                    <a:pt x="17" y="6"/>
                    <a:pt x="21" y="4"/>
                  </a:cubicBezTo>
                  <a:close/>
                  <a:moveTo>
                    <a:pt x="29" y="19"/>
                  </a:moveTo>
                  <a:cubicBezTo>
                    <a:pt x="24" y="21"/>
                    <a:pt x="21" y="25"/>
                    <a:pt x="19" y="30"/>
                  </a:cubicBezTo>
                  <a:cubicBezTo>
                    <a:pt x="17" y="35"/>
                    <a:pt x="17" y="39"/>
                    <a:pt x="20" y="44"/>
                  </a:cubicBezTo>
                  <a:cubicBezTo>
                    <a:pt x="22" y="48"/>
                    <a:pt x="25" y="51"/>
                    <a:pt x="30" y="53"/>
                  </a:cubicBezTo>
                  <a:cubicBezTo>
                    <a:pt x="35" y="54"/>
                    <a:pt x="40" y="53"/>
                    <a:pt x="44" y="51"/>
                  </a:cubicBezTo>
                  <a:cubicBezTo>
                    <a:pt x="49" y="49"/>
                    <a:pt x="52" y="45"/>
                    <a:pt x="54" y="41"/>
                  </a:cubicBezTo>
                  <a:cubicBezTo>
                    <a:pt x="55" y="36"/>
                    <a:pt x="55" y="32"/>
                    <a:pt x="53" y="27"/>
                  </a:cubicBezTo>
                  <a:cubicBezTo>
                    <a:pt x="50" y="23"/>
                    <a:pt x="47" y="20"/>
                    <a:pt x="42" y="18"/>
                  </a:cubicBezTo>
                  <a:cubicBezTo>
                    <a:pt x="38" y="17"/>
                    <a:pt x="33" y="17"/>
                    <a:pt x="29"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25" name="Freeform 102">
              <a:extLst>
                <a:ext uri="{FF2B5EF4-FFF2-40B4-BE49-F238E27FC236}">
                  <a16:creationId xmlns:a16="http://schemas.microsoft.com/office/drawing/2014/main" xmlns="" id="{92692802-785F-4359-A115-406ADD3618C1}"/>
                </a:ext>
              </a:extLst>
            </p:cNvPr>
            <p:cNvSpPr>
              <a:spLocks/>
            </p:cNvSpPr>
            <p:nvPr/>
          </p:nvSpPr>
          <p:spPr bwMode="auto">
            <a:xfrm>
              <a:off x="4471104" y="5665443"/>
              <a:ext cx="120496" cy="108383"/>
            </a:xfrm>
            <a:custGeom>
              <a:avLst/>
              <a:gdLst/>
              <a:ahLst/>
              <a:cxnLst>
                <a:cxn ang="0">
                  <a:pos x="9" y="78"/>
                </a:cxn>
                <a:cxn ang="0">
                  <a:pos x="0" y="40"/>
                </a:cxn>
                <a:cxn ang="0">
                  <a:pos x="156" y="0"/>
                </a:cxn>
                <a:cxn ang="0">
                  <a:pos x="165" y="36"/>
                </a:cxn>
                <a:cxn ang="0">
                  <a:pos x="92" y="114"/>
                </a:cxn>
                <a:cxn ang="0">
                  <a:pos x="179" y="92"/>
                </a:cxn>
                <a:cxn ang="0">
                  <a:pos x="189" y="133"/>
                </a:cxn>
                <a:cxn ang="0">
                  <a:pos x="33" y="170"/>
                </a:cxn>
                <a:cxn ang="0">
                  <a:pos x="23" y="137"/>
                </a:cxn>
                <a:cxn ang="0">
                  <a:pos x="97" y="57"/>
                </a:cxn>
                <a:cxn ang="0">
                  <a:pos x="9" y="78"/>
                </a:cxn>
              </a:cxnLst>
              <a:rect l="0" t="0" r="r" b="b"/>
              <a:pathLst>
                <a:path w="189" h="170">
                  <a:moveTo>
                    <a:pt x="9" y="78"/>
                  </a:moveTo>
                  <a:lnTo>
                    <a:pt x="0" y="40"/>
                  </a:lnTo>
                  <a:lnTo>
                    <a:pt x="156" y="0"/>
                  </a:lnTo>
                  <a:lnTo>
                    <a:pt x="165" y="36"/>
                  </a:lnTo>
                  <a:lnTo>
                    <a:pt x="92" y="114"/>
                  </a:lnTo>
                  <a:lnTo>
                    <a:pt x="179" y="92"/>
                  </a:lnTo>
                  <a:lnTo>
                    <a:pt x="189" y="133"/>
                  </a:lnTo>
                  <a:lnTo>
                    <a:pt x="33" y="170"/>
                  </a:lnTo>
                  <a:lnTo>
                    <a:pt x="23" y="137"/>
                  </a:lnTo>
                  <a:lnTo>
                    <a:pt x="97" y="57"/>
                  </a:lnTo>
                  <a:lnTo>
                    <a:pt x="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grpSp>
      <p:grpSp>
        <p:nvGrpSpPr>
          <p:cNvPr id="226" name="Group 248">
            <a:extLst>
              <a:ext uri="{FF2B5EF4-FFF2-40B4-BE49-F238E27FC236}">
                <a16:creationId xmlns:a16="http://schemas.microsoft.com/office/drawing/2014/main" xmlns="" id="{10DA52C9-D1D7-4878-9F71-B24D1A529552}"/>
              </a:ext>
            </a:extLst>
          </p:cNvPr>
          <p:cNvGrpSpPr>
            <a:grpSpLocks noChangeAspect="1"/>
          </p:cNvGrpSpPr>
          <p:nvPr/>
        </p:nvGrpSpPr>
        <p:grpSpPr>
          <a:xfrm>
            <a:off x="538374" y="2019693"/>
            <a:ext cx="768976" cy="686924"/>
            <a:chOff x="4666830" y="5260602"/>
            <a:chExt cx="1141204" cy="1019434"/>
          </a:xfrm>
          <a:solidFill>
            <a:srgbClr val="FBB040"/>
          </a:solidFill>
        </p:grpSpPr>
        <p:sp>
          <p:nvSpPr>
            <p:cNvPr id="227" name="Freeform 86">
              <a:extLst>
                <a:ext uri="{FF2B5EF4-FFF2-40B4-BE49-F238E27FC236}">
                  <a16:creationId xmlns:a16="http://schemas.microsoft.com/office/drawing/2014/main" xmlns="" id="{1F0C054C-6D2B-46C8-BEF1-17F6F397DF83}"/>
                </a:ext>
              </a:extLst>
            </p:cNvPr>
            <p:cNvSpPr>
              <a:spLocks noEditPoints="1"/>
            </p:cNvSpPr>
            <p:nvPr/>
          </p:nvSpPr>
          <p:spPr bwMode="auto">
            <a:xfrm>
              <a:off x="4791789" y="5385561"/>
              <a:ext cx="894475" cy="894475"/>
            </a:xfrm>
            <a:custGeom>
              <a:avLst/>
              <a:gdLst/>
              <a:ahLst/>
              <a:cxnLst>
                <a:cxn ang="0">
                  <a:pos x="297" y="594"/>
                </a:cxn>
                <a:cxn ang="0">
                  <a:pos x="0" y="297"/>
                </a:cxn>
                <a:cxn ang="0">
                  <a:pos x="297" y="0"/>
                </a:cxn>
                <a:cxn ang="0">
                  <a:pos x="594" y="297"/>
                </a:cxn>
                <a:cxn ang="0">
                  <a:pos x="297" y="594"/>
                </a:cxn>
                <a:cxn ang="0">
                  <a:pos x="297" y="40"/>
                </a:cxn>
                <a:cxn ang="0">
                  <a:pos x="40" y="297"/>
                </a:cxn>
                <a:cxn ang="0">
                  <a:pos x="297" y="554"/>
                </a:cxn>
                <a:cxn ang="0">
                  <a:pos x="554" y="297"/>
                </a:cxn>
                <a:cxn ang="0">
                  <a:pos x="297" y="40"/>
                </a:cxn>
              </a:cxnLst>
              <a:rect l="0" t="0" r="r" b="b"/>
              <a:pathLst>
                <a:path w="594" h="594">
                  <a:moveTo>
                    <a:pt x="297" y="594"/>
                  </a:moveTo>
                  <a:cubicBezTo>
                    <a:pt x="133" y="594"/>
                    <a:pt x="0" y="460"/>
                    <a:pt x="0" y="297"/>
                  </a:cubicBezTo>
                  <a:cubicBezTo>
                    <a:pt x="0" y="133"/>
                    <a:pt x="133" y="0"/>
                    <a:pt x="297" y="0"/>
                  </a:cubicBezTo>
                  <a:cubicBezTo>
                    <a:pt x="460" y="0"/>
                    <a:pt x="594" y="133"/>
                    <a:pt x="594" y="297"/>
                  </a:cubicBezTo>
                  <a:cubicBezTo>
                    <a:pt x="594" y="460"/>
                    <a:pt x="460" y="594"/>
                    <a:pt x="297" y="594"/>
                  </a:cubicBezTo>
                  <a:close/>
                  <a:moveTo>
                    <a:pt x="297" y="40"/>
                  </a:moveTo>
                  <a:cubicBezTo>
                    <a:pt x="155" y="40"/>
                    <a:pt x="40" y="155"/>
                    <a:pt x="40" y="297"/>
                  </a:cubicBezTo>
                  <a:cubicBezTo>
                    <a:pt x="40" y="438"/>
                    <a:pt x="155" y="554"/>
                    <a:pt x="297" y="554"/>
                  </a:cubicBezTo>
                  <a:cubicBezTo>
                    <a:pt x="438" y="554"/>
                    <a:pt x="554" y="438"/>
                    <a:pt x="554" y="297"/>
                  </a:cubicBezTo>
                  <a:cubicBezTo>
                    <a:pt x="554" y="155"/>
                    <a:pt x="438" y="40"/>
                    <a:pt x="297"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28" name="Freeform 115">
              <a:extLst>
                <a:ext uri="{FF2B5EF4-FFF2-40B4-BE49-F238E27FC236}">
                  <a16:creationId xmlns:a16="http://schemas.microsoft.com/office/drawing/2014/main" xmlns="" id="{D4A6B55A-7799-42EB-9A0C-2F39557B3481}"/>
                </a:ext>
              </a:extLst>
            </p:cNvPr>
            <p:cNvSpPr>
              <a:spLocks/>
            </p:cNvSpPr>
            <p:nvPr/>
          </p:nvSpPr>
          <p:spPr bwMode="auto">
            <a:xfrm>
              <a:off x="4666830" y="5815903"/>
              <a:ext cx="108383" cy="69493"/>
            </a:xfrm>
            <a:custGeom>
              <a:avLst/>
              <a:gdLst/>
              <a:ahLst/>
              <a:cxnLst>
                <a:cxn ang="0">
                  <a:pos x="48" y="46"/>
                </a:cxn>
                <a:cxn ang="0">
                  <a:pos x="48" y="30"/>
                </a:cxn>
                <a:cxn ang="0">
                  <a:pos x="48" y="30"/>
                </a:cxn>
                <a:cxn ang="0">
                  <a:pos x="55" y="28"/>
                </a:cxn>
                <a:cxn ang="0">
                  <a:pos x="57" y="23"/>
                </a:cxn>
                <a:cxn ang="0">
                  <a:pos x="55" y="19"/>
                </a:cxn>
                <a:cxn ang="0">
                  <a:pos x="51" y="17"/>
                </a:cxn>
                <a:cxn ang="0">
                  <a:pos x="42" y="26"/>
                </a:cxn>
                <a:cxn ang="0">
                  <a:pos x="41" y="30"/>
                </a:cxn>
                <a:cxn ang="0">
                  <a:pos x="33" y="42"/>
                </a:cxn>
                <a:cxn ang="0">
                  <a:pos x="22" y="46"/>
                </a:cxn>
                <a:cxn ang="0">
                  <a:pos x="7" y="40"/>
                </a:cxn>
                <a:cxn ang="0">
                  <a:pos x="0" y="23"/>
                </a:cxn>
                <a:cxn ang="0">
                  <a:pos x="5" y="8"/>
                </a:cxn>
                <a:cxn ang="0">
                  <a:pos x="20" y="2"/>
                </a:cxn>
                <a:cxn ang="0">
                  <a:pos x="21" y="2"/>
                </a:cxn>
                <a:cxn ang="0">
                  <a:pos x="21" y="17"/>
                </a:cxn>
                <a:cxn ang="0">
                  <a:pos x="16" y="19"/>
                </a:cxn>
                <a:cxn ang="0">
                  <a:pos x="15" y="24"/>
                </a:cxn>
                <a:cxn ang="0">
                  <a:pos x="16" y="27"/>
                </a:cxn>
                <a:cxn ang="0">
                  <a:pos x="20" y="29"/>
                </a:cxn>
                <a:cxn ang="0">
                  <a:pos x="28" y="20"/>
                </a:cxn>
                <a:cxn ang="0">
                  <a:pos x="30" y="15"/>
                </a:cxn>
                <a:cxn ang="0">
                  <a:pos x="38" y="4"/>
                </a:cxn>
                <a:cxn ang="0">
                  <a:pos x="49" y="0"/>
                </a:cxn>
                <a:cxn ang="0">
                  <a:pos x="64" y="6"/>
                </a:cxn>
                <a:cxn ang="0">
                  <a:pos x="71" y="22"/>
                </a:cxn>
                <a:cxn ang="0">
                  <a:pos x="66" y="39"/>
                </a:cxn>
                <a:cxn ang="0">
                  <a:pos x="50" y="46"/>
                </a:cxn>
                <a:cxn ang="0">
                  <a:pos x="48" y="46"/>
                </a:cxn>
              </a:cxnLst>
              <a:rect l="0" t="0" r="r" b="b"/>
              <a:pathLst>
                <a:path w="72" h="46">
                  <a:moveTo>
                    <a:pt x="48" y="46"/>
                  </a:moveTo>
                  <a:cubicBezTo>
                    <a:pt x="48" y="30"/>
                    <a:pt x="48" y="30"/>
                    <a:pt x="48" y="30"/>
                  </a:cubicBezTo>
                  <a:cubicBezTo>
                    <a:pt x="48" y="30"/>
                    <a:pt x="48" y="30"/>
                    <a:pt x="48" y="30"/>
                  </a:cubicBezTo>
                  <a:cubicBezTo>
                    <a:pt x="51" y="30"/>
                    <a:pt x="53" y="29"/>
                    <a:pt x="55" y="28"/>
                  </a:cubicBezTo>
                  <a:cubicBezTo>
                    <a:pt x="56" y="27"/>
                    <a:pt x="57" y="25"/>
                    <a:pt x="57" y="23"/>
                  </a:cubicBezTo>
                  <a:cubicBezTo>
                    <a:pt x="56" y="21"/>
                    <a:pt x="56" y="20"/>
                    <a:pt x="55" y="19"/>
                  </a:cubicBezTo>
                  <a:cubicBezTo>
                    <a:pt x="54" y="18"/>
                    <a:pt x="52" y="17"/>
                    <a:pt x="51" y="17"/>
                  </a:cubicBezTo>
                  <a:cubicBezTo>
                    <a:pt x="47" y="17"/>
                    <a:pt x="45" y="20"/>
                    <a:pt x="42" y="26"/>
                  </a:cubicBezTo>
                  <a:cubicBezTo>
                    <a:pt x="42" y="27"/>
                    <a:pt x="41" y="29"/>
                    <a:pt x="41" y="30"/>
                  </a:cubicBezTo>
                  <a:cubicBezTo>
                    <a:pt x="39" y="35"/>
                    <a:pt x="36" y="39"/>
                    <a:pt x="33" y="42"/>
                  </a:cubicBezTo>
                  <a:cubicBezTo>
                    <a:pt x="30" y="44"/>
                    <a:pt x="26" y="46"/>
                    <a:pt x="22" y="46"/>
                  </a:cubicBezTo>
                  <a:cubicBezTo>
                    <a:pt x="16" y="46"/>
                    <a:pt x="11" y="44"/>
                    <a:pt x="7" y="40"/>
                  </a:cubicBezTo>
                  <a:cubicBezTo>
                    <a:pt x="3" y="36"/>
                    <a:pt x="1" y="30"/>
                    <a:pt x="0" y="23"/>
                  </a:cubicBezTo>
                  <a:cubicBezTo>
                    <a:pt x="0" y="17"/>
                    <a:pt x="2" y="12"/>
                    <a:pt x="5" y="8"/>
                  </a:cubicBezTo>
                  <a:cubicBezTo>
                    <a:pt x="9" y="4"/>
                    <a:pt x="14" y="2"/>
                    <a:pt x="20" y="2"/>
                  </a:cubicBezTo>
                  <a:cubicBezTo>
                    <a:pt x="21" y="2"/>
                    <a:pt x="21" y="2"/>
                    <a:pt x="21" y="2"/>
                  </a:cubicBezTo>
                  <a:cubicBezTo>
                    <a:pt x="21" y="17"/>
                    <a:pt x="21" y="17"/>
                    <a:pt x="21" y="17"/>
                  </a:cubicBezTo>
                  <a:cubicBezTo>
                    <a:pt x="19" y="17"/>
                    <a:pt x="18" y="18"/>
                    <a:pt x="16" y="19"/>
                  </a:cubicBezTo>
                  <a:cubicBezTo>
                    <a:pt x="15" y="20"/>
                    <a:pt x="15" y="22"/>
                    <a:pt x="15" y="24"/>
                  </a:cubicBezTo>
                  <a:cubicBezTo>
                    <a:pt x="15" y="25"/>
                    <a:pt x="15" y="26"/>
                    <a:pt x="16" y="27"/>
                  </a:cubicBezTo>
                  <a:cubicBezTo>
                    <a:pt x="17" y="28"/>
                    <a:pt x="19" y="29"/>
                    <a:pt x="20" y="29"/>
                  </a:cubicBezTo>
                  <a:cubicBezTo>
                    <a:pt x="23" y="29"/>
                    <a:pt x="25" y="26"/>
                    <a:pt x="28" y="20"/>
                  </a:cubicBezTo>
                  <a:cubicBezTo>
                    <a:pt x="29" y="18"/>
                    <a:pt x="30" y="16"/>
                    <a:pt x="30" y="15"/>
                  </a:cubicBezTo>
                  <a:cubicBezTo>
                    <a:pt x="33" y="10"/>
                    <a:pt x="35" y="6"/>
                    <a:pt x="38" y="4"/>
                  </a:cubicBezTo>
                  <a:cubicBezTo>
                    <a:pt x="41" y="2"/>
                    <a:pt x="45" y="0"/>
                    <a:pt x="49" y="0"/>
                  </a:cubicBezTo>
                  <a:cubicBezTo>
                    <a:pt x="55" y="0"/>
                    <a:pt x="60" y="2"/>
                    <a:pt x="64" y="6"/>
                  </a:cubicBezTo>
                  <a:cubicBezTo>
                    <a:pt x="69" y="10"/>
                    <a:pt x="71" y="16"/>
                    <a:pt x="71" y="22"/>
                  </a:cubicBezTo>
                  <a:cubicBezTo>
                    <a:pt x="72" y="29"/>
                    <a:pt x="70" y="35"/>
                    <a:pt x="66" y="39"/>
                  </a:cubicBezTo>
                  <a:cubicBezTo>
                    <a:pt x="63" y="43"/>
                    <a:pt x="57" y="46"/>
                    <a:pt x="50" y="46"/>
                  </a:cubicBezTo>
                  <a:lnTo>
                    <a:pt x="48"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29" name="Freeform 116">
              <a:extLst>
                <a:ext uri="{FF2B5EF4-FFF2-40B4-BE49-F238E27FC236}">
                  <a16:creationId xmlns:a16="http://schemas.microsoft.com/office/drawing/2014/main" xmlns="" id="{D7383E17-1F35-4F21-80A1-7A9F3E6D55FA}"/>
                </a:ext>
              </a:extLst>
            </p:cNvPr>
            <p:cNvSpPr>
              <a:spLocks/>
            </p:cNvSpPr>
            <p:nvPr/>
          </p:nvSpPr>
          <p:spPr bwMode="auto">
            <a:xfrm>
              <a:off x="4670017" y="5739398"/>
              <a:ext cx="108383" cy="66305"/>
            </a:xfrm>
            <a:custGeom>
              <a:avLst/>
              <a:gdLst/>
              <a:ahLst/>
              <a:cxnLst>
                <a:cxn ang="0">
                  <a:pos x="170" y="17"/>
                </a:cxn>
                <a:cxn ang="0">
                  <a:pos x="160" y="104"/>
                </a:cxn>
                <a:cxn ang="0">
                  <a:pos x="0" y="85"/>
                </a:cxn>
                <a:cxn ang="0">
                  <a:pos x="9" y="0"/>
                </a:cxn>
                <a:cxn ang="0">
                  <a:pos x="44" y="2"/>
                </a:cxn>
                <a:cxn ang="0">
                  <a:pos x="40" y="52"/>
                </a:cxn>
                <a:cxn ang="0">
                  <a:pos x="66" y="54"/>
                </a:cxn>
                <a:cxn ang="0">
                  <a:pos x="70" y="7"/>
                </a:cxn>
                <a:cxn ang="0">
                  <a:pos x="106" y="9"/>
                </a:cxn>
                <a:cxn ang="0">
                  <a:pos x="101" y="59"/>
                </a:cxn>
                <a:cxn ang="0">
                  <a:pos x="129" y="61"/>
                </a:cxn>
                <a:cxn ang="0">
                  <a:pos x="134" y="14"/>
                </a:cxn>
                <a:cxn ang="0">
                  <a:pos x="170" y="17"/>
                </a:cxn>
              </a:cxnLst>
              <a:rect l="0" t="0" r="r" b="b"/>
              <a:pathLst>
                <a:path w="170" h="104">
                  <a:moveTo>
                    <a:pt x="170" y="17"/>
                  </a:moveTo>
                  <a:lnTo>
                    <a:pt x="160" y="104"/>
                  </a:lnTo>
                  <a:lnTo>
                    <a:pt x="0" y="85"/>
                  </a:lnTo>
                  <a:lnTo>
                    <a:pt x="9" y="0"/>
                  </a:lnTo>
                  <a:lnTo>
                    <a:pt x="44" y="2"/>
                  </a:lnTo>
                  <a:lnTo>
                    <a:pt x="40" y="52"/>
                  </a:lnTo>
                  <a:lnTo>
                    <a:pt x="66" y="54"/>
                  </a:lnTo>
                  <a:lnTo>
                    <a:pt x="70" y="7"/>
                  </a:lnTo>
                  <a:lnTo>
                    <a:pt x="106" y="9"/>
                  </a:lnTo>
                  <a:lnTo>
                    <a:pt x="101" y="59"/>
                  </a:lnTo>
                  <a:lnTo>
                    <a:pt x="129" y="61"/>
                  </a:lnTo>
                  <a:lnTo>
                    <a:pt x="134" y="14"/>
                  </a:lnTo>
                  <a:lnTo>
                    <a:pt x="170"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30" name="Freeform 117">
              <a:extLst>
                <a:ext uri="{FF2B5EF4-FFF2-40B4-BE49-F238E27FC236}">
                  <a16:creationId xmlns:a16="http://schemas.microsoft.com/office/drawing/2014/main" xmlns="" id="{09AA7679-D755-4F88-96A2-9FCF54C641F3}"/>
                </a:ext>
              </a:extLst>
            </p:cNvPr>
            <p:cNvSpPr>
              <a:spLocks/>
            </p:cNvSpPr>
            <p:nvPr/>
          </p:nvSpPr>
          <p:spPr bwMode="auto">
            <a:xfrm>
              <a:off x="4689144" y="5624640"/>
              <a:ext cx="108383" cy="107107"/>
            </a:xfrm>
            <a:custGeom>
              <a:avLst/>
              <a:gdLst/>
              <a:ahLst/>
              <a:cxnLst>
                <a:cxn ang="0">
                  <a:pos x="55" y="5"/>
                </a:cxn>
                <a:cxn ang="0">
                  <a:pos x="70" y="23"/>
                </a:cxn>
                <a:cxn ang="0">
                  <a:pos x="70" y="46"/>
                </a:cxn>
                <a:cxn ang="0">
                  <a:pos x="63" y="58"/>
                </a:cxn>
                <a:cxn ang="0">
                  <a:pos x="52" y="67"/>
                </a:cxn>
                <a:cxn ang="0">
                  <a:pos x="39" y="70"/>
                </a:cxn>
                <a:cxn ang="0">
                  <a:pos x="25" y="68"/>
                </a:cxn>
                <a:cxn ang="0">
                  <a:pos x="13" y="62"/>
                </a:cxn>
                <a:cxn ang="0">
                  <a:pos x="5" y="51"/>
                </a:cxn>
                <a:cxn ang="0">
                  <a:pos x="1" y="38"/>
                </a:cxn>
                <a:cxn ang="0">
                  <a:pos x="2" y="24"/>
                </a:cxn>
                <a:cxn ang="0">
                  <a:pos x="16" y="6"/>
                </a:cxn>
                <a:cxn ang="0">
                  <a:pos x="38" y="0"/>
                </a:cxn>
                <a:cxn ang="0">
                  <a:pos x="33" y="17"/>
                </a:cxn>
                <a:cxn ang="0">
                  <a:pos x="24" y="22"/>
                </a:cxn>
                <a:cxn ang="0">
                  <a:pos x="19" y="29"/>
                </a:cxn>
                <a:cxn ang="0">
                  <a:pos x="20" y="43"/>
                </a:cxn>
                <a:cxn ang="0">
                  <a:pos x="30" y="52"/>
                </a:cxn>
                <a:cxn ang="0">
                  <a:pos x="45" y="51"/>
                </a:cxn>
                <a:cxn ang="0">
                  <a:pos x="54" y="41"/>
                </a:cxn>
                <a:cxn ang="0">
                  <a:pos x="54" y="31"/>
                </a:cxn>
                <a:cxn ang="0">
                  <a:pos x="49" y="23"/>
                </a:cxn>
                <a:cxn ang="0">
                  <a:pos x="55" y="5"/>
                </a:cxn>
              </a:cxnLst>
              <a:rect l="0" t="0" r="r" b="b"/>
              <a:pathLst>
                <a:path w="72" h="71">
                  <a:moveTo>
                    <a:pt x="55" y="5"/>
                  </a:moveTo>
                  <a:cubicBezTo>
                    <a:pt x="62" y="10"/>
                    <a:pt x="67" y="16"/>
                    <a:pt x="70" y="23"/>
                  </a:cubicBezTo>
                  <a:cubicBezTo>
                    <a:pt x="72" y="30"/>
                    <a:pt x="72" y="38"/>
                    <a:pt x="70" y="46"/>
                  </a:cubicBezTo>
                  <a:cubicBezTo>
                    <a:pt x="69" y="50"/>
                    <a:pt x="66" y="55"/>
                    <a:pt x="63" y="58"/>
                  </a:cubicBezTo>
                  <a:cubicBezTo>
                    <a:pt x="60" y="62"/>
                    <a:pt x="57" y="65"/>
                    <a:pt x="52" y="67"/>
                  </a:cubicBezTo>
                  <a:cubicBezTo>
                    <a:pt x="48" y="69"/>
                    <a:pt x="44" y="70"/>
                    <a:pt x="39" y="70"/>
                  </a:cubicBezTo>
                  <a:cubicBezTo>
                    <a:pt x="35" y="71"/>
                    <a:pt x="30" y="70"/>
                    <a:pt x="25" y="68"/>
                  </a:cubicBezTo>
                  <a:cubicBezTo>
                    <a:pt x="21" y="67"/>
                    <a:pt x="17" y="65"/>
                    <a:pt x="13" y="62"/>
                  </a:cubicBezTo>
                  <a:cubicBezTo>
                    <a:pt x="10" y="59"/>
                    <a:pt x="7" y="55"/>
                    <a:pt x="5" y="51"/>
                  </a:cubicBezTo>
                  <a:cubicBezTo>
                    <a:pt x="2" y="47"/>
                    <a:pt x="1" y="43"/>
                    <a:pt x="1" y="38"/>
                  </a:cubicBezTo>
                  <a:cubicBezTo>
                    <a:pt x="0" y="34"/>
                    <a:pt x="1" y="29"/>
                    <a:pt x="2" y="24"/>
                  </a:cubicBezTo>
                  <a:cubicBezTo>
                    <a:pt x="5" y="17"/>
                    <a:pt x="9" y="11"/>
                    <a:pt x="16" y="6"/>
                  </a:cubicBezTo>
                  <a:cubicBezTo>
                    <a:pt x="22" y="2"/>
                    <a:pt x="30" y="0"/>
                    <a:pt x="38" y="0"/>
                  </a:cubicBezTo>
                  <a:cubicBezTo>
                    <a:pt x="33" y="17"/>
                    <a:pt x="33" y="17"/>
                    <a:pt x="33" y="17"/>
                  </a:cubicBezTo>
                  <a:cubicBezTo>
                    <a:pt x="29" y="18"/>
                    <a:pt x="26" y="20"/>
                    <a:pt x="24" y="22"/>
                  </a:cubicBezTo>
                  <a:cubicBezTo>
                    <a:pt x="21" y="24"/>
                    <a:pt x="20" y="26"/>
                    <a:pt x="19" y="29"/>
                  </a:cubicBezTo>
                  <a:cubicBezTo>
                    <a:pt x="17" y="34"/>
                    <a:pt x="17" y="39"/>
                    <a:pt x="20" y="43"/>
                  </a:cubicBezTo>
                  <a:cubicBezTo>
                    <a:pt x="22" y="48"/>
                    <a:pt x="25" y="51"/>
                    <a:pt x="30" y="52"/>
                  </a:cubicBezTo>
                  <a:cubicBezTo>
                    <a:pt x="35" y="54"/>
                    <a:pt x="40" y="53"/>
                    <a:pt x="45" y="51"/>
                  </a:cubicBezTo>
                  <a:cubicBezTo>
                    <a:pt x="49" y="49"/>
                    <a:pt x="52" y="45"/>
                    <a:pt x="54" y="41"/>
                  </a:cubicBezTo>
                  <a:cubicBezTo>
                    <a:pt x="55" y="38"/>
                    <a:pt x="55" y="35"/>
                    <a:pt x="54" y="31"/>
                  </a:cubicBezTo>
                  <a:cubicBezTo>
                    <a:pt x="53" y="28"/>
                    <a:pt x="52" y="25"/>
                    <a:pt x="49" y="23"/>
                  </a:cubicBezTo>
                  <a:lnTo>
                    <a:pt x="55"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31" name="Freeform 118">
              <a:extLst>
                <a:ext uri="{FF2B5EF4-FFF2-40B4-BE49-F238E27FC236}">
                  <a16:creationId xmlns:a16="http://schemas.microsoft.com/office/drawing/2014/main" xmlns="" id="{7B97504E-E896-44CB-ABB8-3679257D6061}"/>
                </a:ext>
              </a:extLst>
            </p:cNvPr>
            <p:cNvSpPr>
              <a:spLocks noEditPoints="1"/>
            </p:cNvSpPr>
            <p:nvPr/>
          </p:nvSpPr>
          <p:spPr bwMode="auto">
            <a:xfrm>
              <a:off x="4737597" y="5516258"/>
              <a:ext cx="108383" cy="107107"/>
            </a:xfrm>
            <a:custGeom>
              <a:avLst/>
              <a:gdLst/>
              <a:ahLst/>
              <a:cxnLst>
                <a:cxn ang="0">
                  <a:pos x="17" y="66"/>
                </a:cxn>
                <a:cxn ang="0">
                  <a:pos x="7" y="56"/>
                </a:cxn>
                <a:cxn ang="0">
                  <a:pos x="1" y="44"/>
                </a:cxn>
                <a:cxn ang="0">
                  <a:pos x="1" y="31"/>
                </a:cxn>
                <a:cxn ang="0">
                  <a:pos x="5" y="18"/>
                </a:cxn>
                <a:cxn ang="0">
                  <a:pos x="14" y="8"/>
                </a:cxn>
                <a:cxn ang="0">
                  <a:pos x="26" y="2"/>
                </a:cxn>
                <a:cxn ang="0">
                  <a:pos x="40" y="1"/>
                </a:cxn>
                <a:cxn ang="0">
                  <a:pos x="53" y="5"/>
                </a:cxn>
                <a:cxn ang="0">
                  <a:pos x="64" y="14"/>
                </a:cxn>
                <a:cxn ang="0">
                  <a:pos x="70" y="26"/>
                </a:cxn>
                <a:cxn ang="0">
                  <a:pos x="71" y="40"/>
                </a:cxn>
                <a:cxn ang="0">
                  <a:pos x="66" y="53"/>
                </a:cxn>
                <a:cxn ang="0">
                  <a:pos x="57" y="64"/>
                </a:cxn>
                <a:cxn ang="0">
                  <a:pos x="44" y="70"/>
                </a:cxn>
                <a:cxn ang="0">
                  <a:pos x="31" y="70"/>
                </a:cxn>
                <a:cxn ang="0">
                  <a:pos x="17" y="66"/>
                </a:cxn>
                <a:cxn ang="0">
                  <a:pos x="26" y="51"/>
                </a:cxn>
                <a:cxn ang="0">
                  <a:pos x="41" y="53"/>
                </a:cxn>
                <a:cxn ang="0">
                  <a:pos x="52" y="45"/>
                </a:cxn>
                <a:cxn ang="0">
                  <a:pos x="54" y="31"/>
                </a:cxn>
                <a:cxn ang="0">
                  <a:pos x="44" y="20"/>
                </a:cxn>
                <a:cxn ang="0">
                  <a:pos x="31" y="18"/>
                </a:cxn>
                <a:cxn ang="0">
                  <a:pos x="20" y="26"/>
                </a:cxn>
                <a:cxn ang="0">
                  <a:pos x="18" y="40"/>
                </a:cxn>
                <a:cxn ang="0">
                  <a:pos x="26" y="51"/>
                </a:cxn>
              </a:cxnLst>
              <a:rect l="0" t="0" r="r" b="b"/>
              <a:pathLst>
                <a:path w="72" h="71">
                  <a:moveTo>
                    <a:pt x="17" y="66"/>
                  </a:moveTo>
                  <a:cubicBezTo>
                    <a:pt x="13" y="63"/>
                    <a:pt x="10" y="60"/>
                    <a:pt x="7" y="56"/>
                  </a:cubicBezTo>
                  <a:cubicBezTo>
                    <a:pt x="5" y="53"/>
                    <a:pt x="3" y="49"/>
                    <a:pt x="1" y="44"/>
                  </a:cubicBezTo>
                  <a:cubicBezTo>
                    <a:pt x="0" y="39"/>
                    <a:pt x="0" y="35"/>
                    <a:pt x="1" y="31"/>
                  </a:cubicBezTo>
                  <a:cubicBezTo>
                    <a:pt x="1" y="26"/>
                    <a:pt x="3" y="22"/>
                    <a:pt x="5" y="18"/>
                  </a:cubicBezTo>
                  <a:cubicBezTo>
                    <a:pt x="8" y="14"/>
                    <a:pt x="11" y="10"/>
                    <a:pt x="14" y="8"/>
                  </a:cubicBezTo>
                  <a:cubicBezTo>
                    <a:pt x="18" y="5"/>
                    <a:pt x="22" y="3"/>
                    <a:pt x="26" y="2"/>
                  </a:cubicBezTo>
                  <a:cubicBezTo>
                    <a:pt x="31" y="0"/>
                    <a:pt x="36" y="0"/>
                    <a:pt x="40" y="1"/>
                  </a:cubicBezTo>
                  <a:cubicBezTo>
                    <a:pt x="45" y="1"/>
                    <a:pt x="49" y="3"/>
                    <a:pt x="53" y="5"/>
                  </a:cubicBezTo>
                  <a:cubicBezTo>
                    <a:pt x="57" y="8"/>
                    <a:pt x="61" y="11"/>
                    <a:pt x="64" y="14"/>
                  </a:cubicBezTo>
                  <a:cubicBezTo>
                    <a:pt x="67" y="18"/>
                    <a:pt x="69" y="22"/>
                    <a:pt x="70" y="26"/>
                  </a:cubicBezTo>
                  <a:cubicBezTo>
                    <a:pt x="71" y="31"/>
                    <a:pt x="72" y="36"/>
                    <a:pt x="71" y="40"/>
                  </a:cubicBezTo>
                  <a:cubicBezTo>
                    <a:pt x="70" y="45"/>
                    <a:pt x="69" y="49"/>
                    <a:pt x="66" y="53"/>
                  </a:cubicBezTo>
                  <a:cubicBezTo>
                    <a:pt x="64" y="58"/>
                    <a:pt x="61" y="61"/>
                    <a:pt x="57" y="64"/>
                  </a:cubicBezTo>
                  <a:cubicBezTo>
                    <a:pt x="53" y="67"/>
                    <a:pt x="49" y="69"/>
                    <a:pt x="44" y="70"/>
                  </a:cubicBezTo>
                  <a:cubicBezTo>
                    <a:pt x="40" y="71"/>
                    <a:pt x="35" y="71"/>
                    <a:pt x="31" y="70"/>
                  </a:cubicBezTo>
                  <a:cubicBezTo>
                    <a:pt x="26" y="70"/>
                    <a:pt x="22" y="68"/>
                    <a:pt x="17" y="66"/>
                  </a:cubicBezTo>
                  <a:close/>
                  <a:moveTo>
                    <a:pt x="26" y="51"/>
                  </a:moveTo>
                  <a:cubicBezTo>
                    <a:pt x="31" y="53"/>
                    <a:pt x="36" y="54"/>
                    <a:pt x="41" y="53"/>
                  </a:cubicBezTo>
                  <a:cubicBezTo>
                    <a:pt x="46" y="52"/>
                    <a:pt x="49" y="49"/>
                    <a:pt x="52" y="45"/>
                  </a:cubicBezTo>
                  <a:cubicBezTo>
                    <a:pt x="54" y="41"/>
                    <a:pt x="55" y="36"/>
                    <a:pt x="54" y="31"/>
                  </a:cubicBezTo>
                  <a:cubicBezTo>
                    <a:pt x="52" y="27"/>
                    <a:pt x="49" y="23"/>
                    <a:pt x="44" y="20"/>
                  </a:cubicBezTo>
                  <a:cubicBezTo>
                    <a:pt x="40" y="17"/>
                    <a:pt x="36" y="17"/>
                    <a:pt x="31" y="18"/>
                  </a:cubicBezTo>
                  <a:cubicBezTo>
                    <a:pt x="26" y="19"/>
                    <a:pt x="22" y="22"/>
                    <a:pt x="20" y="26"/>
                  </a:cubicBezTo>
                  <a:cubicBezTo>
                    <a:pt x="17" y="30"/>
                    <a:pt x="17" y="35"/>
                    <a:pt x="18" y="40"/>
                  </a:cubicBezTo>
                  <a:cubicBezTo>
                    <a:pt x="19" y="45"/>
                    <a:pt x="22" y="48"/>
                    <a:pt x="26"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32" name="Freeform 119">
              <a:extLst>
                <a:ext uri="{FF2B5EF4-FFF2-40B4-BE49-F238E27FC236}">
                  <a16:creationId xmlns:a16="http://schemas.microsoft.com/office/drawing/2014/main" xmlns="" id="{90FCEFFA-EE08-4F2D-811E-BBC7E14F77EE}"/>
                </a:ext>
              </a:extLst>
            </p:cNvPr>
            <p:cNvSpPr>
              <a:spLocks/>
            </p:cNvSpPr>
            <p:nvPr/>
          </p:nvSpPr>
          <p:spPr bwMode="auto">
            <a:xfrm>
              <a:off x="4793064" y="5412338"/>
              <a:ext cx="132609" cy="132609"/>
            </a:xfrm>
            <a:custGeom>
              <a:avLst/>
              <a:gdLst/>
              <a:ahLst/>
              <a:cxnLst>
                <a:cxn ang="0">
                  <a:pos x="144" y="180"/>
                </a:cxn>
                <a:cxn ang="0">
                  <a:pos x="116" y="208"/>
                </a:cxn>
                <a:cxn ang="0">
                  <a:pos x="0" y="99"/>
                </a:cxn>
                <a:cxn ang="0">
                  <a:pos x="24" y="73"/>
                </a:cxn>
                <a:cxn ang="0">
                  <a:pos x="130" y="90"/>
                </a:cxn>
                <a:cxn ang="0">
                  <a:pos x="64" y="29"/>
                </a:cxn>
                <a:cxn ang="0">
                  <a:pos x="90" y="0"/>
                </a:cxn>
                <a:cxn ang="0">
                  <a:pos x="208" y="111"/>
                </a:cxn>
                <a:cxn ang="0">
                  <a:pos x="184" y="135"/>
                </a:cxn>
                <a:cxn ang="0">
                  <a:pos x="78" y="118"/>
                </a:cxn>
                <a:cxn ang="0">
                  <a:pos x="144" y="180"/>
                </a:cxn>
              </a:cxnLst>
              <a:rect l="0" t="0" r="r" b="b"/>
              <a:pathLst>
                <a:path w="208" h="208">
                  <a:moveTo>
                    <a:pt x="144" y="180"/>
                  </a:moveTo>
                  <a:lnTo>
                    <a:pt x="116" y="208"/>
                  </a:lnTo>
                  <a:lnTo>
                    <a:pt x="0" y="99"/>
                  </a:lnTo>
                  <a:lnTo>
                    <a:pt x="24" y="73"/>
                  </a:lnTo>
                  <a:lnTo>
                    <a:pt x="130" y="90"/>
                  </a:lnTo>
                  <a:lnTo>
                    <a:pt x="64" y="29"/>
                  </a:lnTo>
                  <a:lnTo>
                    <a:pt x="90" y="0"/>
                  </a:lnTo>
                  <a:lnTo>
                    <a:pt x="208" y="111"/>
                  </a:lnTo>
                  <a:lnTo>
                    <a:pt x="184" y="135"/>
                  </a:lnTo>
                  <a:lnTo>
                    <a:pt x="78" y="118"/>
                  </a:lnTo>
                  <a:lnTo>
                    <a:pt x="144" y="1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36" name="Freeform 120">
              <a:extLst>
                <a:ext uri="{FF2B5EF4-FFF2-40B4-BE49-F238E27FC236}">
                  <a16:creationId xmlns:a16="http://schemas.microsoft.com/office/drawing/2014/main" xmlns="" id="{E26624E1-6B02-47A9-AE04-E7DAB5ED34BF}"/>
                </a:ext>
              </a:extLst>
            </p:cNvPr>
            <p:cNvSpPr>
              <a:spLocks noEditPoints="1"/>
            </p:cNvSpPr>
            <p:nvPr/>
          </p:nvSpPr>
          <p:spPr bwMode="auto">
            <a:xfrm>
              <a:off x="4875944" y="5358147"/>
              <a:ext cx="112846" cy="117308"/>
            </a:xfrm>
            <a:custGeom>
              <a:avLst/>
              <a:gdLst/>
              <a:ahLst/>
              <a:cxnLst>
                <a:cxn ang="0">
                  <a:pos x="60" y="63"/>
                </a:cxn>
                <a:cxn ang="0">
                  <a:pos x="39" y="78"/>
                </a:cxn>
                <a:cxn ang="0">
                  <a:pos x="0" y="22"/>
                </a:cxn>
                <a:cxn ang="0">
                  <a:pos x="19" y="9"/>
                </a:cxn>
                <a:cxn ang="0">
                  <a:pos x="32" y="1"/>
                </a:cxn>
                <a:cxn ang="0">
                  <a:pos x="44" y="0"/>
                </a:cxn>
                <a:cxn ang="0">
                  <a:pos x="57" y="5"/>
                </a:cxn>
                <a:cxn ang="0">
                  <a:pos x="67" y="16"/>
                </a:cxn>
                <a:cxn ang="0">
                  <a:pos x="74" y="29"/>
                </a:cxn>
                <a:cxn ang="0">
                  <a:pos x="74" y="43"/>
                </a:cxn>
                <a:cxn ang="0">
                  <a:pos x="70" y="54"/>
                </a:cxn>
                <a:cxn ang="0">
                  <a:pos x="60" y="63"/>
                </a:cxn>
                <a:cxn ang="0">
                  <a:pos x="49" y="52"/>
                </a:cxn>
                <a:cxn ang="0">
                  <a:pos x="58" y="40"/>
                </a:cxn>
                <a:cxn ang="0">
                  <a:pos x="54" y="25"/>
                </a:cxn>
                <a:cxn ang="0">
                  <a:pos x="41" y="16"/>
                </a:cxn>
                <a:cxn ang="0">
                  <a:pos x="27" y="21"/>
                </a:cxn>
                <a:cxn ang="0">
                  <a:pos x="22" y="24"/>
                </a:cxn>
                <a:cxn ang="0">
                  <a:pos x="44" y="56"/>
                </a:cxn>
                <a:cxn ang="0">
                  <a:pos x="49" y="52"/>
                </a:cxn>
              </a:cxnLst>
              <a:rect l="0" t="0" r="r" b="b"/>
              <a:pathLst>
                <a:path w="75" h="78">
                  <a:moveTo>
                    <a:pt x="60" y="63"/>
                  </a:moveTo>
                  <a:cubicBezTo>
                    <a:pt x="39" y="78"/>
                    <a:pt x="39" y="78"/>
                    <a:pt x="39" y="78"/>
                  </a:cubicBezTo>
                  <a:cubicBezTo>
                    <a:pt x="0" y="22"/>
                    <a:pt x="0" y="22"/>
                    <a:pt x="0" y="22"/>
                  </a:cubicBezTo>
                  <a:cubicBezTo>
                    <a:pt x="19" y="9"/>
                    <a:pt x="19" y="9"/>
                    <a:pt x="19" y="9"/>
                  </a:cubicBezTo>
                  <a:cubicBezTo>
                    <a:pt x="24" y="5"/>
                    <a:pt x="28" y="2"/>
                    <a:pt x="32" y="1"/>
                  </a:cubicBezTo>
                  <a:cubicBezTo>
                    <a:pt x="36" y="0"/>
                    <a:pt x="40" y="0"/>
                    <a:pt x="44" y="0"/>
                  </a:cubicBezTo>
                  <a:cubicBezTo>
                    <a:pt x="49" y="1"/>
                    <a:pt x="53" y="3"/>
                    <a:pt x="57" y="5"/>
                  </a:cubicBezTo>
                  <a:cubicBezTo>
                    <a:pt x="61" y="8"/>
                    <a:pt x="64" y="12"/>
                    <a:pt x="67" y="16"/>
                  </a:cubicBezTo>
                  <a:cubicBezTo>
                    <a:pt x="70" y="20"/>
                    <a:pt x="72" y="25"/>
                    <a:pt x="74" y="29"/>
                  </a:cubicBezTo>
                  <a:cubicBezTo>
                    <a:pt x="75" y="34"/>
                    <a:pt x="75" y="38"/>
                    <a:pt x="74" y="43"/>
                  </a:cubicBezTo>
                  <a:cubicBezTo>
                    <a:pt x="73" y="47"/>
                    <a:pt x="72" y="51"/>
                    <a:pt x="70" y="54"/>
                  </a:cubicBezTo>
                  <a:cubicBezTo>
                    <a:pt x="68" y="57"/>
                    <a:pt x="64" y="60"/>
                    <a:pt x="60" y="63"/>
                  </a:cubicBezTo>
                  <a:close/>
                  <a:moveTo>
                    <a:pt x="49" y="52"/>
                  </a:moveTo>
                  <a:cubicBezTo>
                    <a:pt x="55" y="48"/>
                    <a:pt x="58" y="44"/>
                    <a:pt x="58" y="40"/>
                  </a:cubicBezTo>
                  <a:cubicBezTo>
                    <a:pt x="59" y="36"/>
                    <a:pt x="57" y="31"/>
                    <a:pt x="54" y="25"/>
                  </a:cubicBezTo>
                  <a:cubicBezTo>
                    <a:pt x="50" y="20"/>
                    <a:pt x="46" y="17"/>
                    <a:pt x="41" y="16"/>
                  </a:cubicBezTo>
                  <a:cubicBezTo>
                    <a:pt x="37" y="16"/>
                    <a:pt x="32" y="17"/>
                    <a:pt x="27" y="21"/>
                  </a:cubicBezTo>
                  <a:cubicBezTo>
                    <a:pt x="22" y="24"/>
                    <a:pt x="22" y="24"/>
                    <a:pt x="22" y="24"/>
                  </a:cubicBezTo>
                  <a:cubicBezTo>
                    <a:pt x="44" y="56"/>
                    <a:pt x="44" y="56"/>
                    <a:pt x="44" y="56"/>
                  </a:cubicBezTo>
                  <a:lnTo>
                    <a:pt x="49"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37" name="Freeform 121">
              <a:extLst>
                <a:ext uri="{FF2B5EF4-FFF2-40B4-BE49-F238E27FC236}">
                  <a16:creationId xmlns:a16="http://schemas.microsoft.com/office/drawing/2014/main" xmlns="" id="{F437D955-20D2-402E-9183-4A7AF90D1AD5}"/>
                </a:ext>
              </a:extLst>
            </p:cNvPr>
            <p:cNvSpPr>
              <a:spLocks noEditPoints="1"/>
            </p:cNvSpPr>
            <p:nvPr/>
          </p:nvSpPr>
          <p:spPr bwMode="auto">
            <a:xfrm>
              <a:off x="4995165" y="5308418"/>
              <a:ext cx="96269" cy="119221"/>
            </a:xfrm>
            <a:custGeom>
              <a:avLst/>
              <a:gdLst/>
              <a:ahLst/>
              <a:cxnLst>
                <a:cxn ang="0">
                  <a:pos x="47" y="144"/>
                </a:cxn>
                <a:cxn ang="0">
                  <a:pos x="49" y="168"/>
                </a:cxn>
                <a:cxn ang="0">
                  <a:pos x="9" y="187"/>
                </a:cxn>
                <a:cxn ang="0">
                  <a:pos x="0" y="14"/>
                </a:cxn>
                <a:cxn ang="0">
                  <a:pos x="28" y="0"/>
                </a:cxn>
                <a:cxn ang="0">
                  <a:pos x="151" y="123"/>
                </a:cxn>
                <a:cxn ang="0">
                  <a:pos x="111" y="140"/>
                </a:cxn>
                <a:cxn ang="0">
                  <a:pos x="94" y="123"/>
                </a:cxn>
                <a:cxn ang="0">
                  <a:pos x="47" y="144"/>
                </a:cxn>
                <a:cxn ang="0">
                  <a:pos x="71" y="97"/>
                </a:cxn>
                <a:cxn ang="0">
                  <a:pos x="35" y="55"/>
                </a:cxn>
                <a:cxn ang="0">
                  <a:pos x="42" y="109"/>
                </a:cxn>
                <a:cxn ang="0">
                  <a:pos x="71" y="97"/>
                </a:cxn>
              </a:cxnLst>
              <a:rect l="0" t="0" r="r" b="b"/>
              <a:pathLst>
                <a:path w="151" h="187">
                  <a:moveTo>
                    <a:pt x="47" y="144"/>
                  </a:moveTo>
                  <a:lnTo>
                    <a:pt x="49" y="168"/>
                  </a:lnTo>
                  <a:lnTo>
                    <a:pt x="9" y="187"/>
                  </a:lnTo>
                  <a:lnTo>
                    <a:pt x="0" y="14"/>
                  </a:lnTo>
                  <a:lnTo>
                    <a:pt x="28" y="0"/>
                  </a:lnTo>
                  <a:lnTo>
                    <a:pt x="151" y="123"/>
                  </a:lnTo>
                  <a:lnTo>
                    <a:pt x="111" y="140"/>
                  </a:lnTo>
                  <a:lnTo>
                    <a:pt x="94" y="123"/>
                  </a:lnTo>
                  <a:lnTo>
                    <a:pt x="47" y="144"/>
                  </a:lnTo>
                  <a:close/>
                  <a:moveTo>
                    <a:pt x="71" y="97"/>
                  </a:moveTo>
                  <a:lnTo>
                    <a:pt x="35" y="55"/>
                  </a:lnTo>
                  <a:lnTo>
                    <a:pt x="42" y="109"/>
                  </a:lnTo>
                  <a:lnTo>
                    <a:pt x="71"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38" name="Freeform 122">
              <a:extLst>
                <a:ext uri="{FF2B5EF4-FFF2-40B4-BE49-F238E27FC236}">
                  <a16:creationId xmlns:a16="http://schemas.microsoft.com/office/drawing/2014/main" xmlns="" id="{9D8DA05A-4AF6-43C8-A69A-6E71DE04FD2C}"/>
                </a:ext>
              </a:extLst>
            </p:cNvPr>
            <p:cNvSpPr>
              <a:spLocks noEditPoints="1"/>
            </p:cNvSpPr>
            <p:nvPr/>
          </p:nvSpPr>
          <p:spPr bwMode="auto">
            <a:xfrm>
              <a:off x="5064020" y="5277178"/>
              <a:ext cx="99457" cy="110933"/>
            </a:xfrm>
            <a:custGeom>
              <a:avLst/>
              <a:gdLst/>
              <a:ahLst/>
              <a:cxnLst>
                <a:cxn ang="0">
                  <a:pos x="33" y="70"/>
                </a:cxn>
                <a:cxn ang="0">
                  <a:pos x="17" y="74"/>
                </a:cxn>
                <a:cxn ang="0">
                  <a:pos x="0" y="8"/>
                </a:cxn>
                <a:cxn ang="0">
                  <a:pos x="22" y="2"/>
                </a:cxn>
                <a:cxn ang="0">
                  <a:pos x="33" y="0"/>
                </a:cxn>
                <a:cxn ang="0">
                  <a:pos x="40" y="2"/>
                </a:cxn>
                <a:cxn ang="0">
                  <a:pos x="49" y="8"/>
                </a:cxn>
                <a:cxn ang="0">
                  <a:pos x="54" y="18"/>
                </a:cxn>
                <a:cxn ang="0">
                  <a:pos x="53" y="33"/>
                </a:cxn>
                <a:cxn ang="0">
                  <a:pos x="44" y="43"/>
                </a:cxn>
                <a:cxn ang="0">
                  <a:pos x="66" y="62"/>
                </a:cxn>
                <a:cxn ang="0">
                  <a:pos x="46" y="67"/>
                </a:cxn>
                <a:cxn ang="0">
                  <a:pos x="28" y="48"/>
                </a:cxn>
                <a:cxn ang="0">
                  <a:pos x="33" y="70"/>
                </a:cxn>
                <a:cxn ang="0">
                  <a:pos x="24" y="34"/>
                </a:cxn>
                <a:cxn ang="0">
                  <a:pos x="27" y="33"/>
                </a:cxn>
                <a:cxn ang="0">
                  <a:pos x="36" y="29"/>
                </a:cxn>
                <a:cxn ang="0">
                  <a:pos x="37" y="22"/>
                </a:cxn>
                <a:cxn ang="0">
                  <a:pos x="33" y="17"/>
                </a:cxn>
                <a:cxn ang="0">
                  <a:pos x="25" y="17"/>
                </a:cxn>
                <a:cxn ang="0">
                  <a:pos x="20" y="18"/>
                </a:cxn>
                <a:cxn ang="0">
                  <a:pos x="24" y="34"/>
                </a:cxn>
              </a:cxnLst>
              <a:rect l="0" t="0" r="r" b="b"/>
              <a:pathLst>
                <a:path w="66" h="74">
                  <a:moveTo>
                    <a:pt x="33" y="70"/>
                  </a:moveTo>
                  <a:cubicBezTo>
                    <a:pt x="17" y="74"/>
                    <a:pt x="17" y="74"/>
                    <a:pt x="17" y="74"/>
                  </a:cubicBezTo>
                  <a:cubicBezTo>
                    <a:pt x="0" y="8"/>
                    <a:pt x="0" y="8"/>
                    <a:pt x="0" y="8"/>
                  </a:cubicBezTo>
                  <a:cubicBezTo>
                    <a:pt x="22" y="2"/>
                    <a:pt x="22" y="2"/>
                    <a:pt x="22" y="2"/>
                  </a:cubicBezTo>
                  <a:cubicBezTo>
                    <a:pt x="27" y="1"/>
                    <a:pt x="30" y="0"/>
                    <a:pt x="33" y="0"/>
                  </a:cubicBezTo>
                  <a:cubicBezTo>
                    <a:pt x="35" y="0"/>
                    <a:pt x="38" y="1"/>
                    <a:pt x="40" y="2"/>
                  </a:cubicBezTo>
                  <a:cubicBezTo>
                    <a:pt x="43" y="3"/>
                    <a:pt x="46" y="5"/>
                    <a:pt x="49" y="8"/>
                  </a:cubicBezTo>
                  <a:cubicBezTo>
                    <a:pt x="51" y="10"/>
                    <a:pt x="53" y="14"/>
                    <a:pt x="54" y="18"/>
                  </a:cubicBezTo>
                  <a:cubicBezTo>
                    <a:pt x="55" y="23"/>
                    <a:pt x="55" y="28"/>
                    <a:pt x="53" y="33"/>
                  </a:cubicBezTo>
                  <a:cubicBezTo>
                    <a:pt x="51" y="37"/>
                    <a:pt x="48" y="40"/>
                    <a:pt x="44" y="43"/>
                  </a:cubicBezTo>
                  <a:cubicBezTo>
                    <a:pt x="66" y="62"/>
                    <a:pt x="66" y="62"/>
                    <a:pt x="66" y="62"/>
                  </a:cubicBezTo>
                  <a:cubicBezTo>
                    <a:pt x="46" y="67"/>
                    <a:pt x="46" y="67"/>
                    <a:pt x="46" y="67"/>
                  </a:cubicBezTo>
                  <a:cubicBezTo>
                    <a:pt x="28" y="48"/>
                    <a:pt x="28" y="48"/>
                    <a:pt x="28" y="48"/>
                  </a:cubicBezTo>
                  <a:lnTo>
                    <a:pt x="33" y="70"/>
                  </a:lnTo>
                  <a:close/>
                  <a:moveTo>
                    <a:pt x="24" y="34"/>
                  </a:moveTo>
                  <a:cubicBezTo>
                    <a:pt x="27" y="33"/>
                    <a:pt x="27" y="33"/>
                    <a:pt x="27" y="33"/>
                  </a:cubicBezTo>
                  <a:cubicBezTo>
                    <a:pt x="32" y="32"/>
                    <a:pt x="35" y="31"/>
                    <a:pt x="36" y="29"/>
                  </a:cubicBezTo>
                  <a:cubicBezTo>
                    <a:pt x="38" y="27"/>
                    <a:pt x="38" y="25"/>
                    <a:pt x="37" y="22"/>
                  </a:cubicBezTo>
                  <a:cubicBezTo>
                    <a:pt x="37" y="20"/>
                    <a:pt x="35" y="18"/>
                    <a:pt x="33" y="17"/>
                  </a:cubicBezTo>
                  <a:cubicBezTo>
                    <a:pt x="31" y="16"/>
                    <a:pt x="28" y="16"/>
                    <a:pt x="25" y="17"/>
                  </a:cubicBezTo>
                  <a:cubicBezTo>
                    <a:pt x="20" y="18"/>
                    <a:pt x="20" y="18"/>
                    <a:pt x="20" y="18"/>
                  </a:cubicBezTo>
                  <a:lnTo>
                    <a:pt x="24"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39" name="Freeform 123">
              <a:extLst>
                <a:ext uri="{FF2B5EF4-FFF2-40B4-BE49-F238E27FC236}">
                  <a16:creationId xmlns:a16="http://schemas.microsoft.com/office/drawing/2014/main" xmlns="" id="{77248B97-0411-46BA-A4B2-75E659919D1C}"/>
                </a:ext>
              </a:extLst>
            </p:cNvPr>
            <p:cNvSpPr>
              <a:spLocks/>
            </p:cNvSpPr>
            <p:nvPr/>
          </p:nvSpPr>
          <p:spPr bwMode="auto">
            <a:xfrm>
              <a:off x="5146900" y="5260602"/>
              <a:ext cx="84794" cy="108383"/>
            </a:xfrm>
            <a:custGeom>
              <a:avLst/>
              <a:gdLst/>
              <a:ahLst/>
              <a:cxnLst>
                <a:cxn ang="0">
                  <a:pos x="100" y="165"/>
                </a:cxn>
                <a:cxn ang="0">
                  <a:pos x="59" y="170"/>
                </a:cxn>
                <a:cxn ang="0">
                  <a:pos x="55" y="108"/>
                </a:cxn>
                <a:cxn ang="0">
                  <a:pos x="0" y="11"/>
                </a:cxn>
                <a:cxn ang="0">
                  <a:pos x="43" y="9"/>
                </a:cxn>
                <a:cxn ang="0">
                  <a:pos x="71" y="66"/>
                </a:cxn>
                <a:cxn ang="0">
                  <a:pos x="90" y="4"/>
                </a:cxn>
                <a:cxn ang="0">
                  <a:pos x="133" y="0"/>
                </a:cxn>
                <a:cxn ang="0">
                  <a:pos x="92" y="106"/>
                </a:cxn>
                <a:cxn ang="0">
                  <a:pos x="100" y="165"/>
                </a:cxn>
              </a:cxnLst>
              <a:rect l="0" t="0" r="r" b="b"/>
              <a:pathLst>
                <a:path w="133" h="170">
                  <a:moveTo>
                    <a:pt x="100" y="165"/>
                  </a:moveTo>
                  <a:lnTo>
                    <a:pt x="59" y="170"/>
                  </a:lnTo>
                  <a:lnTo>
                    <a:pt x="55" y="108"/>
                  </a:lnTo>
                  <a:lnTo>
                    <a:pt x="0" y="11"/>
                  </a:lnTo>
                  <a:lnTo>
                    <a:pt x="43" y="9"/>
                  </a:lnTo>
                  <a:lnTo>
                    <a:pt x="71" y="66"/>
                  </a:lnTo>
                  <a:lnTo>
                    <a:pt x="90" y="4"/>
                  </a:lnTo>
                  <a:lnTo>
                    <a:pt x="133" y="0"/>
                  </a:lnTo>
                  <a:lnTo>
                    <a:pt x="92" y="106"/>
                  </a:lnTo>
                  <a:lnTo>
                    <a:pt x="100" y="1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40" name="Freeform 124">
              <a:extLst>
                <a:ext uri="{FF2B5EF4-FFF2-40B4-BE49-F238E27FC236}">
                  <a16:creationId xmlns:a16="http://schemas.microsoft.com/office/drawing/2014/main" xmlns="" id="{DF7F21B5-9DAE-4BB8-9FC8-2941F716D089}"/>
                </a:ext>
              </a:extLst>
            </p:cNvPr>
            <p:cNvSpPr>
              <a:spLocks/>
            </p:cNvSpPr>
            <p:nvPr/>
          </p:nvSpPr>
          <p:spPr bwMode="auto">
            <a:xfrm>
              <a:off x="5279510" y="5265065"/>
              <a:ext cx="70768" cy="109658"/>
            </a:xfrm>
            <a:custGeom>
              <a:avLst/>
              <a:gdLst/>
              <a:ahLst/>
              <a:cxnLst>
                <a:cxn ang="0">
                  <a:pos x="88" y="172"/>
                </a:cxn>
                <a:cxn ang="0">
                  <a:pos x="0" y="158"/>
                </a:cxn>
                <a:cxn ang="0">
                  <a:pos x="24" y="0"/>
                </a:cxn>
                <a:cxn ang="0">
                  <a:pos x="111" y="11"/>
                </a:cxn>
                <a:cxn ang="0">
                  <a:pos x="107" y="47"/>
                </a:cxn>
                <a:cxn ang="0">
                  <a:pos x="57" y="40"/>
                </a:cxn>
                <a:cxn ang="0">
                  <a:pos x="55" y="66"/>
                </a:cxn>
                <a:cxn ang="0">
                  <a:pos x="102" y="73"/>
                </a:cxn>
                <a:cxn ang="0">
                  <a:pos x="97" y="108"/>
                </a:cxn>
                <a:cxn ang="0">
                  <a:pos x="50" y="101"/>
                </a:cxn>
                <a:cxn ang="0">
                  <a:pos x="45" y="130"/>
                </a:cxn>
                <a:cxn ang="0">
                  <a:pos x="92" y="137"/>
                </a:cxn>
                <a:cxn ang="0">
                  <a:pos x="88" y="172"/>
                </a:cxn>
              </a:cxnLst>
              <a:rect l="0" t="0" r="r" b="b"/>
              <a:pathLst>
                <a:path w="111" h="172">
                  <a:moveTo>
                    <a:pt x="88" y="172"/>
                  </a:moveTo>
                  <a:lnTo>
                    <a:pt x="0" y="158"/>
                  </a:lnTo>
                  <a:lnTo>
                    <a:pt x="24" y="0"/>
                  </a:lnTo>
                  <a:lnTo>
                    <a:pt x="111" y="11"/>
                  </a:lnTo>
                  <a:lnTo>
                    <a:pt x="107" y="47"/>
                  </a:lnTo>
                  <a:lnTo>
                    <a:pt x="57" y="40"/>
                  </a:lnTo>
                  <a:lnTo>
                    <a:pt x="55" y="66"/>
                  </a:lnTo>
                  <a:lnTo>
                    <a:pt x="102" y="73"/>
                  </a:lnTo>
                  <a:lnTo>
                    <a:pt x="97" y="108"/>
                  </a:lnTo>
                  <a:lnTo>
                    <a:pt x="50" y="101"/>
                  </a:lnTo>
                  <a:lnTo>
                    <a:pt x="45" y="130"/>
                  </a:lnTo>
                  <a:lnTo>
                    <a:pt x="92" y="137"/>
                  </a:lnTo>
                  <a:lnTo>
                    <a:pt x="88" y="1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41" name="Freeform 125">
              <a:extLst>
                <a:ext uri="{FF2B5EF4-FFF2-40B4-BE49-F238E27FC236}">
                  <a16:creationId xmlns:a16="http://schemas.microsoft.com/office/drawing/2014/main" xmlns="" id="{4AE8F082-50BB-4126-B57D-C0BF40ED5AA0}"/>
                </a:ext>
              </a:extLst>
            </p:cNvPr>
            <p:cNvSpPr>
              <a:spLocks noEditPoints="1"/>
            </p:cNvSpPr>
            <p:nvPr/>
          </p:nvSpPr>
          <p:spPr bwMode="auto">
            <a:xfrm>
              <a:off x="5347727" y="5278453"/>
              <a:ext cx="103920" cy="114758"/>
            </a:xfrm>
            <a:custGeom>
              <a:avLst/>
              <a:gdLst/>
              <a:ahLst/>
              <a:cxnLst>
                <a:cxn ang="0">
                  <a:pos x="24" y="73"/>
                </a:cxn>
                <a:cxn ang="0">
                  <a:pos x="0" y="65"/>
                </a:cxn>
                <a:cxn ang="0">
                  <a:pos x="21" y="0"/>
                </a:cxn>
                <a:cxn ang="0">
                  <a:pos x="43" y="7"/>
                </a:cxn>
                <a:cxn ang="0">
                  <a:pos x="57" y="14"/>
                </a:cxn>
                <a:cxn ang="0">
                  <a:pos x="65" y="23"/>
                </a:cxn>
                <a:cxn ang="0">
                  <a:pos x="68" y="36"/>
                </a:cxn>
                <a:cxn ang="0">
                  <a:pos x="66" y="51"/>
                </a:cxn>
                <a:cxn ang="0">
                  <a:pos x="59" y="64"/>
                </a:cxn>
                <a:cxn ang="0">
                  <a:pos x="49" y="72"/>
                </a:cxn>
                <a:cxn ang="0">
                  <a:pos x="37" y="75"/>
                </a:cxn>
                <a:cxn ang="0">
                  <a:pos x="24" y="73"/>
                </a:cxn>
                <a:cxn ang="0">
                  <a:pos x="26" y="58"/>
                </a:cxn>
                <a:cxn ang="0">
                  <a:pos x="42" y="58"/>
                </a:cxn>
                <a:cxn ang="0">
                  <a:pos x="50" y="46"/>
                </a:cxn>
                <a:cxn ang="0">
                  <a:pos x="50" y="31"/>
                </a:cxn>
                <a:cxn ang="0">
                  <a:pos x="39" y="21"/>
                </a:cxn>
                <a:cxn ang="0">
                  <a:pos x="32" y="19"/>
                </a:cxn>
                <a:cxn ang="0">
                  <a:pos x="20" y="56"/>
                </a:cxn>
                <a:cxn ang="0">
                  <a:pos x="26" y="58"/>
                </a:cxn>
              </a:cxnLst>
              <a:rect l="0" t="0" r="r" b="b"/>
              <a:pathLst>
                <a:path w="69" h="76">
                  <a:moveTo>
                    <a:pt x="24" y="73"/>
                  </a:moveTo>
                  <a:cubicBezTo>
                    <a:pt x="0" y="65"/>
                    <a:pt x="0" y="65"/>
                    <a:pt x="0" y="65"/>
                  </a:cubicBezTo>
                  <a:cubicBezTo>
                    <a:pt x="21" y="0"/>
                    <a:pt x="21" y="0"/>
                    <a:pt x="21" y="0"/>
                  </a:cubicBezTo>
                  <a:cubicBezTo>
                    <a:pt x="43" y="7"/>
                    <a:pt x="43" y="7"/>
                    <a:pt x="43" y="7"/>
                  </a:cubicBezTo>
                  <a:cubicBezTo>
                    <a:pt x="49" y="9"/>
                    <a:pt x="54" y="12"/>
                    <a:pt x="57" y="14"/>
                  </a:cubicBezTo>
                  <a:cubicBezTo>
                    <a:pt x="60" y="16"/>
                    <a:pt x="63" y="20"/>
                    <a:pt x="65" y="23"/>
                  </a:cubicBezTo>
                  <a:cubicBezTo>
                    <a:pt x="67" y="27"/>
                    <a:pt x="68" y="32"/>
                    <a:pt x="68" y="36"/>
                  </a:cubicBezTo>
                  <a:cubicBezTo>
                    <a:pt x="69" y="41"/>
                    <a:pt x="68" y="46"/>
                    <a:pt x="66" y="51"/>
                  </a:cubicBezTo>
                  <a:cubicBezTo>
                    <a:pt x="64" y="56"/>
                    <a:pt x="62" y="60"/>
                    <a:pt x="59" y="64"/>
                  </a:cubicBezTo>
                  <a:cubicBezTo>
                    <a:pt x="56" y="67"/>
                    <a:pt x="53" y="70"/>
                    <a:pt x="49" y="72"/>
                  </a:cubicBezTo>
                  <a:cubicBezTo>
                    <a:pt x="45" y="74"/>
                    <a:pt x="41" y="75"/>
                    <a:pt x="37" y="75"/>
                  </a:cubicBezTo>
                  <a:cubicBezTo>
                    <a:pt x="34" y="76"/>
                    <a:pt x="29" y="75"/>
                    <a:pt x="24" y="73"/>
                  </a:cubicBezTo>
                  <a:close/>
                  <a:moveTo>
                    <a:pt x="26" y="58"/>
                  </a:moveTo>
                  <a:cubicBezTo>
                    <a:pt x="33" y="60"/>
                    <a:pt x="38" y="60"/>
                    <a:pt x="42" y="58"/>
                  </a:cubicBezTo>
                  <a:cubicBezTo>
                    <a:pt x="45" y="56"/>
                    <a:pt x="48" y="52"/>
                    <a:pt x="50" y="46"/>
                  </a:cubicBezTo>
                  <a:cubicBezTo>
                    <a:pt x="52" y="40"/>
                    <a:pt x="52" y="35"/>
                    <a:pt x="50" y="31"/>
                  </a:cubicBezTo>
                  <a:cubicBezTo>
                    <a:pt x="48" y="26"/>
                    <a:pt x="44" y="23"/>
                    <a:pt x="39" y="21"/>
                  </a:cubicBezTo>
                  <a:cubicBezTo>
                    <a:pt x="32" y="19"/>
                    <a:pt x="32" y="19"/>
                    <a:pt x="32" y="19"/>
                  </a:cubicBezTo>
                  <a:cubicBezTo>
                    <a:pt x="20" y="56"/>
                    <a:pt x="20" y="56"/>
                    <a:pt x="20" y="56"/>
                  </a:cubicBezTo>
                  <a:lnTo>
                    <a:pt x="26"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42" name="Freeform 126">
              <a:extLst>
                <a:ext uri="{FF2B5EF4-FFF2-40B4-BE49-F238E27FC236}">
                  <a16:creationId xmlns:a16="http://schemas.microsoft.com/office/drawing/2014/main" xmlns="" id="{C64FF67F-AE43-47F8-B01A-76F8326711FA}"/>
                </a:ext>
              </a:extLst>
            </p:cNvPr>
            <p:cNvSpPr>
              <a:spLocks/>
            </p:cNvSpPr>
            <p:nvPr/>
          </p:nvSpPr>
          <p:spPr bwMode="auto">
            <a:xfrm>
              <a:off x="5448459" y="5319256"/>
              <a:ext cx="105195" cy="116033"/>
            </a:xfrm>
            <a:custGeom>
              <a:avLst/>
              <a:gdLst/>
              <a:ahLst/>
              <a:cxnLst>
                <a:cxn ang="0">
                  <a:pos x="26" y="0"/>
                </a:cxn>
                <a:cxn ang="0">
                  <a:pos x="41" y="8"/>
                </a:cxn>
                <a:cxn ang="0">
                  <a:pos x="20" y="44"/>
                </a:cxn>
                <a:cxn ang="0">
                  <a:pos x="17" y="53"/>
                </a:cxn>
                <a:cxn ang="0">
                  <a:pos x="21" y="59"/>
                </a:cxn>
                <a:cxn ang="0">
                  <a:pos x="28" y="59"/>
                </a:cxn>
                <a:cxn ang="0">
                  <a:pos x="35" y="53"/>
                </a:cxn>
                <a:cxn ang="0">
                  <a:pos x="55" y="16"/>
                </a:cxn>
                <a:cxn ang="0">
                  <a:pos x="70" y="25"/>
                </a:cxn>
                <a:cxn ang="0">
                  <a:pos x="49" y="62"/>
                </a:cxn>
                <a:cxn ang="0">
                  <a:pos x="33" y="75"/>
                </a:cxn>
                <a:cxn ang="0">
                  <a:pos x="13" y="72"/>
                </a:cxn>
                <a:cxn ang="0">
                  <a:pos x="1" y="57"/>
                </a:cxn>
                <a:cxn ang="0">
                  <a:pos x="5" y="37"/>
                </a:cxn>
                <a:cxn ang="0">
                  <a:pos x="26" y="0"/>
                </a:cxn>
              </a:cxnLst>
              <a:rect l="0" t="0" r="r" b="b"/>
              <a:pathLst>
                <a:path w="70" h="77">
                  <a:moveTo>
                    <a:pt x="26" y="0"/>
                  </a:moveTo>
                  <a:cubicBezTo>
                    <a:pt x="41" y="8"/>
                    <a:pt x="41" y="8"/>
                    <a:pt x="41" y="8"/>
                  </a:cubicBezTo>
                  <a:cubicBezTo>
                    <a:pt x="20" y="44"/>
                    <a:pt x="20" y="44"/>
                    <a:pt x="20" y="44"/>
                  </a:cubicBezTo>
                  <a:cubicBezTo>
                    <a:pt x="18" y="48"/>
                    <a:pt x="17" y="51"/>
                    <a:pt x="17" y="53"/>
                  </a:cubicBezTo>
                  <a:cubicBezTo>
                    <a:pt x="18" y="55"/>
                    <a:pt x="19" y="57"/>
                    <a:pt x="21" y="59"/>
                  </a:cubicBezTo>
                  <a:cubicBezTo>
                    <a:pt x="24" y="60"/>
                    <a:pt x="26" y="60"/>
                    <a:pt x="28" y="59"/>
                  </a:cubicBezTo>
                  <a:cubicBezTo>
                    <a:pt x="31" y="58"/>
                    <a:pt x="33" y="56"/>
                    <a:pt x="35" y="53"/>
                  </a:cubicBezTo>
                  <a:cubicBezTo>
                    <a:pt x="55" y="16"/>
                    <a:pt x="55" y="16"/>
                    <a:pt x="55" y="16"/>
                  </a:cubicBezTo>
                  <a:cubicBezTo>
                    <a:pt x="70" y="25"/>
                    <a:pt x="70" y="25"/>
                    <a:pt x="70" y="25"/>
                  </a:cubicBezTo>
                  <a:cubicBezTo>
                    <a:pt x="49" y="62"/>
                    <a:pt x="49" y="62"/>
                    <a:pt x="49" y="62"/>
                  </a:cubicBezTo>
                  <a:cubicBezTo>
                    <a:pt x="45" y="69"/>
                    <a:pt x="39" y="73"/>
                    <a:pt x="33" y="75"/>
                  </a:cubicBezTo>
                  <a:cubicBezTo>
                    <a:pt x="27" y="77"/>
                    <a:pt x="20" y="76"/>
                    <a:pt x="13" y="72"/>
                  </a:cubicBezTo>
                  <a:cubicBezTo>
                    <a:pt x="7" y="68"/>
                    <a:pt x="2" y="63"/>
                    <a:pt x="1" y="57"/>
                  </a:cubicBezTo>
                  <a:cubicBezTo>
                    <a:pt x="0" y="51"/>
                    <a:pt x="1" y="44"/>
                    <a:pt x="5" y="37"/>
                  </a:cubicBezTo>
                  <a:lnTo>
                    <a:pt x="2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43" name="Freeform 127">
              <a:extLst>
                <a:ext uri="{FF2B5EF4-FFF2-40B4-BE49-F238E27FC236}">
                  <a16:creationId xmlns:a16="http://schemas.microsoft.com/office/drawing/2014/main" xmlns="" id="{70EF9041-F23B-41F8-8C68-8D8E3DCF7BB4}"/>
                </a:ext>
              </a:extLst>
            </p:cNvPr>
            <p:cNvSpPr>
              <a:spLocks/>
            </p:cNvSpPr>
            <p:nvPr/>
          </p:nvSpPr>
          <p:spPr bwMode="auto">
            <a:xfrm>
              <a:off x="5529427" y="5391299"/>
              <a:ext cx="107107" cy="107107"/>
            </a:xfrm>
            <a:custGeom>
              <a:avLst/>
              <a:gdLst/>
              <a:ahLst/>
              <a:cxnLst>
                <a:cxn ang="0">
                  <a:pos x="55" y="64"/>
                </a:cxn>
                <a:cxn ang="0">
                  <a:pos x="32" y="71"/>
                </a:cxn>
                <a:cxn ang="0">
                  <a:pos x="12" y="62"/>
                </a:cxn>
                <a:cxn ang="0">
                  <a:pos x="3" y="51"/>
                </a:cxn>
                <a:cxn ang="0">
                  <a:pos x="0" y="37"/>
                </a:cxn>
                <a:cxn ang="0">
                  <a:pos x="2" y="24"/>
                </a:cxn>
                <a:cxn ang="0">
                  <a:pos x="9" y="12"/>
                </a:cxn>
                <a:cxn ang="0">
                  <a:pos x="20" y="3"/>
                </a:cxn>
                <a:cxn ang="0">
                  <a:pos x="33" y="0"/>
                </a:cxn>
                <a:cxn ang="0">
                  <a:pos x="47" y="2"/>
                </a:cxn>
                <a:cxn ang="0">
                  <a:pos x="59" y="9"/>
                </a:cxn>
                <a:cxn ang="0">
                  <a:pos x="70" y="29"/>
                </a:cxn>
                <a:cxn ang="0">
                  <a:pos x="66" y="52"/>
                </a:cxn>
                <a:cxn ang="0">
                  <a:pos x="53" y="40"/>
                </a:cxn>
                <a:cxn ang="0">
                  <a:pos x="53" y="30"/>
                </a:cxn>
                <a:cxn ang="0">
                  <a:pos x="48" y="22"/>
                </a:cxn>
                <a:cxn ang="0">
                  <a:pos x="34" y="17"/>
                </a:cxn>
                <a:cxn ang="0">
                  <a:pos x="22" y="23"/>
                </a:cxn>
                <a:cxn ang="0">
                  <a:pos x="17" y="37"/>
                </a:cxn>
                <a:cxn ang="0">
                  <a:pos x="23" y="49"/>
                </a:cxn>
                <a:cxn ang="0">
                  <a:pos x="31" y="53"/>
                </a:cxn>
                <a:cxn ang="0">
                  <a:pos x="41" y="52"/>
                </a:cxn>
                <a:cxn ang="0">
                  <a:pos x="55" y="64"/>
                </a:cxn>
              </a:cxnLst>
              <a:rect l="0" t="0" r="r" b="b"/>
              <a:pathLst>
                <a:path w="71" h="71">
                  <a:moveTo>
                    <a:pt x="55" y="64"/>
                  </a:moveTo>
                  <a:cubicBezTo>
                    <a:pt x="47" y="69"/>
                    <a:pt x="40" y="71"/>
                    <a:pt x="32" y="71"/>
                  </a:cubicBezTo>
                  <a:cubicBezTo>
                    <a:pt x="25" y="70"/>
                    <a:pt x="18" y="67"/>
                    <a:pt x="12" y="62"/>
                  </a:cubicBezTo>
                  <a:cubicBezTo>
                    <a:pt x="8" y="59"/>
                    <a:pt x="5" y="55"/>
                    <a:pt x="3" y="51"/>
                  </a:cubicBezTo>
                  <a:cubicBezTo>
                    <a:pt x="1" y="46"/>
                    <a:pt x="0" y="42"/>
                    <a:pt x="0" y="37"/>
                  </a:cubicBezTo>
                  <a:cubicBezTo>
                    <a:pt x="0" y="32"/>
                    <a:pt x="0" y="28"/>
                    <a:pt x="2" y="24"/>
                  </a:cubicBezTo>
                  <a:cubicBezTo>
                    <a:pt x="4" y="19"/>
                    <a:pt x="6" y="15"/>
                    <a:pt x="9" y="12"/>
                  </a:cubicBezTo>
                  <a:cubicBezTo>
                    <a:pt x="12" y="8"/>
                    <a:pt x="16" y="5"/>
                    <a:pt x="20" y="3"/>
                  </a:cubicBezTo>
                  <a:cubicBezTo>
                    <a:pt x="24" y="1"/>
                    <a:pt x="29" y="0"/>
                    <a:pt x="33" y="0"/>
                  </a:cubicBezTo>
                  <a:cubicBezTo>
                    <a:pt x="38" y="0"/>
                    <a:pt x="43" y="0"/>
                    <a:pt x="47" y="2"/>
                  </a:cubicBezTo>
                  <a:cubicBezTo>
                    <a:pt x="51" y="3"/>
                    <a:pt x="55" y="6"/>
                    <a:pt x="59" y="9"/>
                  </a:cubicBezTo>
                  <a:cubicBezTo>
                    <a:pt x="65" y="14"/>
                    <a:pt x="69" y="21"/>
                    <a:pt x="70" y="29"/>
                  </a:cubicBezTo>
                  <a:cubicBezTo>
                    <a:pt x="71" y="36"/>
                    <a:pt x="70" y="44"/>
                    <a:pt x="66" y="52"/>
                  </a:cubicBezTo>
                  <a:cubicBezTo>
                    <a:pt x="53" y="40"/>
                    <a:pt x="53" y="40"/>
                    <a:pt x="53" y="40"/>
                  </a:cubicBezTo>
                  <a:cubicBezTo>
                    <a:pt x="53" y="36"/>
                    <a:pt x="53" y="33"/>
                    <a:pt x="53" y="30"/>
                  </a:cubicBezTo>
                  <a:cubicBezTo>
                    <a:pt x="52" y="27"/>
                    <a:pt x="50" y="24"/>
                    <a:pt x="48" y="22"/>
                  </a:cubicBezTo>
                  <a:cubicBezTo>
                    <a:pt x="44" y="18"/>
                    <a:pt x="39" y="17"/>
                    <a:pt x="34" y="17"/>
                  </a:cubicBezTo>
                  <a:cubicBezTo>
                    <a:pt x="30" y="17"/>
                    <a:pt x="25" y="19"/>
                    <a:pt x="22" y="23"/>
                  </a:cubicBezTo>
                  <a:cubicBezTo>
                    <a:pt x="19" y="27"/>
                    <a:pt x="17" y="32"/>
                    <a:pt x="17" y="37"/>
                  </a:cubicBezTo>
                  <a:cubicBezTo>
                    <a:pt x="17" y="42"/>
                    <a:pt x="19" y="46"/>
                    <a:pt x="23" y="49"/>
                  </a:cubicBezTo>
                  <a:cubicBezTo>
                    <a:pt x="25" y="51"/>
                    <a:pt x="28" y="53"/>
                    <a:pt x="31" y="53"/>
                  </a:cubicBezTo>
                  <a:cubicBezTo>
                    <a:pt x="34" y="54"/>
                    <a:pt x="38" y="53"/>
                    <a:pt x="41" y="52"/>
                  </a:cubicBezTo>
                  <a:lnTo>
                    <a:pt x="55"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44" name="Freeform 128">
              <a:extLst>
                <a:ext uri="{FF2B5EF4-FFF2-40B4-BE49-F238E27FC236}">
                  <a16:creationId xmlns:a16="http://schemas.microsoft.com/office/drawing/2014/main" xmlns="" id="{E340AB9C-B6D6-4E73-8106-282788302FC0}"/>
                </a:ext>
              </a:extLst>
            </p:cNvPr>
            <p:cNvSpPr>
              <a:spLocks noEditPoints="1"/>
            </p:cNvSpPr>
            <p:nvPr/>
          </p:nvSpPr>
          <p:spPr bwMode="auto">
            <a:xfrm>
              <a:off x="5582343" y="5481830"/>
              <a:ext cx="117308" cy="109658"/>
            </a:xfrm>
            <a:custGeom>
              <a:avLst/>
              <a:gdLst/>
              <a:ahLst/>
              <a:cxnLst>
                <a:cxn ang="0">
                  <a:pos x="50" y="76"/>
                </a:cxn>
                <a:cxn ang="0">
                  <a:pos x="26" y="83"/>
                </a:cxn>
                <a:cxn ang="0">
                  <a:pos x="0" y="47"/>
                </a:cxn>
                <a:cxn ang="0">
                  <a:pos x="165" y="0"/>
                </a:cxn>
                <a:cxn ang="0">
                  <a:pos x="184" y="26"/>
                </a:cxn>
                <a:cxn ang="0">
                  <a:pos x="92" y="172"/>
                </a:cxn>
                <a:cxn ang="0">
                  <a:pos x="66" y="137"/>
                </a:cxn>
                <a:cxn ang="0">
                  <a:pos x="80" y="118"/>
                </a:cxn>
                <a:cxn ang="0">
                  <a:pos x="50" y="76"/>
                </a:cxn>
                <a:cxn ang="0">
                  <a:pos x="102" y="87"/>
                </a:cxn>
                <a:cxn ang="0">
                  <a:pos x="132" y="45"/>
                </a:cxn>
                <a:cxn ang="0">
                  <a:pos x="83" y="64"/>
                </a:cxn>
                <a:cxn ang="0">
                  <a:pos x="102" y="87"/>
                </a:cxn>
              </a:cxnLst>
              <a:rect l="0" t="0" r="r" b="b"/>
              <a:pathLst>
                <a:path w="184" h="172">
                  <a:moveTo>
                    <a:pt x="50" y="76"/>
                  </a:moveTo>
                  <a:lnTo>
                    <a:pt x="26" y="83"/>
                  </a:lnTo>
                  <a:lnTo>
                    <a:pt x="0" y="47"/>
                  </a:lnTo>
                  <a:lnTo>
                    <a:pt x="165" y="0"/>
                  </a:lnTo>
                  <a:lnTo>
                    <a:pt x="184" y="26"/>
                  </a:lnTo>
                  <a:lnTo>
                    <a:pt x="92" y="172"/>
                  </a:lnTo>
                  <a:lnTo>
                    <a:pt x="66" y="137"/>
                  </a:lnTo>
                  <a:lnTo>
                    <a:pt x="80" y="118"/>
                  </a:lnTo>
                  <a:lnTo>
                    <a:pt x="50" y="76"/>
                  </a:lnTo>
                  <a:close/>
                  <a:moveTo>
                    <a:pt x="102" y="87"/>
                  </a:moveTo>
                  <a:lnTo>
                    <a:pt x="132" y="45"/>
                  </a:lnTo>
                  <a:lnTo>
                    <a:pt x="83" y="64"/>
                  </a:lnTo>
                  <a:lnTo>
                    <a:pt x="102" y="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45" name="Freeform 129">
              <a:extLst>
                <a:ext uri="{FF2B5EF4-FFF2-40B4-BE49-F238E27FC236}">
                  <a16:creationId xmlns:a16="http://schemas.microsoft.com/office/drawing/2014/main" xmlns="" id="{03133D8B-B074-4FFA-8BBC-F9F6877189A2}"/>
                </a:ext>
              </a:extLst>
            </p:cNvPr>
            <p:cNvSpPr>
              <a:spLocks/>
            </p:cNvSpPr>
            <p:nvPr/>
          </p:nvSpPr>
          <p:spPr bwMode="auto">
            <a:xfrm>
              <a:off x="5644185" y="5532834"/>
              <a:ext cx="111570" cy="89256"/>
            </a:xfrm>
            <a:custGeom>
              <a:avLst/>
              <a:gdLst/>
              <a:ahLst/>
              <a:cxnLst>
                <a:cxn ang="0">
                  <a:pos x="16" y="140"/>
                </a:cxn>
                <a:cxn ang="0">
                  <a:pos x="0" y="104"/>
                </a:cxn>
                <a:cxn ang="0">
                  <a:pos x="109" y="45"/>
                </a:cxn>
                <a:cxn ang="0">
                  <a:pos x="94" y="19"/>
                </a:cxn>
                <a:cxn ang="0">
                  <a:pos x="125" y="0"/>
                </a:cxn>
                <a:cxn ang="0">
                  <a:pos x="175" y="88"/>
                </a:cxn>
                <a:cxn ang="0">
                  <a:pos x="142" y="107"/>
                </a:cxn>
                <a:cxn ang="0">
                  <a:pos x="127" y="81"/>
                </a:cxn>
                <a:cxn ang="0">
                  <a:pos x="16" y="140"/>
                </a:cxn>
              </a:cxnLst>
              <a:rect l="0" t="0" r="r" b="b"/>
              <a:pathLst>
                <a:path w="175" h="140">
                  <a:moveTo>
                    <a:pt x="16" y="140"/>
                  </a:moveTo>
                  <a:lnTo>
                    <a:pt x="0" y="104"/>
                  </a:lnTo>
                  <a:lnTo>
                    <a:pt x="109" y="45"/>
                  </a:lnTo>
                  <a:lnTo>
                    <a:pt x="94" y="19"/>
                  </a:lnTo>
                  <a:lnTo>
                    <a:pt x="125" y="0"/>
                  </a:lnTo>
                  <a:lnTo>
                    <a:pt x="175" y="88"/>
                  </a:lnTo>
                  <a:lnTo>
                    <a:pt x="142" y="107"/>
                  </a:lnTo>
                  <a:lnTo>
                    <a:pt x="127" y="81"/>
                  </a:lnTo>
                  <a:lnTo>
                    <a:pt x="16" y="1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46" name="Freeform 130">
              <a:extLst>
                <a:ext uri="{FF2B5EF4-FFF2-40B4-BE49-F238E27FC236}">
                  <a16:creationId xmlns:a16="http://schemas.microsoft.com/office/drawing/2014/main" xmlns="" id="{2532B2C3-EE89-4228-B26D-E57E19F82D94}"/>
                </a:ext>
              </a:extLst>
            </p:cNvPr>
            <p:cNvSpPr>
              <a:spLocks/>
            </p:cNvSpPr>
            <p:nvPr/>
          </p:nvSpPr>
          <p:spPr bwMode="auto">
            <a:xfrm>
              <a:off x="5665224" y="5603601"/>
              <a:ext cx="105195" cy="63754"/>
            </a:xfrm>
            <a:custGeom>
              <a:avLst/>
              <a:gdLst/>
              <a:ahLst/>
              <a:cxnLst>
                <a:cxn ang="0">
                  <a:pos x="17" y="100"/>
                </a:cxn>
                <a:cxn ang="0">
                  <a:pos x="0" y="62"/>
                </a:cxn>
                <a:cxn ang="0">
                  <a:pos x="149" y="0"/>
                </a:cxn>
                <a:cxn ang="0">
                  <a:pos x="165" y="38"/>
                </a:cxn>
                <a:cxn ang="0">
                  <a:pos x="17" y="100"/>
                </a:cxn>
              </a:cxnLst>
              <a:rect l="0" t="0" r="r" b="b"/>
              <a:pathLst>
                <a:path w="165" h="100">
                  <a:moveTo>
                    <a:pt x="17" y="100"/>
                  </a:moveTo>
                  <a:lnTo>
                    <a:pt x="0" y="62"/>
                  </a:lnTo>
                  <a:lnTo>
                    <a:pt x="149" y="0"/>
                  </a:lnTo>
                  <a:lnTo>
                    <a:pt x="165" y="38"/>
                  </a:lnTo>
                  <a:lnTo>
                    <a:pt x="17"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47" name="Freeform 131">
              <a:extLst>
                <a:ext uri="{FF2B5EF4-FFF2-40B4-BE49-F238E27FC236}">
                  <a16:creationId xmlns:a16="http://schemas.microsoft.com/office/drawing/2014/main" xmlns="" id="{C7EAFFD9-3750-4F79-A4D5-680E52F93FAF}"/>
                </a:ext>
              </a:extLst>
            </p:cNvPr>
            <p:cNvSpPr>
              <a:spLocks noEditPoints="1"/>
            </p:cNvSpPr>
            <p:nvPr/>
          </p:nvSpPr>
          <p:spPr bwMode="auto">
            <a:xfrm>
              <a:off x="5689451" y="5659705"/>
              <a:ext cx="106470" cy="107107"/>
            </a:xfrm>
            <a:custGeom>
              <a:avLst/>
              <a:gdLst/>
              <a:ahLst/>
              <a:cxnLst>
                <a:cxn ang="0">
                  <a:pos x="28" y="1"/>
                </a:cxn>
                <a:cxn ang="0">
                  <a:pos x="42" y="1"/>
                </a:cxn>
                <a:cxn ang="0">
                  <a:pos x="55" y="6"/>
                </a:cxn>
                <a:cxn ang="0">
                  <a:pos x="65" y="15"/>
                </a:cxn>
                <a:cxn ang="0">
                  <a:pos x="70" y="28"/>
                </a:cxn>
                <a:cxn ang="0">
                  <a:pos x="71" y="41"/>
                </a:cxn>
                <a:cxn ang="0">
                  <a:pos x="66" y="54"/>
                </a:cxn>
                <a:cxn ang="0">
                  <a:pos x="57" y="64"/>
                </a:cxn>
                <a:cxn ang="0">
                  <a:pos x="44" y="70"/>
                </a:cxn>
                <a:cxn ang="0">
                  <a:pos x="30" y="70"/>
                </a:cxn>
                <a:cxn ang="0">
                  <a:pos x="17" y="66"/>
                </a:cxn>
                <a:cxn ang="0">
                  <a:pos x="7" y="56"/>
                </a:cxn>
                <a:cxn ang="0">
                  <a:pos x="1" y="44"/>
                </a:cxn>
                <a:cxn ang="0">
                  <a:pos x="1" y="30"/>
                </a:cxn>
                <a:cxn ang="0">
                  <a:pos x="6" y="17"/>
                </a:cxn>
                <a:cxn ang="0">
                  <a:pos x="15" y="7"/>
                </a:cxn>
                <a:cxn ang="0">
                  <a:pos x="28" y="1"/>
                </a:cxn>
                <a:cxn ang="0">
                  <a:pos x="32" y="18"/>
                </a:cxn>
                <a:cxn ang="0">
                  <a:pos x="20" y="26"/>
                </a:cxn>
                <a:cxn ang="0">
                  <a:pos x="18" y="40"/>
                </a:cxn>
                <a:cxn ang="0">
                  <a:pos x="26" y="51"/>
                </a:cxn>
                <a:cxn ang="0">
                  <a:pos x="40" y="53"/>
                </a:cxn>
                <a:cxn ang="0">
                  <a:pos x="51" y="45"/>
                </a:cxn>
                <a:cxn ang="0">
                  <a:pos x="54" y="32"/>
                </a:cxn>
                <a:cxn ang="0">
                  <a:pos x="46" y="20"/>
                </a:cxn>
                <a:cxn ang="0">
                  <a:pos x="32" y="18"/>
                </a:cxn>
              </a:cxnLst>
              <a:rect l="0" t="0" r="r" b="b"/>
              <a:pathLst>
                <a:path w="71" h="71">
                  <a:moveTo>
                    <a:pt x="28" y="1"/>
                  </a:moveTo>
                  <a:cubicBezTo>
                    <a:pt x="33" y="0"/>
                    <a:pt x="37" y="0"/>
                    <a:pt x="42" y="1"/>
                  </a:cubicBezTo>
                  <a:cubicBezTo>
                    <a:pt x="47" y="2"/>
                    <a:pt x="51" y="3"/>
                    <a:pt x="55" y="6"/>
                  </a:cubicBezTo>
                  <a:cubicBezTo>
                    <a:pt x="59" y="8"/>
                    <a:pt x="62" y="11"/>
                    <a:pt x="65" y="15"/>
                  </a:cubicBezTo>
                  <a:cubicBezTo>
                    <a:pt x="67" y="19"/>
                    <a:pt x="69" y="23"/>
                    <a:pt x="70" y="28"/>
                  </a:cubicBezTo>
                  <a:cubicBezTo>
                    <a:pt x="71" y="32"/>
                    <a:pt x="71" y="37"/>
                    <a:pt x="71" y="41"/>
                  </a:cubicBezTo>
                  <a:cubicBezTo>
                    <a:pt x="70" y="45"/>
                    <a:pt x="68" y="50"/>
                    <a:pt x="66" y="54"/>
                  </a:cubicBezTo>
                  <a:cubicBezTo>
                    <a:pt x="63" y="58"/>
                    <a:pt x="60" y="61"/>
                    <a:pt x="57" y="64"/>
                  </a:cubicBezTo>
                  <a:cubicBezTo>
                    <a:pt x="53" y="67"/>
                    <a:pt x="49" y="69"/>
                    <a:pt x="44" y="70"/>
                  </a:cubicBezTo>
                  <a:cubicBezTo>
                    <a:pt x="39" y="71"/>
                    <a:pt x="35" y="71"/>
                    <a:pt x="30" y="70"/>
                  </a:cubicBezTo>
                  <a:cubicBezTo>
                    <a:pt x="26" y="70"/>
                    <a:pt x="21" y="68"/>
                    <a:pt x="17" y="66"/>
                  </a:cubicBezTo>
                  <a:cubicBezTo>
                    <a:pt x="13" y="63"/>
                    <a:pt x="10" y="60"/>
                    <a:pt x="7" y="56"/>
                  </a:cubicBezTo>
                  <a:cubicBezTo>
                    <a:pt x="4" y="53"/>
                    <a:pt x="2" y="48"/>
                    <a:pt x="1" y="44"/>
                  </a:cubicBezTo>
                  <a:cubicBezTo>
                    <a:pt x="0" y="39"/>
                    <a:pt x="0" y="34"/>
                    <a:pt x="1" y="30"/>
                  </a:cubicBezTo>
                  <a:cubicBezTo>
                    <a:pt x="1" y="25"/>
                    <a:pt x="3" y="21"/>
                    <a:pt x="6" y="17"/>
                  </a:cubicBezTo>
                  <a:cubicBezTo>
                    <a:pt x="9" y="13"/>
                    <a:pt x="12" y="9"/>
                    <a:pt x="15" y="7"/>
                  </a:cubicBezTo>
                  <a:cubicBezTo>
                    <a:pt x="19" y="4"/>
                    <a:pt x="23" y="2"/>
                    <a:pt x="28" y="1"/>
                  </a:cubicBezTo>
                  <a:close/>
                  <a:moveTo>
                    <a:pt x="32" y="18"/>
                  </a:moveTo>
                  <a:cubicBezTo>
                    <a:pt x="27" y="19"/>
                    <a:pt x="23" y="22"/>
                    <a:pt x="20" y="26"/>
                  </a:cubicBezTo>
                  <a:cubicBezTo>
                    <a:pt x="17" y="31"/>
                    <a:pt x="17" y="35"/>
                    <a:pt x="18" y="40"/>
                  </a:cubicBezTo>
                  <a:cubicBezTo>
                    <a:pt x="19" y="45"/>
                    <a:pt x="22" y="48"/>
                    <a:pt x="26" y="51"/>
                  </a:cubicBezTo>
                  <a:cubicBezTo>
                    <a:pt x="30" y="53"/>
                    <a:pt x="35" y="54"/>
                    <a:pt x="40" y="53"/>
                  </a:cubicBezTo>
                  <a:cubicBezTo>
                    <a:pt x="45" y="52"/>
                    <a:pt x="49" y="49"/>
                    <a:pt x="51" y="45"/>
                  </a:cubicBezTo>
                  <a:cubicBezTo>
                    <a:pt x="54" y="41"/>
                    <a:pt x="55" y="36"/>
                    <a:pt x="54" y="32"/>
                  </a:cubicBezTo>
                  <a:cubicBezTo>
                    <a:pt x="53" y="27"/>
                    <a:pt x="50" y="23"/>
                    <a:pt x="46" y="20"/>
                  </a:cubicBezTo>
                  <a:cubicBezTo>
                    <a:pt x="42" y="18"/>
                    <a:pt x="37" y="17"/>
                    <a:pt x="32"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48" name="Freeform 132">
              <a:extLst>
                <a:ext uri="{FF2B5EF4-FFF2-40B4-BE49-F238E27FC236}">
                  <a16:creationId xmlns:a16="http://schemas.microsoft.com/office/drawing/2014/main" xmlns="" id="{4F2EDDAD-9F9B-469B-934B-A0AF73B0ADA6}"/>
                </a:ext>
              </a:extLst>
            </p:cNvPr>
            <p:cNvSpPr>
              <a:spLocks/>
            </p:cNvSpPr>
            <p:nvPr/>
          </p:nvSpPr>
          <p:spPr bwMode="auto">
            <a:xfrm>
              <a:off x="5704114" y="5781476"/>
              <a:ext cx="103920" cy="87344"/>
            </a:xfrm>
            <a:custGeom>
              <a:avLst/>
              <a:gdLst/>
              <a:ahLst/>
              <a:cxnLst>
                <a:cxn ang="0">
                  <a:pos x="3" y="43"/>
                </a:cxn>
                <a:cxn ang="0">
                  <a:pos x="0" y="3"/>
                </a:cxn>
                <a:cxn ang="0">
                  <a:pos x="161" y="0"/>
                </a:cxn>
                <a:cxn ang="0">
                  <a:pos x="163" y="36"/>
                </a:cxn>
                <a:cxn ang="0">
                  <a:pos x="74" y="97"/>
                </a:cxn>
                <a:cxn ang="0">
                  <a:pos x="163" y="95"/>
                </a:cxn>
                <a:cxn ang="0">
                  <a:pos x="163" y="135"/>
                </a:cxn>
                <a:cxn ang="0">
                  <a:pos x="3" y="137"/>
                </a:cxn>
                <a:cxn ang="0">
                  <a:pos x="3" y="102"/>
                </a:cxn>
                <a:cxn ang="0">
                  <a:pos x="93" y="40"/>
                </a:cxn>
                <a:cxn ang="0">
                  <a:pos x="3" y="43"/>
                </a:cxn>
              </a:cxnLst>
              <a:rect l="0" t="0" r="r" b="b"/>
              <a:pathLst>
                <a:path w="163" h="137">
                  <a:moveTo>
                    <a:pt x="3" y="43"/>
                  </a:moveTo>
                  <a:lnTo>
                    <a:pt x="0" y="3"/>
                  </a:lnTo>
                  <a:lnTo>
                    <a:pt x="161" y="0"/>
                  </a:lnTo>
                  <a:lnTo>
                    <a:pt x="163" y="36"/>
                  </a:lnTo>
                  <a:lnTo>
                    <a:pt x="74" y="97"/>
                  </a:lnTo>
                  <a:lnTo>
                    <a:pt x="163" y="95"/>
                  </a:lnTo>
                  <a:lnTo>
                    <a:pt x="163" y="135"/>
                  </a:lnTo>
                  <a:lnTo>
                    <a:pt x="3" y="137"/>
                  </a:lnTo>
                  <a:lnTo>
                    <a:pt x="3" y="102"/>
                  </a:lnTo>
                  <a:lnTo>
                    <a:pt x="93" y="40"/>
                  </a:lnTo>
                  <a:lnTo>
                    <a:pt x="3"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grpSp>
      <p:grpSp>
        <p:nvGrpSpPr>
          <p:cNvPr id="249" name="Group 220">
            <a:extLst>
              <a:ext uri="{FF2B5EF4-FFF2-40B4-BE49-F238E27FC236}">
                <a16:creationId xmlns:a16="http://schemas.microsoft.com/office/drawing/2014/main" xmlns="" id="{556B0401-0A2E-45FB-BDC6-CD94351584C9}"/>
              </a:ext>
            </a:extLst>
          </p:cNvPr>
          <p:cNvGrpSpPr>
            <a:grpSpLocks noChangeAspect="1"/>
          </p:cNvGrpSpPr>
          <p:nvPr/>
        </p:nvGrpSpPr>
        <p:grpSpPr>
          <a:xfrm>
            <a:off x="541867" y="2944177"/>
            <a:ext cx="768976" cy="686924"/>
            <a:chOff x="4666830" y="5260602"/>
            <a:chExt cx="1141204" cy="1019434"/>
          </a:xfrm>
          <a:solidFill>
            <a:srgbClr val="FBB040"/>
          </a:solidFill>
        </p:grpSpPr>
        <p:sp>
          <p:nvSpPr>
            <p:cNvPr id="250" name="Freeform 64">
              <a:extLst>
                <a:ext uri="{FF2B5EF4-FFF2-40B4-BE49-F238E27FC236}">
                  <a16:creationId xmlns:a16="http://schemas.microsoft.com/office/drawing/2014/main" xmlns="" id="{1FE033F9-E7D1-4B4E-9D82-009E0E46990C}"/>
                </a:ext>
              </a:extLst>
            </p:cNvPr>
            <p:cNvSpPr>
              <a:spLocks noEditPoints="1"/>
            </p:cNvSpPr>
            <p:nvPr/>
          </p:nvSpPr>
          <p:spPr bwMode="auto">
            <a:xfrm>
              <a:off x="5042981" y="5615715"/>
              <a:ext cx="227604" cy="414404"/>
            </a:xfrm>
            <a:custGeom>
              <a:avLst/>
              <a:gdLst/>
              <a:ahLst/>
              <a:cxnLst>
                <a:cxn ang="0">
                  <a:pos x="45" y="114"/>
                </a:cxn>
                <a:cxn ang="0">
                  <a:pos x="52" y="67"/>
                </a:cxn>
                <a:cxn ang="0">
                  <a:pos x="76" y="56"/>
                </a:cxn>
                <a:cxn ang="0">
                  <a:pos x="69" y="39"/>
                </a:cxn>
                <a:cxn ang="0">
                  <a:pos x="80" y="0"/>
                </a:cxn>
                <a:cxn ang="0">
                  <a:pos x="91" y="39"/>
                </a:cxn>
                <a:cxn ang="0">
                  <a:pos x="84" y="56"/>
                </a:cxn>
                <a:cxn ang="0">
                  <a:pos x="107" y="67"/>
                </a:cxn>
                <a:cxn ang="0">
                  <a:pos x="119" y="95"/>
                </a:cxn>
                <a:cxn ang="0">
                  <a:pos x="107" y="122"/>
                </a:cxn>
                <a:cxn ang="0">
                  <a:pos x="136" y="185"/>
                </a:cxn>
                <a:cxn ang="0">
                  <a:pos x="151" y="188"/>
                </a:cxn>
                <a:cxn ang="0">
                  <a:pos x="136" y="192"/>
                </a:cxn>
                <a:cxn ang="0">
                  <a:pos x="139" y="231"/>
                </a:cxn>
                <a:cxn ang="0">
                  <a:pos x="148" y="257"/>
                </a:cxn>
                <a:cxn ang="0">
                  <a:pos x="147" y="260"/>
                </a:cxn>
                <a:cxn ang="0">
                  <a:pos x="147" y="263"/>
                </a:cxn>
                <a:cxn ang="0">
                  <a:pos x="145" y="264"/>
                </a:cxn>
                <a:cxn ang="0">
                  <a:pos x="144" y="275"/>
                </a:cxn>
                <a:cxn ang="0">
                  <a:pos x="138" y="266"/>
                </a:cxn>
                <a:cxn ang="0">
                  <a:pos x="134" y="265"/>
                </a:cxn>
                <a:cxn ang="0">
                  <a:pos x="131" y="263"/>
                </a:cxn>
                <a:cxn ang="0">
                  <a:pos x="124" y="235"/>
                </a:cxn>
                <a:cxn ang="0">
                  <a:pos x="113" y="192"/>
                </a:cxn>
                <a:cxn ang="0">
                  <a:pos x="89" y="206"/>
                </a:cxn>
                <a:cxn ang="0">
                  <a:pos x="72" y="206"/>
                </a:cxn>
                <a:cxn ang="0">
                  <a:pos x="47" y="192"/>
                </a:cxn>
                <a:cxn ang="0">
                  <a:pos x="19" y="263"/>
                </a:cxn>
                <a:cxn ang="0">
                  <a:pos x="32" y="192"/>
                </a:cxn>
                <a:cxn ang="0">
                  <a:pos x="17" y="195"/>
                </a:cxn>
                <a:cxn ang="0">
                  <a:pos x="17" y="180"/>
                </a:cxn>
                <a:cxn ang="0">
                  <a:pos x="35" y="185"/>
                </a:cxn>
                <a:cxn ang="0">
                  <a:pos x="72" y="171"/>
                </a:cxn>
                <a:cxn ang="0">
                  <a:pos x="89" y="171"/>
                </a:cxn>
                <a:cxn ang="0">
                  <a:pos x="111" y="185"/>
                </a:cxn>
                <a:cxn ang="0">
                  <a:pos x="86" y="94"/>
                </a:cxn>
                <a:cxn ang="0">
                  <a:pos x="91" y="91"/>
                </a:cxn>
                <a:cxn ang="0">
                  <a:pos x="104" y="109"/>
                </a:cxn>
                <a:cxn ang="0">
                  <a:pos x="108" y="95"/>
                </a:cxn>
                <a:cxn ang="0">
                  <a:pos x="100" y="75"/>
                </a:cxn>
                <a:cxn ang="0">
                  <a:pos x="60" y="75"/>
                </a:cxn>
                <a:cxn ang="0">
                  <a:pos x="52" y="95"/>
                </a:cxn>
                <a:cxn ang="0">
                  <a:pos x="56" y="109"/>
                </a:cxn>
                <a:cxn ang="0">
                  <a:pos x="69" y="91"/>
                </a:cxn>
                <a:cxn ang="0">
                  <a:pos x="73" y="94"/>
                </a:cxn>
                <a:cxn ang="0">
                  <a:pos x="49" y="185"/>
                </a:cxn>
                <a:cxn ang="0">
                  <a:pos x="72" y="171"/>
                </a:cxn>
                <a:cxn ang="0">
                  <a:pos x="14" y="222"/>
                </a:cxn>
                <a:cxn ang="0">
                  <a:pos x="19" y="224"/>
                </a:cxn>
                <a:cxn ang="0">
                  <a:pos x="14" y="246"/>
                </a:cxn>
                <a:cxn ang="0">
                  <a:pos x="9" y="248"/>
                </a:cxn>
                <a:cxn ang="0">
                  <a:pos x="6" y="244"/>
                </a:cxn>
                <a:cxn ang="0">
                  <a:pos x="5" y="237"/>
                </a:cxn>
                <a:cxn ang="0">
                  <a:pos x="10" y="231"/>
                </a:cxn>
                <a:cxn ang="0">
                  <a:pos x="26" y="241"/>
                </a:cxn>
                <a:cxn ang="0">
                  <a:pos x="26" y="235"/>
                </a:cxn>
                <a:cxn ang="0">
                  <a:pos x="26" y="241"/>
                </a:cxn>
              </a:cxnLst>
              <a:rect l="0" t="0" r="r" b="b"/>
              <a:pathLst>
                <a:path w="151" h="275">
                  <a:moveTo>
                    <a:pt x="52" y="122"/>
                  </a:moveTo>
                  <a:cubicBezTo>
                    <a:pt x="50" y="120"/>
                    <a:pt x="47" y="117"/>
                    <a:pt x="45" y="114"/>
                  </a:cubicBezTo>
                  <a:cubicBezTo>
                    <a:pt x="43" y="108"/>
                    <a:pt x="40" y="101"/>
                    <a:pt x="40" y="95"/>
                  </a:cubicBezTo>
                  <a:cubicBezTo>
                    <a:pt x="40" y="84"/>
                    <a:pt x="45" y="73"/>
                    <a:pt x="52" y="67"/>
                  </a:cubicBezTo>
                  <a:cubicBezTo>
                    <a:pt x="52" y="67"/>
                    <a:pt x="52" y="67"/>
                    <a:pt x="52" y="67"/>
                  </a:cubicBezTo>
                  <a:cubicBezTo>
                    <a:pt x="58" y="61"/>
                    <a:pt x="66" y="56"/>
                    <a:pt x="76" y="56"/>
                  </a:cubicBezTo>
                  <a:cubicBezTo>
                    <a:pt x="76" y="50"/>
                    <a:pt x="76" y="50"/>
                    <a:pt x="76" y="50"/>
                  </a:cubicBezTo>
                  <a:cubicBezTo>
                    <a:pt x="72" y="48"/>
                    <a:pt x="69" y="44"/>
                    <a:pt x="69" y="39"/>
                  </a:cubicBezTo>
                  <a:cubicBezTo>
                    <a:pt x="69" y="12"/>
                    <a:pt x="69" y="12"/>
                    <a:pt x="69" y="12"/>
                  </a:cubicBezTo>
                  <a:cubicBezTo>
                    <a:pt x="69" y="6"/>
                    <a:pt x="73" y="0"/>
                    <a:pt x="80" y="0"/>
                  </a:cubicBezTo>
                  <a:cubicBezTo>
                    <a:pt x="86" y="0"/>
                    <a:pt x="91" y="6"/>
                    <a:pt x="91" y="12"/>
                  </a:cubicBezTo>
                  <a:cubicBezTo>
                    <a:pt x="91" y="39"/>
                    <a:pt x="91" y="39"/>
                    <a:pt x="91" y="39"/>
                  </a:cubicBezTo>
                  <a:cubicBezTo>
                    <a:pt x="91" y="44"/>
                    <a:pt x="89" y="48"/>
                    <a:pt x="84" y="50"/>
                  </a:cubicBezTo>
                  <a:cubicBezTo>
                    <a:pt x="84" y="56"/>
                    <a:pt x="84" y="56"/>
                    <a:pt x="84" y="56"/>
                  </a:cubicBezTo>
                  <a:cubicBezTo>
                    <a:pt x="93" y="56"/>
                    <a:pt x="101" y="61"/>
                    <a:pt x="107" y="67"/>
                  </a:cubicBezTo>
                  <a:cubicBezTo>
                    <a:pt x="107" y="67"/>
                    <a:pt x="107" y="67"/>
                    <a:pt x="107" y="67"/>
                  </a:cubicBezTo>
                  <a:cubicBezTo>
                    <a:pt x="107" y="67"/>
                    <a:pt x="107" y="67"/>
                    <a:pt x="107" y="67"/>
                  </a:cubicBezTo>
                  <a:cubicBezTo>
                    <a:pt x="114" y="73"/>
                    <a:pt x="119" y="84"/>
                    <a:pt x="119" y="95"/>
                  </a:cubicBezTo>
                  <a:cubicBezTo>
                    <a:pt x="119" y="101"/>
                    <a:pt x="118" y="108"/>
                    <a:pt x="114" y="114"/>
                  </a:cubicBezTo>
                  <a:cubicBezTo>
                    <a:pt x="112" y="116"/>
                    <a:pt x="110" y="120"/>
                    <a:pt x="107" y="122"/>
                  </a:cubicBezTo>
                  <a:cubicBezTo>
                    <a:pt x="125" y="185"/>
                    <a:pt x="125" y="185"/>
                    <a:pt x="125" y="185"/>
                  </a:cubicBezTo>
                  <a:cubicBezTo>
                    <a:pt x="136" y="185"/>
                    <a:pt x="136" y="185"/>
                    <a:pt x="136" y="185"/>
                  </a:cubicBezTo>
                  <a:cubicBezTo>
                    <a:pt x="137" y="182"/>
                    <a:pt x="140" y="180"/>
                    <a:pt x="142" y="180"/>
                  </a:cubicBezTo>
                  <a:cubicBezTo>
                    <a:pt x="147" y="180"/>
                    <a:pt x="151" y="184"/>
                    <a:pt x="151" y="188"/>
                  </a:cubicBezTo>
                  <a:cubicBezTo>
                    <a:pt x="151" y="192"/>
                    <a:pt x="147" y="195"/>
                    <a:pt x="142" y="195"/>
                  </a:cubicBezTo>
                  <a:cubicBezTo>
                    <a:pt x="140" y="195"/>
                    <a:pt x="137" y="194"/>
                    <a:pt x="136" y="192"/>
                  </a:cubicBezTo>
                  <a:cubicBezTo>
                    <a:pt x="127" y="192"/>
                    <a:pt x="127" y="192"/>
                    <a:pt x="127" y="192"/>
                  </a:cubicBezTo>
                  <a:cubicBezTo>
                    <a:pt x="139" y="231"/>
                    <a:pt x="139" y="231"/>
                    <a:pt x="139" y="231"/>
                  </a:cubicBezTo>
                  <a:cubicBezTo>
                    <a:pt x="140" y="231"/>
                    <a:pt x="141" y="231"/>
                    <a:pt x="141" y="232"/>
                  </a:cubicBezTo>
                  <a:cubicBezTo>
                    <a:pt x="148" y="257"/>
                    <a:pt x="148" y="257"/>
                    <a:pt x="148" y="257"/>
                  </a:cubicBezTo>
                  <a:cubicBezTo>
                    <a:pt x="148" y="258"/>
                    <a:pt x="148" y="259"/>
                    <a:pt x="148" y="259"/>
                  </a:cubicBezTo>
                  <a:cubicBezTo>
                    <a:pt x="147" y="260"/>
                    <a:pt x="147" y="260"/>
                    <a:pt x="147" y="260"/>
                  </a:cubicBezTo>
                  <a:cubicBezTo>
                    <a:pt x="147" y="261"/>
                    <a:pt x="147" y="261"/>
                    <a:pt x="147" y="261"/>
                  </a:cubicBezTo>
                  <a:cubicBezTo>
                    <a:pt x="147" y="263"/>
                    <a:pt x="147" y="263"/>
                    <a:pt x="147" y="263"/>
                  </a:cubicBezTo>
                  <a:cubicBezTo>
                    <a:pt x="146" y="264"/>
                    <a:pt x="146" y="264"/>
                    <a:pt x="146" y="264"/>
                  </a:cubicBezTo>
                  <a:cubicBezTo>
                    <a:pt x="145" y="264"/>
                    <a:pt x="145" y="264"/>
                    <a:pt x="145" y="264"/>
                  </a:cubicBezTo>
                  <a:cubicBezTo>
                    <a:pt x="146" y="271"/>
                    <a:pt x="146" y="271"/>
                    <a:pt x="146" y="271"/>
                  </a:cubicBezTo>
                  <a:cubicBezTo>
                    <a:pt x="147" y="273"/>
                    <a:pt x="146" y="274"/>
                    <a:pt x="144" y="275"/>
                  </a:cubicBezTo>
                  <a:cubicBezTo>
                    <a:pt x="142" y="275"/>
                    <a:pt x="140" y="274"/>
                    <a:pt x="140" y="273"/>
                  </a:cubicBezTo>
                  <a:cubicBezTo>
                    <a:pt x="138" y="266"/>
                    <a:pt x="138" y="266"/>
                    <a:pt x="138" y="266"/>
                  </a:cubicBezTo>
                  <a:cubicBezTo>
                    <a:pt x="137" y="266"/>
                    <a:pt x="137" y="266"/>
                    <a:pt x="137" y="266"/>
                  </a:cubicBezTo>
                  <a:cubicBezTo>
                    <a:pt x="136" y="267"/>
                    <a:pt x="134" y="266"/>
                    <a:pt x="134" y="265"/>
                  </a:cubicBezTo>
                  <a:cubicBezTo>
                    <a:pt x="134" y="264"/>
                    <a:pt x="134" y="264"/>
                    <a:pt x="134" y="264"/>
                  </a:cubicBezTo>
                  <a:cubicBezTo>
                    <a:pt x="133" y="264"/>
                    <a:pt x="131" y="264"/>
                    <a:pt x="131" y="263"/>
                  </a:cubicBezTo>
                  <a:cubicBezTo>
                    <a:pt x="124" y="238"/>
                    <a:pt x="124" y="238"/>
                    <a:pt x="124" y="238"/>
                  </a:cubicBezTo>
                  <a:cubicBezTo>
                    <a:pt x="124" y="237"/>
                    <a:pt x="124" y="235"/>
                    <a:pt x="124" y="235"/>
                  </a:cubicBezTo>
                  <a:cubicBezTo>
                    <a:pt x="125" y="234"/>
                    <a:pt x="125" y="234"/>
                    <a:pt x="125" y="234"/>
                  </a:cubicBezTo>
                  <a:cubicBezTo>
                    <a:pt x="113" y="192"/>
                    <a:pt x="113" y="192"/>
                    <a:pt x="113" y="192"/>
                  </a:cubicBezTo>
                  <a:cubicBezTo>
                    <a:pt x="89" y="192"/>
                    <a:pt x="89" y="192"/>
                    <a:pt x="89" y="192"/>
                  </a:cubicBezTo>
                  <a:cubicBezTo>
                    <a:pt x="89" y="206"/>
                    <a:pt x="89" y="206"/>
                    <a:pt x="89" y="206"/>
                  </a:cubicBezTo>
                  <a:cubicBezTo>
                    <a:pt x="89" y="211"/>
                    <a:pt x="85" y="214"/>
                    <a:pt x="80" y="214"/>
                  </a:cubicBezTo>
                  <a:cubicBezTo>
                    <a:pt x="76" y="214"/>
                    <a:pt x="72" y="211"/>
                    <a:pt x="72" y="206"/>
                  </a:cubicBezTo>
                  <a:cubicBezTo>
                    <a:pt x="72" y="192"/>
                    <a:pt x="72" y="192"/>
                    <a:pt x="72" y="192"/>
                  </a:cubicBezTo>
                  <a:cubicBezTo>
                    <a:pt x="47" y="192"/>
                    <a:pt x="47" y="192"/>
                    <a:pt x="47" y="192"/>
                  </a:cubicBezTo>
                  <a:cubicBezTo>
                    <a:pt x="38" y="224"/>
                    <a:pt x="32" y="242"/>
                    <a:pt x="23" y="275"/>
                  </a:cubicBezTo>
                  <a:cubicBezTo>
                    <a:pt x="19" y="263"/>
                    <a:pt x="19" y="263"/>
                    <a:pt x="19" y="263"/>
                  </a:cubicBezTo>
                  <a:cubicBezTo>
                    <a:pt x="12" y="261"/>
                    <a:pt x="12" y="261"/>
                    <a:pt x="12" y="261"/>
                  </a:cubicBezTo>
                  <a:cubicBezTo>
                    <a:pt x="32" y="192"/>
                    <a:pt x="32" y="192"/>
                    <a:pt x="32" y="192"/>
                  </a:cubicBezTo>
                  <a:cubicBezTo>
                    <a:pt x="24" y="192"/>
                    <a:pt x="24" y="192"/>
                    <a:pt x="24" y="192"/>
                  </a:cubicBezTo>
                  <a:cubicBezTo>
                    <a:pt x="23" y="194"/>
                    <a:pt x="20" y="195"/>
                    <a:pt x="17" y="195"/>
                  </a:cubicBezTo>
                  <a:cubicBezTo>
                    <a:pt x="14" y="195"/>
                    <a:pt x="10" y="192"/>
                    <a:pt x="10" y="188"/>
                  </a:cubicBezTo>
                  <a:cubicBezTo>
                    <a:pt x="10" y="184"/>
                    <a:pt x="14" y="180"/>
                    <a:pt x="17" y="180"/>
                  </a:cubicBezTo>
                  <a:cubicBezTo>
                    <a:pt x="20" y="180"/>
                    <a:pt x="23" y="182"/>
                    <a:pt x="24" y="185"/>
                  </a:cubicBezTo>
                  <a:cubicBezTo>
                    <a:pt x="35" y="185"/>
                    <a:pt x="35" y="185"/>
                    <a:pt x="35" y="185"/>
                  </a:cubicBezTo>
                  <a:cubicBezTo>
                    <a:pt x="52" y="122"/>
                    <a:pt x="52" y="122"/>
                    <a:pt x="52" y="122"/>
                  </a:cubicBezTo>
                  <a:close/>
                  <a:moveTo>
                    <a:pt x="72" y="171"/>
                  </a:moveTo>
                  <a:cubicBezTo>
                    <a:pt x="72" y="166"/>
                    <a:pt x="76" y="162"/>
                    <a:pt x="80" y="162"/>
                  </a:cubicBezTo>
                  <a:cubicBezTo>
                    <a:pt x="85" y="162"/>
                    <a:pt x="89" y="166"/>
                    <a:pt x="89" y="171"/>
                  </a:cubicBezTo>
                  <a:cubicBezTo>
                    <a:pt x="89" y="185"/>
                    <a:pt x="89" y="185"/>
                    <a:pt x="89" y="185"/>
                  </a:cubicBezTo>
                  <a:cubicBezTo>
                    <a:pt x="111" y="185"/>
                    <a:pt x="111" y="185"/>
                    <a:pt x="111" y="185"/>
                  </a:cubicBezTo>
                  <a:cubicBezTo>
                    <a:pt x="86" y="98"/>
                    <a:pt x="86" y="98"/>
                    <a:pt x="86" y="98"/>
                  </a:cubicBezTo>
                  <a:cubicBezTo>
                    <a:pt x="86" y="97"/>
                    <a:pt x="86" y="95"/>
                    <a:pt x="86" y="94"/>
                  </a:cubicBezTo>
                  <a:cubicBezTo>
                    <a:pt x="87" y="92"/>
                    <a:pt x="89" y="91"/>
                    <a:pt x="90" y="91"/>
                  </a:cubicBezTo>
                  <a:cubicBezTo>
                    <a:pt x="91" y="91"/>
                    <a:pt x="91" y="91"/>
                    <a:pt x="91" y="91"/>
                  </a:cubicBezTo>
                  <a:cubicBezTo>
                    <a:pt x="96" y="90"/>
                    <a:pt x="99" y="92"/>
                    <a:pt x="100" y="96"/>
                  </a:cubicBezTo>
                  <a:cubicBezTo>
                    <a:pt x="104" y="109"/>
                    <a:pt x="104" y="109"/>
                    <a:pt x="104" y="109"/>
                  </a:cubicBezTo>
                  <a:cubicBezTo>
                    <a:pt x="104" y="109"/>
                    <a:pt x="105" y="109"/>
                    <a:pt x="105" y="108"/>
                  </a:cubicBezTo>
                  <a:cubicBezTo>
                    <a:pt x="107" y="104"/>
                    <a:pt x="108" y="100"/>
                    <a:pt x="108" y="95"/>
                  </a:cubicBezTo>
                  <a:cubicBezTo>
                    <a:pt x="108" y="86"/>
                    <a:pt x="105" y="80"/>
                    <a:pt x="100" y="75"/>
                  </a:cubicBezTo>
                  <a:cubicBezTo>
                    <a:pt x="100" y="75"/>
                    <a:pt x="100" y="75"/>
                    <a:pt x="100" y="75"/>
                  </a:cubicBezTo>
                  <a:cubicBezTo>
                    <a:pt x="94" y="69"/>
                    <a:pt x="87" y="67"/>
                    <a:pt x="80" y="67"/>
                  </a:cubicBezTo>
                  <a:cubicBezTo>
                    <a:pt x="72" y="67"/>
                    <a:pt x="65" y="69"/>
                    <a:pt x="60" y="75"/>
                  </a:cubicBezTo>
                  <a:cubicBezTo>
                    <a:pt x="60" y="75"/>
                    <a:pt x="60" y="75"/>
                    <a:pt x="60" y="75"/>
                  </a:cubicBezTo>
                  <a:cubicBezTo>
                    <a:pt x="55" y="80"/>
                    <a:pt x="52" y="86"/>
                    <a:pt x="52" y="95"/>
                  </a:cubicBezTo>
                  <a:cubicBezTo>
                    <a:pt x="52" y="100"/>
                    <a:pt x="53" y="104"/>
                    <a:pt x="56" y="108"/>
                  </a:cubicBezTo>
                  <a:cubicBezTo>
                    <a:pt x="56" y="109"/>
                    <a:pt x="56" y="109"/>
                    <a:pt x="56" y="109"/>
                  </a:cubicBezTo>
                  <a:cubicBezTo>
                    <a:pt x="60" y="96"/>
                    <a:pt x="60" y="96"/>
                    <a:pt x="60" y="96"/>
                  </a:cubicBezTo>
                  <a:cubicBezTo>
                    <a:pt x="60" y="92"/>
                    <a:pt x="65" y="90"/>
                    <a:pt x="69" y="91"/>
                  </a:cubicBezTo>
                  <a:cubicBezTo>
                    <a:pt x="70" y="91"/>
                    <a:pt x="70" y="91"/>
                    <a:pt x="70" y="91"/>
                  </a:cubicBezTo>
                  <a:cubicBezTo>
                    <a:pt x="71" y="91"/>
                    <a:pt x="72" y="92"/>
                    <a:pt x="73" y="94"/>
                  </a:cubicBezTo>
                  <a:cubicBezTo>
                    <a:pt x="75" y="95"/>
                    <a:pt x="75" y="97"/>
                    <a:pt x="73" y="98"/>
                  </a:cubicBezTo>
                  <a:cubicBezTo>
                    <a:pt x="49" y="185"/>
                    <a:pt x="49" y="185"/>
                    <a:pt x="49" y="185"/>
                  </a:cubicBezTo>
                  <a:cubicBezTo>
                    <a:pt x="72" y="185"/>
                    <a:pt x="72" y="185"/>
                    <a:pt x="72" y="185"/>
                  </a:cubicBezTo>
                  <a:cubicBezTo>
                    <a:pt x="72" y="171"/>
                    <a:pt x="72" y="171"/>
                    <a:pt x="72" y="171"/>
                  </a:cubicBezTo>
                  <a:close/>
                  <a:moveTo>
                    <a:pt x="12" y="224"/>
                  </a:moveTo>
                  <a:cubicBezTo>
                    <a:pt x="14" y="222"/>
                    <a:pt x="14" y="222"/>
                    <a:pt x="14" y="222"/>
                  </a:cubicBezTo>
                  <a:cubicBezTo>
                    <a:pt x="15" y="221"/>
                    <a:pt x="16" y="221"/>
                    <a:pt x="17" y="221"/>
                  </a:cubicBezTo>
                  <a:cubicBezTo>
                    <a:pt x="18" y="222"/>
                    <a:pt x="18" y="222"/>
                    <a:pt x="19" y="224"/>
                  </a:cubicBezTo>
                  <a:cubicBezTo>
                    <a:pt x="19" y="224"/>
                    <a:pt x="19" y="225"/>
                    <a:pt x="19" y="226"/>
                  </a:cubicBezTo>
                  <a:cubicBezTo>
                    <a:pt x="14" y="246"/>
                    <a:pt x="14" y="246"/>
                    <a:pt x="14" y="246"/>
                  </a:cubicBezTo>
                  <a:cubicBezTo>
                    <a:pt x="14" y="247"/>
                    <a:pt x="12" y="247"/>
                    <a:pt x="12" y="248"/>
                  </a:cubicBezTo>
                  <a:cubicBezTo>
                    <a:pt x="11" y="248"/>
                    <a:pt x="10" y="248"/>
                    <a:pt x="9" y="248"/>
                  </a:cubicBezTo>
                  <a:cubicBezTo>
                    <a:pt x="9" y="248"/>
                    <a:pt x="8" y="247"/>
                    <a:pt x="8" y="246"/>
                  </a:cubicBezTo>
                  <a:cubicBezTo>
                    <a:pt x="6" y="246"/>
                    <a:pt x="6" y="245"/>
                    <a:pt x="6" y="244"/>
                  </a:cubicBezTo>
                  <a:cubicBezTo>
                    <a:pt x="9" y="238"/>
                    <a:pt x="9" y="238"/>
                    <a:pt x="9" y="238"/>
                  </a:cubicBezTo>
                  <a:cubicBezTo>
                    <a:pt x="5" y="237"/>
                    <a:pt x="5" y="237"/>
                    <a:pt x="5" y="237"/>
                  </a:cubicBezTo>
                  <a:cubicBezTo>
                    <a:pt x="0" y="235"/>
                    <a:pt x="2" y="228"/>
                    <a:pt x="6" y="229"/>
                  </a:cubicBezTo>
                  <a:cubicBezTo>
                    <a:pt x="10" y="231"/>
                    <a:pt x="10" y="231"/>
                    <a:pt x="10" y="231"/>
                  </a:cubicBezTo>
                  <a:cubicBezTo>
                    <a:pt x="12" y="224"/>
                    <a:pt x="12" y="224"/>
                    <a:pt x="12" y="224"/>
                  </a:cubicBezTo>
                  <a:close/>
                  <a:moveTo>
                    <a:pt x="26" y="241"/>
                  </a:moveTo>
                  <a:cubicBezTo>
                    <a:pt x="28" y="241"/>
                    <a:pt x="30" y="240"/>
                    <a:pt x="30" y="239"/>
                  </a:cubicBezTo>
                  <a:cubicBezTo>
                    <a:pt x="30" y="237"/>
                    <a:pt x="28" y="235"/>
                    <a:pt x="26" y="235"/>
                  </a:cubicBezTo>
                  <a:cubicBezTo>
                    <a:pt x="25" y="235"/>
                    <a:pt x="23" y="237"/>
                    <a:pt x="23" y="239"/>
                  </a:cubicBezTo>
                  <a:cubicBezTo>
                    <a:pt x="23" y="240"/>
                    <a:pt x="25" y="241"/>
                    <a:pt x="26" y="2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51" name="Freeform 65">
              <a:extLst>
                <a:ext uri="{FF2B5EF4-FFF2-40B4-BE49-F238E27FC236}">
                  <a16:creationId xmlns:a16="http://schemas.microsoft.com/office/drawing/2014/main" xmlns="" id="{3B6AB38E-10FD-48BA-87E4-8506F1210B5A}"/>
                </a:ext>
              </a:extLst>
            </p:cNvPr>
            <p:cNvSpPr>
              <a:spLocks/>
            </p:cNvSpPr>
            <p:nvPr/>
          </p:nvSpPr>
          <p:spPr bwMode="auto">
            <a:xfrm>
              <a:off x="5091434" y="6024380"/>
              <a:ext cx="142810" cy="29965"/>
            </a:xfrm>
            <a:custGeom>
              <a:avLst/>
              <a:gdLst/>
              <a:ahLst/>
              <a:cxnLst>
                <a:cxn ang="0">
                  <a:pos x="3" y="8"/>
                </a:cxn>
                <a:cxn ang="0">
                  <a:pos x="1" y="3"/>
                </a:cxn>
                <a:cxn ang="0">
                  <a:pos x="6" y="2"/>
                </a:cxn>
                <a:cxn ang="0">
                  <a:pos x="26" y="10"/>
                </a:cxn>
                <a:cxn ang="0">
                  <a:pos x="47" y="13"/>
                </a:cxn>
                <a:cxn ang="0">
                  <a:pos x="69" y="10"/>
                </a:cxn>
                <a:cxn ang="0">
                  <a:pos x="89" y="2"/>
                </a:cxn>
                <a:cxn ang="0">
                  <a:pos x="94" y="3"/>
                </a:cxn>
                <a:cxn ang="0">
                  <a:pos x="93" y="8"/>
                </a:cxn>
                <a:cxn ang="0">
                  <a:pos x="71" y="18"/>
                </a:cxn>
                <a:cxn ang="0">
                  <a:pos x="47" y="20"/>
                </a:cxn>
                <a:cxn ang="0">
                  <a:pos x="24" y="18"/>
                </a:cxn>
                <a:cxn ang="0">
                  <a:pos x="3" y="8"/>
                </a:cxn>
              </a:cxnLst>
              <a:rect l="0" t="0" r="r" b="b"/>
              <a:pathLst>
                <a:path w="95" h="20">
                  <a:moveTo>
                    <a:pt x="3" y="8"/>
                  </a:moveTo>
                  <a:cubicBezTo>
                    <a:pt x="0" y="7"/>
                    <a:pt x="0" y="5"/>
                    <a:pt x="1" y="3"/>
                  </a:cubicBezTo>
                  <a:cubicBezTo>
                    <a:pt x="1" y="2"/>
                    <a:pt x="4" y="0"/>
                    <a:pt x="6" y="2"/>
                  </a:cubicBezTo>
                  <a:cubicBezTo>
                    <a:pt x="12" y="5"/>
                    <a:pt x="18" y="8"/>
                    <a:pt x="26" y="10"/>
                  </a:cubicBezTo>
                  <a:cubicBezTo>
                    <a:pt x="33" y="13"/>
                    <a:pt x="40" y="13"/>
                    <a:pt x="47" y="13"/>
                  </a:cubicBezTo>
                  <a:cubicBezTo>
                    <a:pt x="54" y="13"/>
                    <a:pt x="61" y="13"/>
                    <a:pt x="69" y="10"/>
                  </a:cubicBezTo>
                  <a:cubicBezTo>
                    <a:pt x="76" y="8"/>
                    <a:pt x="83" y="5"/>
                    <a:pt x="89" y="2"/>
                  </a:cubicBezTo>
                  <a:cubicBezTo>
                    <a:pt x="90" y="0"/>
                    <a:pt x="93" y="2"/>
                    <a:pt x="94" y="3"/>
                  </a:cubicBezTo>
                  <a:cubicBezTo>
                    <a:pt x="95" y="5"/>
                    <a:pt x="94" y="7"/>
                    <a:pt x="93" y="8"/>
                  </a:cubicBezTo>
                  <a:cubicBezTo>
                    <a:pt x="86" y="13"/>
                    <a:pt x="78" y="15"/>
                    <a:pt x="71" y="18"/>
                  </a:cubicBezTo>
                  <a:cubicBezTo>
                    <a:pt x="63" y="19"/>
                    <a:pt x="55" y="20"/>
                    <a:pt x="47" y="20"/>
                  </a:cubicBezTo>
                  <a:cubicBezTo>
                    <a:pt x="40" y="20"/>
                    <a:pt x="31" y="19"/>
                    <a:pt x="24" y="18"/>
                  </a:cubicBezTo>
                  <a:cubicBezTo>
                    <a:pt x="17" y="15"/>
                    <a:pt x="8" y="13"/>
                    <a:pt x="3"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52" name="Freeform 66">
              <a:extLst>
                <a:ext uri="{FF2B5EF4-FFF2-40B4-BE49-F238E27FC236}">
                  <a16:creationId xmlns:a16="http://schemas.microsoft.com/office/drawing/2014/main" xmlns="" id="{83AB205A-5C78-4BDB-88C0-97C8D9C8D86D}"/>
                </a:ext>
              </a:extLst>
            </p:cNvPr>
            <p:cNvSpPr>
              <a:spLocks noEditPoints="1"/>
            </p:cNvSpPr>
            <p:nvPr/>
          </p:nvSpPr>
          <p:spPr bwMode="auto">
            <a:xfrm>
              <a:off x="5311387" y="5609976"/>
              <a:ext cx="118583" cy="444369"/>
            </a:xfrm>
            <a:custGeom>
              <a:avLst/>
              <a:gdLst/>
              <a:ahLst/>
              <a:cxnLst>
                <a:cxn ang="0">
                  <a:pos x="72" y="295"/>
                </a:cxn>
                <a:cxn ang="0">
                  <a:pos x="0" y="295"/>
                </a:cxn>
                <a:cxn ang="0">
                  <a:pos x="0" y="0"/>
                </a:cxn>
                <a:cxn ang="0">
                  <a:pos x="79" y="0"/>
                </a:cxn>
                <a:cxn ang="0">
                  <a:pos x="79" y="295"/>
                </a:cxn>
                <a:cxn ang="0">
                  <a:pos x="72" y="295"/>
                </a:cxn>
                <a:cxn ang="0">
                  <a:pos x="66" y="275"/>
                </a:cxn>
                <a:cxn ang="0">
                  <a:pos x="43" y="275"/>
                </a:cxn>
                <a:cxn ang="0">
                  <a:pos x="43" y="268"/>
                </a:cxn>
                <a:cxn ang="0">
                  <a:pos x="66" y="268"/>
                </a:cxn>
                <a:cxn ang="0">
                  <a:pos x="66" y="255"/>
                </a:cxn>
                <a:cxn ang="0">
                  <a:pos x="51" y="252"/>
                </a:cxn>
                <a:cxn ang="0">
                  <a:pos x="66" y="248"/>
                </a:cxn>
                <a:cxn ang="0">
                  <a:pos x="66" y="234"/>
                </a:cxn>
                <a:cxn ang="0">
                  <a:pos x="43" y="234"/>
                </a:cxn>
                <a:cxn ang="0">
                  <a:pos x="43" y="227"/>
                </a:cxn>
                <a:cxn ang="0">
                  <a:pos x="66" y="227"/>
                </a:cxn>
                <a:cxn ang="0">
                  <a:pos x="66" y="214"/>
                </a:cxn>
                <a:cxn ang="0">
                  <a:pos x="51" y="210"/>
                </a:cxn>
                <a:cxn ang="0">
                  <a:pos x="66" y="207"/>
                </a:cxn>
                <a:cxn ang="0">
                  <a:pos x="66" y="193"/>
                </a:cxn>
                <a:cxn ang="0">
                  <a:pos x="43" y="193"/>
                </a:cxn>
                <a:cxn ang="0">
                  <a:pos x="43" y="186"/>
                </a:cxn>
                <a:cxn ang="0">
                  <a:pos x="66" y="186"/>
                </a:cxn>
                <a:cxn ang="0">
                  <a:pos x="66" y="171"/>
                </a:cxn>
                <a:cxn ang="0">
                  <a:pos x="51" y="169"/>
                </a:cxn>
                <a:cxn ang="0">
                  <a:pos x="66" y="165"/>
                </a:cxn>
                <a:cxn ang="0">
                  <a:pos x="66" y="151"/>
                </a:cxn>
                <a:cxn ang="0">
                  <a:pos x="43" y="151"/>
                </a:cxn>
                <a:cxn ang="0">
                  <a:pos x="43" y="144"/>
                </a:cxn>
                <a:cxn ang="0">
                  <a:pos x="66" y="144"/>
                </a:cxn>
                <a:cxn ang="0">
                  <a:pos x="66" y="130"/>
                </a:cxn>
                <a:cxn ang="0">
                  <a:pos x="51" y="127"/>
                </a:cxn>
                <a:cxn ang="0">
                  <a:pos x="66" y="123"/>
                </a:cxn>
                <a:cxn ang="0">
                  <a:pos x="66" y="110"/>
                </a:cxn>
                <a:cxn ang="0">
                  <a:pos x="43" y="110"/>
                </a:cxn>
                <a:cxn ang="0">
                  <a:pos x="43" y="103"/>
                </a:cxn>
                <a:cxn ang="0">
                  <a:pos x="66" y="103"/>
                </a:cxn>
                <a:cxn ang="0">
                  <a:pos x="66" y="89"/>
                </a:cxn>
                <a:cxn ang="0">
                  <a:pos x="51" y="85"/>
                </a:cxn>
                <a:cxn ang="0">
                  <a:pos x="66" y="82"/>
                </a:cxn>
                <a:cxn ang="0">
                  <a:pos x="66" y="69"/>
                </a:cxn>
                <a:cxn ang="0">
                  <a:pos x="43" y="69"/>
                </a:cxn>
                <a:cxn ang="0">
                  <a:pos x="43" y="62"/>
                </a:cxn>
                <a:cxn ang="0">
                  <a:pos x="66" y="62"/>
                </a:cxn>
                <a:cxn ang="0">
                  <a:pos x="66" y="47"/>
                </a:cxn>
                <a:cxn ang="0">
                  <a:pos x="51" y="44"/>
                </a:cxn>
                <a:cxn ang="0">
                  <a:pos x="66" y="41"/>
                </a:cxn>
                <a:cxn ang="0">
                  <a:pos x="66" y="26"/>
                </a:cxn>
                <a:cxn ang="0">
                  <a:pos x="43" y="26"/>
                </a:cxn>
                <a:cxn ang="0">
                  <a:pos x="43" y="20"/>
                </a:cxn>
                <a:cxn ang="0">
                  <a:pos x="66" y="20"/>
                </a:cxn>
                <a:cxn ang="0">
                  <a:pos x="66" y="15"/>
                </a:cxn>
                <a:cxn ang="0">
                  <a:pos x="14" y="15"/>
                </a:cxn>
                <a:cxn ang="0">
                  <a:pos x="14" y="281"/>
                </a:cxn>
                <a:cxn ang="0">
                  <a:pos x="66" y="281"/>
                </a:cxn>
                <a:cxn ang="0">
                  <a:pos x="66" y="275"/>
                </a:cxn>
              </a:cxnLst>
              <a:rect l="0" t="0" r="r" b="b"/>
              <a:pathLst>
                <a:path w="79" h="295">
                  <a:moveTo>
                    <a:pt x="72" y="295"/>
                  </a:moveTo>
                  <a:cubicBezTo>
                    <a:pt x="0" y="295"/>
                    <a:pt x="0" y="295"/>
                    <a:pt x="0" y="295"/>
                  </a:cubicBezTo>
                  <a:cubicBezTo>
                    <a:pt x="0" y="0"/>
                    <a:pt x="0" y="0"/>
                    <a:pt x="0" y="0"/>
                  </a:cubicBezTo>
                  <a:cubicBezTo>
                    <a:pt x="27" y="0"/>
                    <a:pt x="53" y="0"/>
                    <a:pt x="79" y="0"/>
                  </a:cubicBezTo>
                  <a:cubicBezTo>
                    <a:pt x="79" y="295"/>
                    <a:pt x="79" y="295"/>
                    <a:pt x="79" y="295"/>
                  </a:cubicBezTo>
                  <a:cubicBezTo>
                    <a:pt x="72" y="295"/>
                    <a:pt x="72" y="295"/>
                    <a:pt x="72" y="295"/>
                  </a:cubicBezTo>
                  <a:close/>
                  <a:moveTo>
                    <a:pt x="66" y="275"/>
                  </a:moveTo>
                  <a:cubicBezTo>
                    <a:pt x="43" y="275"/>
                    <a:pt x="43" y="275"/>
                    <a:pt x="43" y="275"/>
                  </a:cubicBezTo>
                  <a:cubicBezTo>
                    <a:pt x="39" y="275"/>
                    <a:pt x="39" y="268"/>
                    <a:pt x="43" y="268"/>
                  </a:cubicBezTo>
                  <a:cubicBezTo>
                    <a:pt x="66" y="268"/>
                    <a:pt x="66" y="268"/>
                    <a:pt x="66" y="268"/>
                  </a:cubicBezTo>
                  <a:cubicBezTo>
                    <a:pt x="66" y="255"/>
                    <a:pt x="66" y="255"/>
                    <a:pt x="66" y="255"/>
                  </a:cubicBezTo>
                  <a:cubicBezTo>
                    <a:pt x="59" y="255"/>
                    <a:pt x="51" y="256"/>
                    <a:pt x="51" y="252"/>
                  </a:cubicBezTo>
                  <a:cubicBezTo>
                    <a:pt x="51" y="247"/>
                    <a:pt x="59" y="248"/>
                    <a:pt x="66" y="248"/>
                  </a:cubicBezTo>
                  <a:cubicBezTo>
                    <a:pt x="66" y="234"/>
                    <a:pt x="66" y="234"/>
                    <a:pt x="66" y="234"/>
                  </a:cubicBezTo>
                  <a:cubicBezTo>
                    <a:pt x="43" y="234"/>
                    <a:pt x="43" y="234"/>
                    <a:pt x="43" y="234"/>
                  </a:cubicBezTo>
                  <a:cubicBezTo>
                    <a:pt x="39" y="234"/>
                    <a:pt x="39" y="227"/>
                    <a:pt x="43" y="227"/>
                  </a:cubicBezTo>
                  <a:cubicBezTo>
                    <a:pt x="66" y="227"/>
                    <a:pt x="66" y="227"/>
                    <a:pt x="66" y="227"/>
                  </a:cubicBezTo>
                  <a:cubicBezTo>
                    <a:pt x="66" y="214"/>
                    <a:pt x="66" y="214"/>
                    <a:pt x="66" y="214"/>
                  </a:cubicBezTo>
                  <a:cubicBezTo>
                    <a:pt x="59" y="214"/>
                    <a:pt x="51" y="215"/>
                    <a:pt x="51" y="210"/>
                  </a:cubicBezTo>
                  <a:cubicBezTo>
                    <a:pt x="51" y="206"/>
                    <a:pt x="59" y="207"/>
                    <a:pt x="66" y="207"/>
                  </a:cubicBezTo>
                  <a:cubicBezTo>
                    <a:pt x="66" y="193"/>
                    <a:pt x="66" y="193"/>
                    <a:pt x="66" y="193"/>
                  </a:cubicBezTo>
                  <a:cubicBezTo>
                    <a:pt x="43" y="193"/>
                    <a:pt x="43" y="193"/>
                    <a:pt x="43" y="193"/>
                  </a:cubicBezTo>
                  <a:cubicBezTo>
                    <a:pt x="39" y="193"/>
                    <a:pt x="39" y="186"/>
                    <a:pt x="43" y="186"/>
                  </a:cubicBezTo>
                  <a:cubicBezTo>
                    <a:pt x="66" y="186"/>
                    <a:pt x="66" y="186"/>
                    <a:pt x="66" y="186"/>
                  </a:cubicBezTo>
                  <a:cubicBezTo>
                    <a:pt x="66" y="171"/>
                    <a:pt x="66" y="171"/>
                    <a:pt x="66" y="171"/>
                  </a:cubicBezTo>
                  <a:cubicBezTo>
                    <a:pt x="59" y="171"/>
                    <a:pt x="51" y="174"/>
                    <a:pt x="51" y="169"/>
                  </a:cubicBezTo>
                  <a:cubicBezTo>
                    <a:pt x="51" y="163"/>
                    <a:pt x="59" y="165"/>
                    <a:pt x="66" y="165"/>
                  </a:cubicBezTo>
                  <a:cubicBezTo>
                    <a:pt x="66" y="151"/>
                    <a:pt x="66" y="151"/>
                    <a:pt x="66" y="151"/>
                  </a:cubicBezTo>
                  <a:cubicBezTo>
                    <a:pt x="43" y="151"/>
                    <a:pt x="43" y="151"/>
                    <a:pt x="43" y="151"/>
                  </a:cubicBezTo>
                  <a:cubicBezTo>
                    <a:pt x="39" y="151"/>
                    <a:pt x="39" y="144"/>
                    <a:pt x="43" y="144"/>
                  </a:cubicBezTo>
                  <a:cubicBezTo>
                    <a:pt x="66" y="144"/>
                    <a:pt x="66" y="144"/>
                    <a:pt x="66" y="144"/>
                  </a:cubicBezTo>
                  <a:cubicBezTo>
                    <a:pt x="66" y="130"/>
                    <a:pt x="66" y="130"/>
                    <a:pt x="66" y="130"/>
                  </a:cubicBezTo>
                  <a:cubicBezTo>
                    <a:pt x="59" y="130"/>
                    <a:pt x="51" y="132"/>
                    <a:pt x="51" y="127"/>
                  </a:cubicBezTo>
                  <a:cubicBezTo>
                    <a:pt x="51" y="122"/>
                    <a:pt x="59" y="123"/>
                    <a:pt x="66" y="123"/>
                  </a:cubicBezTo>
                  <a:cubicBezTo>
                    <a:pt x="66" y="110"/>
                    <a:pt x="66" y="110"/>
                    <a:pt x="66" y="110"/>
                  </a:cubicBezTo>
                  <a:cubicBezTo>
                    <a:pt x="43" y="110"/>
                    <a:pt x="43" y="110"/>
                    <a:pt x="43" y="110"/>
                  </a:cubicBezTo>
                  <a:cubicBezTo>
                    <a:pt x="39" y="110"/>
                    <a:pt x="39" y="103"/>
                    <a:pt x="43" y="103"/>
                  </a:cubicBezTo>
                  <a:cubicBezTo>
                    <a:pt x="66" y="103"/>
                    <a:pt x="66" y="103"/>
                    <a:pt x="66" y="103"/>
                  </a:cubicBezTo>
                  <a:cubicBezTo>
                    <a:pt x="66" y="89"/>
                    <a:pt x="66" y="89"/>
                    <a:pt x="66" y="89"/>
                  </a:cubicBezTo>
                  <a:cubicBezTo>
                    <a:pt x="59" y="89"/>
                    <a:pt x="51" y="90"/>
                    <a:pt x="51" y="85"/>
                  </a:cubicBezTo>
                  <a:cubicBezTo>
                    <a:pt x="51" y="81"/>
                    <a:pt x="59" y="82"/>
                    <a:pt x="66" y="82"/>
                  </a:cubicBezTo>
                  <a:cubicBezTo>
                    <a:pt x="66" y="69"/>
                    <a:pt x="66" y="69"/>
                    <a:pt x="66" y="69"/>
                  </a:cubicBezTo>
                  <a:cubicBezTo>
                    <a:pt x="43" y="69"/>
                    <a:pt x="43" y="69"/>
                    <a:pt x="43" y="69"/>
                  </a:cubicBezTo>
                  <a:cubicBezTo>
                    <a:pt x="39" y="69"/>
                    <a:pt x="39" y="62"/>
                    <a:pt x="43" y="62"/>
                  </a:cubicBezTo>
                  <a:cubicBezTo>
                    <a:pt x="66" y="62"/>
                    <a:pt x="66" y="62"/>
                    <a:pt x="66" y="62"/>
                  </a:cubicBezTo>
                  <a:cubicBezTo>
                    <a:pt x="66" y="47"/>
                    <a:pt x="66" y="47"/>
                    <a:pt x="66" y="47"/>
                  </a:cubicBezTo>
                  <a:cubicBezTo>
                    <a:pt x="59" y="47"/>
                    <a:pt x="51" y="49"/>
                    <a:pt x="51" y="44"/>
                  </a:cubicBezTo>
                  <a:cubicBezTo>
                    <a:pt x="51" y="39"/>
                    <a:pt x="59" y="41"/>
                    <a:pt x="66" y="41"/>
                  </a:cubicBezTo>
                  <a:cubicBezTo>
                    <a:pt x="66" y="26"/>
                    <a:pt x="66" y="26"/>
                    <a:pt x="66" y="26"/>
                  </a:cubicBezTo>
                  <a:cubicBezTo>
                    <a:pt x="43" y="26"/>
                    <a:pt x="43" y="26"/>
                    <a:pt x="43" y="26"/>
                  </a:cubicBezTo>
                  <a:cubicBezTo>
                    <a:pt x="39" y="26"/>
                    <a:pt x="39" y="20"/>
                    <a:pt x="43" y="20"/>
                  </a:cubicBezTo>
                  <a:cubicBezTo>
                    <a:pt x="66" y="20"/>
                    <a:pt x="66" y="20"/>
                    <a:pt x="66" y="20"/>
                  </a:cubicBezTo>
                  <a:cubicBezTo>
                    <a:pt x="66" y="15"/>
                    <a:pt x="66" y="15"/>
                    <a:pt x="66" y="15"/>
                  </a:cubicBezTo>
                  <a:cubicBezTo>
                    <a:pt x="14" y="15"/>
                    <a:pt x="14" y="15"/>
                    <a:pt x="14" y="15"/>
                  </a:cubicBezTo>
                  <a:cubicBezTo>
                    <a:pt x="14" y="281"/>
                    <a:pt x="14" y="281"/>
                    <a:pt x="14" y="281"/>
                  </a:cubicBezTo>
                  <a:cubicBezTo>
                    <a:pt x="66" y="281"/>
                    <a:pt x="66" y="281"/>
                    <a:pt x="66" y="281"/>
                  </a:cubicBezTo>
                  <a:cubicBezTo>
                    <a:pt x="66" y="275"/>
                    <a:pt x="66" y="275"/>
                    <a:pt x="66" y="27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53" name="Freeform 86">
              <a:extLst>
                <a:ext uri="{FF2B5EF4-FFF2-40B4-BE49-F238E27FC236}">
                  <a16:creationId xmlns:a16="http://schemas.microsoft.com/office/drawing/2014/main" xmlns="" id="{55C243A8-834F-4623-B651-5D95C8E67BDB}"/>
                </a:ext>
              </a:extLst>
            </p:cNvPr>
            <p:cNvSpPr>
              <a:spLocks noEditPoints="1"/>
            </p:cNvSpPr>
            <p:nvPr/>
          </p:nvSpPr>
          <p:spPr bwMode="auto">
            <a:xfrm>
              <a:off x="4791789" y="5385561"/>
              <a:ext cx="894475" cy="894475"/>
            </a:xfrm>
            <a:custGeom>
              <a:avLst/>
              <a:gdLst/>
              <a:ahLst/>
              <a:cxnLst>
                <a:cxn ang="0">
                  <a:pos x="297" y="594"/>
                </a:cxn>
                <a:cxn ang="0">
                  <a:pos x="0" y="297"/>
                </a:cxn>
                <a:cxn ang="0">
                  <a:pos x="297" y="0"/>
                </a:cxn>
                <a:cxn ang="0">
                  <a:pos x="594" y="297"/>
                </a:cxn>
                <a:cxn ang="0">
                  <a:pos x="297" y="594"/>
                </a:cxn>
                <a:cxn ang="0">
                  <a:pos x="297" y="40"/>
                </a:cxn>
                <a:cxn ang="0">
                  <a:pos x="40" y="297"/>
                </a:cxn>
                <a:cxn ang="0">
                  <a:pos x="297" y="554"/>
                </a:cxn>
                <a:cxn ang="0">
                  <a:pos x="554" y="297"/>
                </a:cxn>
                <a:cxn ang="0">
                  <a:pos x="297" y="40"/>
                </a:cxn>
              </a:cxnLst>
              <a:rect l="0" t="0" r="r" b="b"/>
              <a:pathLst>
                <a:path w="594" h="594">
                  <a:moveTo>
                    <a:pt x="297" y="594"/>
                  </a:moveTo>
                  <a:cubicBezTo>
                    <a:pt x="133" y="594"/>
                    <a:pt x="0" y="460"/>
                    <a:pt x="0" y="297"/>
                  </a:cubicBezTo>
                  <a:cubicBezTo>
                    <a:pt x="0" y="133"/>
                    <a:pt x="133" y="0"/>
                    <a:pt x="297" y="0"/>
                  </a:cubicBezTo>
                  <a:cubicBezTo>
                    <a:pt x="460" y="0"/>
                    <a:pt x="594" y="133"/>
                    <a:pt x="594" y="297"/>
                  </a:cubicBezTo>
                  <a:cubicBezTo>
                    <a:pt x="594" y="460"/>
                    <a:pt x="460" y="594"/>
                    <a:pt x="297" y="594"/>
                  </a:cubicBezTo>
                  <a:close/>
                  <a:moveTo>
                    <a:pt x="297" y="40"/>
                  </a:moveTo>
                  <a:cubicBezTo>
                    <a:pt x="155" y="40"/>
                    <a:pt x="40" y="155"/>
                    <a:pt x="40" y="297"/>
                  </a:cubicBezTo>
                  <a:cubicBezTo>
                    <a:pt x="40" y="438"/>
                    <a:pt x="155" y="554"/>
                    <a:pt x="297" y="554"/>
                  </a:cubicBezTo>
                  <a:cubicBezTo>
                    <a:pt x="438" y="554"/>
                    <a:pt x="554" y="438"/>
                    <a:pt x="554" y="297"/>
                  </a:cubicBezTo>
                  <a:cubicBezTo>
                    <a:pt x="554" y="155"/>
                    <a:pt x="438" y="40"/>
                    <a:pt x="297"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54" name="Freeform 115">
              <a:extLst>
                <a:ext uri="{FF2B5EF4-FFF2-40B4-BE49-F238E27FC236}">
                  <a16:creationId xmlns:a16="http://schemas.microsoft.com/office/drawing/2014/main" xmlns="" id="{B6EF604D-27B4-42AC-B4FC-7356D05DDE9E}"/>
                </a:ext>
              </a:extLst>
            </p:cNvPr>
            <p:cNvSpPr>
              <a:spLocks/>
            </p:cNvSpPr>
            <p:nvPr/>
          </p:nvSpPr>
          <p:spPr bwMode="auto">
            <a:xfrm>
              <a:off x="4666830" y="5815903"/>
              <a:ext cx="108383" cy="69493"/>
            </a:xfrm>
            <a:custGeom>
              <a:avLst/>
              <a:gdLst/>
              <a:ahLst/>
              <a:cxnLst>
                <a:cxn ang="0">
                  <a:pos x="48" y="46"/>
                </a:cxn>
                <a:cxn ang="0">
                  <a:pos x="48" y="30"/>
                </a:cxn>
                <a:cxn ang="0">
                  <a:pos x="48" y="30"/>
                </a:cxn>
                <a:cxn ang="0">
                  <a:pos x="55" y="28"/>
                </a:cxn>
                <a:cxn ang="0">
                  <a:pos x="57" y="23"/>
                </a:cxn>
                <a:cxn ang="0">
                  <a:pos x="55" y="19"/>
                </a:cxn>
                <a:cxn ang="0">
                  <a:pos x="51" y="17"/>
                </a:cxn>
                <a:cxn ang="0">
                  <a:pos x="42" y="26"/>
                </a:cxn>
                <a:cxn ang="0">
                  <a:pos x="41" y="30"/>
                </a:cxn>
                <a:cxn ang="0">
                  <a:pos x="33" y="42"/>
                </a:cxn>
                <a:cxn ang="0">
                  <a:pos x="22" y="46"/>
                </a:cxn>
                <a:cxn ang="0">
                  <a:pos x="7" y="40"/>
                </a:cxn>
                <a:cxn ang="0">
                  <a:pos x="0" y="23"/>
                </a:cxn>
                <a:cxn ang="0">
                  <a:pos x="5" y="8"/>
                </a:cxn>
                <a:cxn ang="0">
                  <a:pos x="20" y="2"/>
                </a:cxn>
                <a:cxn ang="0">
                  <a:pos x="21" y="2"/>
                </a:cxn>
                <a:cxn ang="0">
                  <a:pos x="21" y="17"/>
                </a:cxn>
                <a:cxn ang="0">
                  <a:pos x="16" y="19"/>
                </a:cxn>
                <a:cxn ang="0">
                  <a:pos x="15" y="24"/>
                </a:cxn>
                <a:cxn ang="0">
                  <a:pos x="16" y="27"/>
                </a:cxn>
                <a:cxn ang="0">
                  <a:pos x="20" y="29"/>
                </a:cxn>
                <a:cxn ang="0">
                  <a:pos x="28" y="20"/>
                </a:cxn>
                <a:cxn ang="0">
                  <a:pos x="30" y="15"/>
                </a:cxn>
                <a:cxn ang="0">
                  <a:pos x="38" y="4"/>
                </a:cxn>
                <a:cxn ang="0">
                  <a:pos x="49" y="0"/>
                </a:cxn>
                <a:cxn ang="0">
                  <a:pos x="64" y="6"/>
                </a:cxn>
                <a:cxn ang="0">
                  <a:pos x="71" y="22"/>
                </a:cxn>
                <a:cxn ang="0">
                  <a:pos x="66" y="39"/>
                </a:cxn>
                <a:cxn ang="0">
                  <a:pos x="50" y="46"/>
                </a:cxn>
                <a:cxn ang="0">
                  <a:pos x="48" y="46"/>
                </a:cxn>
              </a:cxnLst>
              <a:rect l="0" t="0" r="r" b="b"/>
              <a:pathLst>
                <a:path w="72" h="46">
                  <a:moveTo>
                    <a:pt x="48" y="46"/>
                  </a:moveTo>
                  <a:cubicBezTo>
                    <a:pt x="48" y="30"/>
                    <a:pt x="48" y="30"/>
                    <a:pt x="48" y="30"/>
                  </a:cubicBezTo>
                  <a:cubicBezTo>
                    <a:pt x="48" y="30"/>
                    <a:pt x="48" y="30"/>
                    <a:pt x="48" y="30"/>
                  </a:cubicBezTo>
                  <a:cubicBezTo>
                    <a:pt x="51" y="30"/>
                    <a:pt x="53" y="29"/>
                    <a:pt x="55" y="28"/>
                  </a:cubicBezTo>
                  <a:cubicBezTo>
                    <a:pt x="56" y="27"/>
                    <a:pt x="57" y="25"/>
                    <a:pt x="57" y="23"/>
                  </a:cubicBezTo>
                  <a:cubicBezTo>
                    <a:pt x="56" y="21"/>
                    <a:pt x="56" y="20"/>
                    <a:pt x="55" y="19"/>
                  </a:cubicBezTo>
                  <a:cubicBezTo>
                    <a:pt x="54" y="18"/>
                    <a:pt x="52" y="17"/>
                    <a:pt x="51" y="17"/>
                  </a:cubicBezTo>
                  <a:cubicBezTo>
                    <a:pt x="47" y="17"/>
                    <a:pt x="45" y="20"/>
                    <a:pt x="42" y="26"/>
                  </a:cubicBezTo>
                  <a:cubicBezTo>
                    <a:pt x="42" y="27"/>
                    <a:pt x="41" y="29"/>
                    <a:pt x="41" y="30"/>
                  </a:cubicBezTo>
                  <a:cubicBezTo>
                    <a:pt x="39" y="35"/>
                    <a:pt x="36" y="39"/>
                    <a:pt x="33" y="42"/>
                  </a:cubicBezTo>
                  <a:cubicBezTo>
                    <a:pt x="30" y="44"/>
                    <a:pt x="26" y="46"/>
                    <a:pt x="22" y="46"/>
                  </a:cubicBezTo>
                  <a:cubicBezTo>
                    <a:pt x="16" y="46"/>
                    <a:pt x="11" y="44"/>
                    <a:pt x="7" y="40"/>
                  </a:cubicBezTo>
                  <a:cubicBezTo>
                    <a:pt x="3" y="36"/>
                    <a:pt x="1" y="30"/>
                    <a:pt x="0" y="23"/>
                  </a:cubicBezTo>
                  <a:cubicBezTo>
                    <a:pt x="0" y="17"/>
                    <a:pt x="2" y="12"/>
                    <a:pt x="5" y="8"/>
                  </a:cubicBezTo>
                  <a:cubicBezTo>
                    <a:pt x="9" y="4"/>
                    <a:pt x="14" y="2"/>
                    <a:pt x="20" y="2"/>
                  </a:cubicBezTo>
                  <a:cubicBezTo>
                    <a:pt x="21" y="2"/>
                    <a:pt x="21" y="2"/>
                    <a:pt x="21" y="2"/>
                  </a:cubicBezTo>
                  <a:cubicBezTo>
                    <a:pt x="21" y="17"/>
                    <a:pt x="21" y="17"/>
                    <a:pt x="21" y="17"/>
                  </a:cubicBezTo>
                  <a:cubicBezTo>
                    <a:pt x="19" y="17"/>
                    <a:pt x="18" y="18"/>
                    <a:pt x="16" y="19"/>
                  </a:cubicBezTo>
                  <a:cubicBezTo>
                    <a:pt x="15" y="20"/>
                    <a:pt x="15" y="22"/>
                    <a:pt x="15" y="24"/>
                  </a:cubicBezTo>
                  <a:cubicBezTo>
                    <a:pt x="15" y="25"/>
                    <a:pt x="15" y="26"/>
                    <a:pt x="16" y="27"/>
                  </a:cubicBezTo>
                  <a:cubicBezTo>
                    <a:pt x="17" y="28"/>
                    <a:pt x="19" y="29"/>
                    <a:pt x="20" y="29"/>
                  </a:cubicBezTo>
                  <a:cubicBezTo>
                    <a:pt x="23" y="29"/>
                    <a:pt x="25" y="26"/>
                    <a:pt x="28" y="20"/>
                  </a:cubicBezTo>
                  <a:cubicBezTo>
                    <a:pt x="29" y="18"/>
                    <a:pt x="30" y="16"/>
                    <a:pt x="30" y="15"/>
                  </a:cubicBezTo>
                  <a:cubicBezTo>
                    <a:pt x="33" y="10"/>
                    <a:pt x="35" y="6"/>
                    <a:pt x="38" y="4"/>
                  </a:cubicBezTo>
                  <a:cubicBezTo>
                    <a:pt x="41" y="2"/>
                    <a:pt x="45" y="0"/>
                    <a:pt x="49" y="0"/>
                  </a:cubicBezTo>
                  <a:cubicBezTo>
                    <a:pt x="55" y="0"/>
                    <a:pt x="60" y="2"/>
                    <a:pt x="64" y="6"/>
                  </a:cubicBezTo>
                  <a:cubicBezTo>
                    <a:pt x="69" y="10"/>
                    <a:pt x="71" y="16"/>
                    <a:pt x="71" y="22"/>
                  </a:cubicBezTo>
                  <a:cubicBezTo>
                    <a:pt x="72" y="29"/>
                    <a:pt x="70" y="35"/>
                    <a:pt x="66" y="39"/>
                  </a:cubicBezTo>
                  <a:cubicBezTo>
                    <a:pt x="63" y="43"/>
                    <a:pt x="57" y="46"/>
                    <a:pt x="50" y="46"/>
                  </a:cubicBezTo>
                  <a:lnTo>
                    <a:pt x="48"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55" name="Freeform 116">
              <a:extLst>
                <a:ext uri="{FF2B5EF4-FFF2-40B4-BE49-F238E27FC236}">
                  <a16:creationId xmlns:a16="http://schemas.microsoft.com/office/drawing/2014/main" xmlns="" id="{F157A22D-6092-4A7B-BF2C-4F3C52E639DB}"/>
                </a:ext>
              </a:extLst>
            </p:cNvPr>
            <p:cNvSpPr>
              <a:spLocks/>
            </p:cNvSpPr>
            <p:nvPr/>
          </p:nvSpPr>
          <p:spPr bwMode="auto">
            <a:xfrm>
              <a:off x="4670017" y="5739398"/>
              <a:ext cx="108383" cy="66305"/>
            </a:xfrm>
            <a:custGeom>
              <a:avLst/>
              <a:gdLst/>
              <a:ahLst/>
              <a:cxnLst>
                <a:cxn ang="0">
                  <a:pos x="170" y="17"/>
                </a:cxn>
                <a:cxn ang="0">
                  <a:pos x="160" y="104"/>
                </a:cxn>
                <a:cxn ang="0">
                  <a:pos x="0" y="85"/>
                </a:cxn>
                <a:cxn ang="0">
                  <a:pos x="9" y="0"/>
                </a:cxn>
                <a:cxn ang="0">
                  <a:pos x="44" y="2"/>
                </a:cxn>
                <a:cxn ang="0">
                  <a:pos x="40" y="52"/>
                </a:cxn>
                <a:cxn ang="0">
                  <a:pos x="66" y="54"/>
                </a:cxn>
                <a:cxn ang="0">
                  <a:pos x="70" y="7"/>
                </a:cxn>
                <a:cxn ang="0">
                  <a:pos x="106" y="9"/>
                </a:cxn>
                <a:cxn ang="0">
                  <a:pos x="101" y="59"/>
                </a:cxn>
                <a:cxn ang="0">
                  <a:pos x="129" y="61"/>
                </a:cxn>
                <a:cxn ang="0">
                  <a:pos x="134" y="14"/>
                </a:cxn>
                <a:cxn ang="0">
                  <a:pos x="170" y="17"/>
                </a:cxn>
              </a:cxnLst>
              <a:rect l="0" t="0" r="r" b="b"/>
              <a:pathLst>
                <a:path w="170" h="104">
                  <a:moveTo>
                    <a:pt x="170" y="17"/>
                  </a:moveTo>
                  <a:lnTo>
                    <a:pt x="160" y="104"/>
                  </a:lnTo>
                  <a:lnTo>
                    <a:pt x="0" y="85"/>
                  </a:lnTo>
                  <a:lnTo>
                    <a:pt x="9" y="0"/>
                  </a:lnTo>
                  <a:lnTo>
                    <a:pt x="44" y="2"/>
                  </a:lnTo>
                  <a:lnTo>
                    <a:pt x="40" y="52"/>
                  </a:lnTo>
                  <a:lnTo>
                    <a:pt x="66" y="54"/>
                  </a:lnTo>
                  <a:lnTo>
                    <a:pt x="70" y="7"/>
                  </a:lnTo>
                  <a:lnTo>
                    <a:pt x="106" y="9"/>
                  </a:lnTo>
                  <a:lnTo>
                    <a:pt x="101" y="59"/>
                  </a:lnTo>
                  <a:lnTo>
                    <a:pt x="129" y="61"/>
                  </a:lnTo>
                  <a:lnTo>
                    <a:pt x="134" y="14"/>
                  </a:lnTo>
                  <a:lnTo>
                    <a:pt x="170"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56" name="Freeform 117">
              <a:extLst>
                <a:ext uri="{FF2B5EF4-FFF2-40B4-BE49-F238E27FC236}">
                  <a16:creationId xmlns:a16="http://schemas.microsoft.com/office/drawing/2014/main" xmlns="" id="{37855B14-CB27-4F91-9A01-A62FC038F444}"/>
                </a:ext>
              </a:extLst>
            </p:cNvPr>
            <p:cNvSpPr>
              <a:spLocks/>
            </p:cNvSpPr>
            <p:nvPr/>
          </p:nvSpPr>
          <p:spPr bwMode="auto">
            <a:xfrm>
              <a:off x="4689144" y="5624640"/>
              <a:ext cx="108383" cy="107107"/>
            </a:xfrm>
            <a:custGeom>
              <a:avLst/>
              <a:gdLst/>
              <a:ahLst/>
              <a:cxnLst>
                <a:cxn ang="0">
                  <a:pos x="55" y="5"/>
                </a:cxn>
                <a:cxn ang="0">
                  <a:pos x="70" y="23"/>
                </a:cxn>
                <a:cxn ang="0">
                  <a:pos x="70" y="46"/>
                </a:cxn>
                <a:cxn ang="0">
                  <a:pos x="63" y="58"/>
                </a:cxn>
                <a:cxn ang="0">
                  <a:pos x="52" y="67"/>
                </a:cxn>
                <a:cxn ang="0">
                  <a:pos x="39" y="70"/>
                </a:cxn>
                <a:cxn ang="0">
                  <a:pos x="25" y="68"/>
                </a:cxn>
                <a:cxn ang="0">
                  <a:pos x="13" y="62"/>
                </a:cxn>
                <a:cxn ang="0">
                  <a:pos x="5" y="51"/>
                </a:cxn>
                <a:cxn ang="0">
                  <a:pos x="1" y="38"/>
                </a:cxn>
                <a:cxn ang="0">
                  <a:pos x="2" y="24"/>
                </a:cxn>
                <a:cxn ang="0">
                  <a:pos x="16" y="6"/>
                </a:cxn>
                <a:cxn ang="0">
                  <a:pos x="38" y="0"/>
                </a:cxn>
                <a:cxn ang="0">
                  <a:pos x="33" y="17"/>
                </a:cxn>
                <a:cxn ang="0">
                  <a:pos x="24" y="22"/>
                </a:cxn>
                <a:cxn ang="0">
                  <a:pos x="19" y="29"/>
                </a:cxn>
                <a:cxn ang="0">
                  <a:pos x="20" y="43"/>
                </a:cxn>
                <a:cxn ang="0">
                  <a:pos x="30" y="52"/>
                </a:cxn>
                <a:cxn ang="0">
                  <a:pos x="45" y="51"/>
                </a:cxn>
                <a:cxn ang="0">
                  <a:pos x="54" y="41"/>
                </a:cxn>
                <a:cxn ang="0">
                  <a:pos x="54" y="31"/>
                </a:cxn>
                <a:cxn ang="0">
                  <a:pos x="49" y="23"/>
                </a:cxn>
                <a:cxn ang="0">
                  <a:pos x="55" y="5"/>
                </a:cxn>
              </a:cxnLst>
              <a:rect l="0" t="0" r="r" b="b"/>
              <a:pathLst>
                <a:path w="72" h="71">
                  <a:moveTo>
                    <a:pt x="55" y="5"/>
                  </a:moveTo>
                  <a:cubicBezTo>
                    <a:pt x="62" y="10"/>
                    <a:pt x="67" y="16"/>
                    <a:pt x="70" y="23"/>
                  </a:cubicBezTo>
                  <a:cubicBezTo>
                    <a:pt x="72" y="30"/>
                    <a:pt x="72" y="38"/>
                    <a:pt x="70" y="46"/>
                  </a:cubicBezTo>
                  <a:cubicBezTo>
                    <a:pt x="69" y="50"/>
                    <a:pt x="66" y="55"/>
                    <a:pt x="63" y="58"/>
                  </a:cubicBezTo>
                  <a:cubicBezTo>
                    <a:pt x="60" y="62"/>
                    <a:pt x="57" y="65"/>
                    <a:pt x="52" y="67"/>
                  </a:cubicBezTo>
                  <a:cubicBezTo>
                    <a:pt x="48" y="69"/>
                    <a:pt x="44" y="70"/>
                    <a:pt x="39" y="70"/>
                  </a:cubicBezTo>
                  <a:cubicBezTo>
                    <a:pt x="35" y="71"/>
                    <a:pt x="30" y="70"/>
                    <a:pt x="25" y="68"/>
                  </a:cubicBezTo>
                  <a:cubicBezTo>
                    <a:pt x="21" y="67"/>
                    <a:pt x="17" y="65"/>
                    <a:pt x="13" y="62"/>
                  </a:cubicBezTo>
                  <a:cubicBezTo>
                    <a:pt x="10" y="59"/>
                    <a:pt x="7" y="55"/>
                    <a:pt x="5" y="51"/>
                  </a:cubicBezTo>
                  <a:cubicBezTo>
                    <a:pt x="2" y="47"/>
                    <a:pt x="1" y="43"/>
                    <a:pt x="1" y="38"/>
                  </a:cubicBezTo>
                  <a:cubicBezTo>
                    <a:pt x="0" y="34"/>
                    <a:pt x="1" y="29"/>
                    <a:pt x="2" y="24"/>
                  </a:cubicBezTo>
                  <a:cubicBezTo>
                    <a:pt x="5" y="17"/>
                    <a:pt x="9" y="11"/>
                    <a:pt x="16" y="6"/>
                  </a:cubicBezTo>
                  <a:cubicBezTo>
                    <a:pt x="22" y="2"/>
                    <a:pt x="30" y="0"/>
                    <a:pt x="38" y="0"/>
                  </a:cubicBezTo>
                  <a:cubicBezTo>
                    <a:pt x="33" y="17"/>
                    <a:pt x="33" y="17"/>
                    <a:pt x="33" y="17"/>
                  </a:cubicBezTo>
                  <a:cubicBezTo>
                    <a:pt x="29" y="18"/>
                    <a:pt x="26" y="20"/>
                    <a:pt x="24" y="22"/>
                  </a:cubicBezTo>
                  <a:cubicBezTo>
                    <a:pt x="21" y="24"/>
                    <a:pt x="20" y="26"/>
                    <a:pt x="19" y="29"/>
                  </a:cubicBezTo>
                  <a:cubicBezTo>
                    <a:pt x="17" y="34"/>
                    <a:pt x="17" y="39"/>
                    <a:pt x="20" y="43"/>
                  </a:cubicBezTo>
                  <a:cubicBezTo>
                    <a:pt x="22" y="48"/>
                    <a:pt x="25" y="51"/>
                    <a:pt x="30" y="52"/>
                  </a:cubicBezTo>
                  <a:cubicBezTo>
                    <a:pt x="35" y="54"/>
                    <a:pt x="40" y="53"/>
                    <a:pt x="45" y="51"/>
                  </a:cubicBezTo>
                  <a:cubicBezTo>
                    <a:pt x="49" y="49"/>
                    <a:pt x="52" y="45"/>
                    <a:pt x="54" y="41"/>
                  </a:cubicBezTo>
                  <a:cubicBezTo>
                    <a:pt x="55" y="38"/>
                    <a:pt x="55" y="35"/>
                    <a:pt x="54" y="31"/>
                  </a:cubicBezTo>
                  <a:cubicBezTo>
                    <a:pt x="53" y="28"/>
                    <a:pt x="52" y="25"/>
                    <a:pt x="49" y="23"/>
                  </a:cubicBezTo>
                  <a:lnTo>
                    <a:pt x="55"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57" name="Freeform 118">
              <a:extLst>
                <a:ext uri="{FF2B5EF4-FFF2-40B4-BE49-F238E27FC236}">
                  <a16:creationId xmlns:a16="http://schemas.microsoft.com/office/drawing/2014/main" xmlns="" id="{C39A1CE7-3878-4A32-828E-17A9B6BCEC6C}"/>
                </a:ext>
              </a:extLst>
            </p:cNvPr>
            <p:cNvSpPr>
              <a:spLocks noEditPoints="1"/>
            </p:cNvSpPr>
            <p:nvPr/>
          </p:nvSpPr>
          <p:spPr bwMode="auto">
            <a:xfrm>
              <a:off x="4737597" y="5516258"/>
              <a:ext cx="108383" cy="107107"/>
            </a:xfrm>
            <a:custGeom>
              <a:avLst/>
              <a:gdLst/>
              <a:ahLst/>
              <a:cxnLst>
                <a:cxn ang="0">
                  <a:pos x="17" y="66"/>
                </a:cxn>
                <a:cxn ang="0">
                  <a:pos x="7" y="56"/>
                </a:cxn>
                <a:cxn ang="0">
                  <a:pos x="1" y="44"/>
                </a:cxn>
                <a:cxn ang="0">
                  <a:pos x="1" y="31"/>
                </a:cxn>
                <a:cxn ang="0">
                  <a:pos x="5" y="18"/>
                </a:cxn>
                <a:cxn ang="0">
                  <a:pos x="14" y="8"/>
                </a:cxn>
                <a:cxn ang="0">
                  <a:pos x="26" y="2"/>
                </a:cxn>
                <a:cxn ang="0">
                  <a:pos x="40" y="1"/>
                </a:cxn>
                <a:cxn ang="0">
                  <a:pos x="53" y="5"/>
                </a:cxn>
                <a:cxn ang="0">
                  <a:pos x="64" y="14"/>
                </a:cxn>
                <a:cxn ang="0">
                  <a:pos x="70" y="26"/>
                </a:cxn>
                <a:cxn ang="0">
                  <a:pos x="71" y="40"/>
                </a:cxn>
                <a:cxn ang="0">
                  <a:pos x="66" y="53"/>
                </a:cxn>
                <a:cxn ang="0">
                  <a:pos x="57" y="64"/>
                </a:cxn>
                <a:cxn ang="0">
                  <a:pos x="44" y="70"/>
                </a:cxn>
                <a:cxn ang="0">
                  <a:pos x="31" y="70"/>
                </a:cxn>
                <a:cxn ang="0">
                  <a:pos x="17" y="66"/>
                </a:cxn>
                <a:cxn ang="0">
                  <a:pos x="26" y="51"/>
                </a:cxn>
                <a:cxn ang="0">
                  <a:pos x="41" y="53"/>
                </a:cxn>
                <a:cxn ang="0">
                  <a:pos x="52" y="45"/>
                </a:cxn>
                <a:cxn ang="0">
                  <a:pos x="54" y="31"/>
                </a:cxn>
                <a:cxn ang="0">
                  <a:pos x="44" y="20"/>
                </a:cxn>
                <a:cxn ang="0">
                  <a:pos x="31" y="18"/>
                </a:cxn>
                <a:cxn ang="0">
                  <a:pos x="20" y="26"/>
                </a:cxn>
                <a:cxn ang="0">
                  <a:pos x="18" y="40"/>
                </a:cxn>
                <a:cxn ang="0">
                  <a:pos x="26" y="51"/>
                </a:cxn>
              </a:cxnLst>
              <a:rect l="0" t="0" r="r" b="b"/>
              <a:pathLst>
                <a:path w="72" h="71">
                  <a:moveTo>
                    <a:pt x="17" y="66"/>
                  </a:moveTo>
                  <a:cubicBezTo>
                    <a:pt x="13" y="63"/>
                    <a:pt x="10" y="60"/>
                    <a:pt x="7" y="56"/>
                  </a:cubicBezTo>
                  <a:cubicBezTo>
                    <a:pt x="5" y="53"/>
                    <a:pt x="3" y="49"/>
                    <a:pt x="1" y="44"/>
                  </a:cubicBezTo>
                  <a:cubicBezTo>
                    <a:pt x="0" y="39"/>
                    <a:pt x="0" y="35"/>
                    <a:pt x="1" y="31"/>
                  </a:cubicBezTo>
                  <a:cubicBezTo>
                    <a:pt x="1" y="26"/>
                    <a:pt x="3" y="22"/>
                    <a:pt x="5" y="18"/>
                  </a:cubicBezTo>
                  <a:cubicBezTo>
                    <a:pt x="8" y="14"/>
                    <a:pt x="11" y="10"/>
                    <a:pt x="14" y="8"/>
                  </a:cubicBezTo>
                  <a:cubicBezTo>
                    <a:pt x="18" y="5"/>
                    <a:pt x="22" y="3"/>
                    <a:pt x="26" y="2"/>
                  </a:cubicBezTo>
                  <a:cubicBezTo>
                    <a:pt x="31" y="0"/>
                    <a:pt x="36" y="0"/>
                    <a:pt x="40" y="1"/>
                  </a:cubicBezTo>
                  <a:cubicBezTo>
                    <a:pt x="45" y="1"/>
                    <a:pt x="49" y="3"/>
                    <a:pt x="53" y="5"/>
                  </a:cubicBezTo>
                  <a:cubicBezTo>
                    <a:pt x="57" y="8"/>
                    <a:pt x="61" y="11"/>
                    <a:pt x="64" y="14"/>
                  </a:cubicBezTo>
                  <a:cubicBezTo>
                    <a:pt x="67" y="18"/>
                    <a:pt x="69" y="22"/>
                    <a:pt x="70" y="26"/>
                  </a:cubicBezTo>
                  <a:cubicBezTo>
                    <a:pt x="71" y="31"/>
                    <a:pt x="72" y="36"/>
                    <a:pt x="71" y="40"/>
                  </a:cubicBezTo>
                  <a:cubicBezTo>
                    <a:pt x="70" y="45"/>
                    <a:pt x="69" y="49"/>
                    <a:pt x="66" y="53"/>
                  </a:cubicBezTo>
                  <a:cubicBezTo>
                    <a:pt x="64" y="58"/>
                    <a:pt x="61" y="61"/>
                    <a:pt x="57" y="64"/>
                  </a:cubicBezTo>
                  <a:cubicBezTo>
                    <a:pt x="53" y="67"/>
                    <a:pt x="49" y="69"/>
                    <a:pt x="44" y="70"/>
                  </a:cubicBezTo>
                  <a:cubicBezTo>
                    <a:pt x="40" y="71"/>
                    <a:pt x="35" y="71"/>
                    <a:pt x="31" y="70"/>
                  </a:cubicBezTo>
                  <a:cubicBezTo>
                    <a:pt x="26" y="70"/>
                    <a:pt x="22" y="68"/>
                    <a:pt x="17" y="66"/>
                  </a:cubicBezTo>
                  <a:close/>
                  <a:moveTo>
                    <a:pt x="26" y="51"/>
                  </a:moveTo>
                  <a:cubicBezTo>
                    <a:pt x="31" y="53"/>
                    <a:pt x="36" y="54"/>
                    <a:pt x="41" y="53"/>
                  </a:cubicBezTo>
                  <a:cubicBezTo>
                    <a:pt x="46" y="52"/>
                    <a:pt x="49" y="49"/>
                    <a:pt x="52" y="45"/>
                  </a:cubicBezTo>
                  <a:cubicBezTo>
                    <a:pt x="54" y="41"/>
                    <a:pt x="55" y="36"/>
                    <a:pt x="54" y="31"/>
                  </a:cubicBezTo>
                  <a:cubicBezTo>
                    <a:pt x="52" y="27"/>
                    <a:pt x="49" y="23"/>
                    <a:pt x="44" y="20"/>
                  </a:cubicBezTo>
                  <a:cubicBezTo>
                    <a:pt x="40" y="17"/>
                    <a:pt x="36" y="17"/>
                    <a:pt x="31" y="18"/>
                  </a:cubicBezTo>
                  <a:cubicBezTo>
                    <a:pt x="26" y="19"/>
                    <a:pt x="22" y="22"/>
                    <a:pt x="20" y="26"/>
                  </a:cubicBezTo>
                  <a:cubicBezTo>
                    <a:pt x="17" y="30"/>
                    <a:pt x="17" y="35"/>
                    <a:pt x="18" y="40"/>
                  </a:cubicBezTo>
                  <a:cubicBezTo>
                    <a:pt x="19" y="45"/>
                    <a:pt x="22" y="48"/>
                    <a:pt x="26"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58" name="Freeform 119">
              <a:extLst>
                <a:ext uri="{FF2B5EF4-FFF2-40B4-BE49-F238E27FC236}">
                  <a16:creationId xmlns:a16="http://schemas.microsoft.com/office/drawing/2014/main" xmlns="" id="{D2C0BEF8-4543-4EC3-BE95-8C465AF4B5FA}"/>
                </a:ext>
              </a:extLst>
            </p:cNvPr>
            <p:cNvSpPr>
              <a:spLocks/>
            </p:cNvSpPr>
            <p:nvPr/>
          </p:nvSpPr>
          <p:spPr bwMode="auto">
            <a:xfrm>
              <a:off x="4793064" y="5412338"/>
              <a:ext cx="132609" cy="132609"/>
            </a:xfrm>
            <a:custGeom>
              <a:avLst/>
              <a:gdLst/>
              <a:ahLst/>
              <a:cxnLst>
                <a:cxn ang="0">
                  <a:pos x="144" y="180"/>
                </a:cxn>
                <a:cxn ang="0">
                  <a:pos x="116" y="208"/>
                </a:cxn>
                <a:cxn ang="0">
                  <a:pos x="0" y="99"/>
                </a:cxn>
                <a:cxn ang="0">
                  <a:pos x="24" y="73"/>
                </a:cxn>
                <a:cxn ang="0">
                  <a:pos x="130" y="90"/>
                </a:cxn>
                <a:cxn ang="0">
                  <a:pos x="64" y="29"/>
                </a:cxn>
                <a:cxn ang="0">
                  <a:pos x="90" y="0"/>
                </a:cxn>
                <a:cxn ang="0">
                  <a:pos x="208" y="111"/>
                </a:cxn>
                <a:cxn ang="0">
                  <a:pos x="184" y="135"/>
                </a:cxn>
                <a:cxn ang="0">
                  <a:pos x="78" y="118"/>
                </a:cxn>
                <a:cxn ang="0">
                  <a:pos x="144" y="180"/>
                </a:cxn>
              </a:cxnLst>
              <a:rect l="0" t="0" r="r" b="b"/>
              <a:pathLst>
                <a:path w="208" h="208">
                  <a:moveTo>
                    <a:pt x="144" y="180"/>
                  </a:moveTo>
                  <a:lnTo>
                    <a:pt x="116" y="208"/>
                  </a:lnTo>
                  <a:lnTo>
                    <a:pt x="0" y="99"/>
                  </a:lnTo>
                  <a:lnTo>
                    <a:pt x="24" y="73"/>
                  </a:lnTo>
                  <a:lnTo>
                    <a:pt x="130" y="90"/>
                  </a:lnTo>
                  <a:lnTo>
                    <a:pt x="64" y="29"/>
                  </a:lnTo>
                  <a:lnTo>
                    <a:pt x="90" y="0"/>
                  </a:lnTo>
                  <a:lnTo>
                    <a:pt x="208" y="111"/>
                  </a:lnTo>
                  <a:lnTo>
                    <a:pt x="184" y="135"/>
                  </a:lnTo>
                  <a:lnTo>
                    <a:pt x="78" y="118"/>
                  </a:lnTo>
                  <a:lnTo>
                    <a:pt x="144" y="1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59" name="Freeform 120">
              <a:extLst>
                <a:ext uri="{FF2B5EF4-FFF2-40B4-BE49-F238E27FC236}">
                  <a16:creationId xmlns:a16="http://schemas.microsoft.com/office/drawing/2014/main" xmlns="" id="{56076338-9610-490A-97AC-48BDB9F9ED24}"/>
                </a:ext>
              </a:extLst>
            </p:cNvPr>
            <p:cNvSpPr>
              <a:spLocks noEditPoints="1"/>
            </p:cNvSpPr>
            <p:nvPr/>
          </p:nvSpPr>
          <p:spPr bwMode="auto">
            <a:xfrm>
              <a:off x="4875944" y="5358147"/>
              <a:ext cx="112846" cy="117308"/>
            </a:xfrm>
            <a:custGeom>
              <a:avLst/>
              <a:gdLst/>
              <a:ahLst/>
              <a:cxnLst>
                <a:cxn ang="0">
                  <a:pos x="60" y="63"/>
                </a:cxn>
                <a:cxn ang="0">
                  <a:pos x="39" y="78"/>
                </a:cxn>
                <a:cxn ang="0">
                  <a:pos x="0" y="22"/>
                </a:cxn>
                <a:cxn ang="0">
                  <a:pos x="19" y="9"/>
                </a:cxn>
                <a:cxn ang="0">
                  <a:pos x="32" y="1"/>
                </a:cxn>
                <a:cxn ang="0">
                  <a:pos x="44" y="0"/>
                </a:cxn>
                <a:cxn ang="0">
                  <a:pos x="57" y="5"/>
                </a:cxn>
                <a:cxn ang="0">
                  <a:pos x="67" y="16"/>
                </a:cxn>
                <a:cxn ang="0">
                  <a:pos x="74" y="29"/>
                </a:cxn>
                <a:cxn ang="0">
                  <a:pos x="74" y="43"/>
                </a:cxn>
                <a:cxn ang="0">
                  <a:pos x="70" y="54"/>
                </a:cxn>
                <a:cxn ang="0">
                  <a:pos x="60" y="63"/>
                </a:cxn>
                <a:cxn ang="0">
                  <a:pos x="49" y="52"/>
                </a:cxn>
                <a:cxn ang="0">
                  <a:pos x="58" y="40"/>
                </a:cxn>
                <a:cxn ang="0">
                  <a:pos x="54" y="25"/>
                </a:cxn>
                <a:cxn ang="0">
                  <a:pos x="41" y="16"/>
                </a:cxn>
                <a:cxn ang="0">
                  <a:pos x="27" y="21"/>
                </a:cxn>
                <a:cxn ang="0">
                  <a:pos x="22" y="24"/>
                </a:cxn>
                <a:cxn ang="0">
                  <a:pos x="44" y="56"/>
                </a:cxn>
                <a:cxn ang="0">
                  <a:pos x="49" y="52"/>
                </a:cxn>
              </a:cxnLst>
              <a:rect l="0" t="0" r="r" b="b"/>
              <a:pathLst>
                <a:path w="75" h="78">
                  <a:moveTo>
                    <a:pt x="60" y="63"/>
                  </a:moveTo>
                  <a:cubicBezTo>
                    <a:pt x="39" y="78"/>
                    <a:pt x="39" y="78"/>
                    <a:pt x="39" y="78"/>
                  </a:cubicBezTo>
                  <a:cubicBezTo>
                    <a:pt x="0" y="22"/>
                    <a:pt x="0" y="22"/>
                    <a:pt x="0" y="22"/>
                  </a:cubicBezTo>
                  <a:cubicBezTo>
                    <a:pt x="19" y="9"/>
                    <a:pt x="19" y="9"/>
                    <a:pt x="19" y="9"/>
                  </a:cubicBezTo>
                  <a:cubicBezTo>
                    <a:pt x="24" y="5"/>
                    <a:pt x="28" y="2"/>
                    <a:pt x="32" y="1"/>
                  </a:cubicBezTo>
                  <a:cubicBezTo>
                    <a:pt x="36" y="0"/>
                    <a:pt x="40" y="0"/>
                    <a:pt x="44" y="0"/>
                  </a:cubicBezTo>
                  <a:cubicBezTo>
                    <a:pt x="49" y="1"/>
                    <a:pt x="53" y="3"/>
                    <a:pt x="57" y="5"/>
                  </a:cubicBezTo>
                  <a:cubicBezTo>
                    <a:pt x="61" y="8"/>
                    <a:pt x="64" y="12"/>
                    <a:pt x="67" y="16"/>
                  </a:cubicBezTo>
                  <a:cubicBezTo>
                    <a:pt x="70" y="20"/>
                    <a:pt x="72" y="25"/>
                    <a:pt x="74" y="29"/>
                  </a:cubicBezTo>
                  <a:cubicBezTo>
                    <a:pt x="75" y="34"/>
                    <a:pt x="75" y="38"/>
                    <a:pt x="74" y="43"/>
                  </a:cubicBezTo>
                  <a:cubicBezTo>
                    <a:pt x="73" y="47"/>
                    <a:pt x="72" y="51"/>
                    <a:pt x="70" y="54"/>
                  </a:cubicBezTo>
                  <a:cubicBezTo>
                    <a:pt x="68" y="57"/>
                    <a:pt x="64" y="60"/>
                    <a:pt x="60" y="63"/>
                  </a:cubicBezTo>
                  <a:close/>
                  <a:moveTo>
                    <a:pt x="49" y="52"/>
                  </a:moveTo>
                  <a:cubicBezTo>
                    <a:pt x="55" y="48"/>
                    <a:pt x="58" y="44"/>
                    <a:pt x="58" y="40"/>
                  </a:cubicBezTo>
                  <a:cubicBezTo>
                    <a:pt x="59" y="36"/>
                    <a:pt x="57" y="31"/>
                    <a:pt x="54" y="25"/>
                  </a:cubicBezTo>
                  <a:cubicBezTo>
                    <a:pt x="50" y="20"/>
                    <a:pt x="46" y="17"/>
                    <a:pt x="41" y="16"/>
                  </a:cubicBezTo>
                  <a:cubicBezTo>
                    <a:pt x="37" y="16"/>
                    <a:pt x="32" y="17"/>
                    <a:pt x="27" y="21"/>
                  </a:cubicBezTo>
                  <a:cubicBezTo>
                    <a:pt x="22" y="24"/>
                    <a:pt x="22" y="24"/>
                    <a:pt x="22" y="24"/>
                  </a:cubicBezTo>
                  <a:cubicBezTo>
                    <a:pt x="44" y="56"/>
                    <a:pt x="44" y="56"/>
                    <a:pt x="44" y="56"/>
                  </a:cubicBezTo>
                  <a:lnTo>
                    <a:pt x="49"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60" name="Freeform 121">
              <a:extLst>
                <a:ext uri="{FF2B5EF4-FFF2-40B4-BE49-F238E27FC236}">
                  <a16:creationId xmlns:a16="http://schemas.microsoft.com/office/drawing/2014/main" xmlns="" id="{0F6BF718-990D-466F-9B13-1943D2DB72B5}"/>
                </a:ext>
              </a:extLst>
            </p:cNvPr>
            <p:cNvSpPr>
              <a:spLocks noEditPoints="1"/>
            </p:cNvSpPr>
            <p:nvPr/>
          </p:nvSpPr>
          <p:spPr bwMode="auto">
            <a:xfrm>
              <a:off x="4995165" y="5308418"/>
              <a:ext cx="96269" cy="119221"/>
            </a:xfrm>
            <a:custGeom>
              <a:avLst/>
              <a:gdLst/>
              <a:ahLst/>
              <a:cxnLst>
                <a:cxn ang="0">
                  <a:pos x="47" y="144"/>
                </a:cxn>
                <a:cxn ang="0">
                  <a:pos x="49" y="168"/>
                </a:cxn>
                <a:cxn ang="0">
                  <a:pos x="9" y="187"/>
                </a:cxn>
                <a:cxn ang="0">
                  <a:pos x="0" y="14"/>
                </a:cxn>
                <a:cxn ang="0">
                  <a:pos x="28" y="0"/>
                </a:cxn>
                <a:cxn ang="0">
                  <a:pos x="151" y="123"/>
                </a:cxn>
                <a:cxn ang="0">
                  <a:pos x="111" y="140"/>
                </a:cxn>
                <a:cxn ang="0">
                  <a:pos x="94" y="123"/>
                </a:cxn>
                <a:cxn ang="0">
                  <a:pos x="47" y="144"/>
                </a:cxn>
                <a:cxn ang="0">
                  <a:pos x="71" y="97"/>
                </a:cxn>
                <a:cxn ang="0">
                  <a:pos x="35" y="55"/>
                </a:cxn>
                <a:cxn ang="0">
                  <a:pos x="42" y="109"/>
                </a:cxn>
                <a:cxn ang="0">
                  <a:pos x="71" y="97"/>
                </a:cxn>
              </a:cxnLst>
              <a:rect l="0" t="0" r="r" b="b"/>
              <a:pathLst>
                <a:path w="151" h="187">
                  <a:moveTo>
                    <a:pt x="47" y="144"/>
                  </a:moveTo>
                  <a:lnTo>
                    <a:pt x="49" y="168"/>
                  </a:lnTo>
                  <a:lnTo>
                    <a:pt x="9" y="187"/>
                  </a:lnTo>
                  <a:lnTo>
                    <a:pt x="0" y="14"/>
                  </a:lnTo>
                  <a:lnTo>
                    <a:pt x="28" y="0"/>
                  </a:lnTo>
                  <a:lnTo>
                    <a:pt x="151" y="123"/>
                  </a:lnTo>
                  <a:lnTo>
                    <a:pt x="111" y="140"/>
                  </a:lnTo>
                  <a:lnTo>
                    <a:pt x="94" y="123"/>
                  </a:lnTo>
                  <a:lnTo>
                    <a:pt x="47" y="144"/>
                  </a:lnTo>
                  <a:close/>
                  <a:moveTo>
                    <a:pt x="71" y="97"/>
                  </a:moveTo>
                  <a:lnTo>
                    <a:pt x="35" y="55"/>
                  </a:lnTo>
                  <a:lnTo>
                    <a:pt x="42" y="109"/>
                  </a:lnTo>
                  <a:lnTo>
                    <a:pt x="71"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61" name="Freeform 122">
              <a:extLst>
                <a:ext uri="{FF2B5EF4-FFF2-40B4-BE49-F238E27FC236}">
                  <a16:creationId xmlns:a16="http://schemas.microsoft.com/office/drawing/2014/main" xmlns="" id="{42F6A779-05CB-4185-92DB-40DC8B29C541}"/>
                </a:ext>
              </a:extLst>
            </p:cNvPr>
            <p:cNvSpPr>
              <a:spLocks noEditPoints="1"/>
            </p:cNvSpPr>
            <p:nvPr/>
          </p:nvSpPr>
          <p:spPr bwMode="auto">
            <a:xfrm>
              <a:off x="5064020" y="5277178"/>
              <a:ext cx="99457" cy="110933"/>
            </a:xfrm>
            <a:custGeom>
              <a:avLst/>
              <a:gdLst/>
              <a:ahLst/>
              <a:cxnLst>
                <a:cxn ang="0">
                  <a:pos x="33" y="70"/>
                </a:cxn>
                <a:cxn ang="0">
                  <a:pos x="17" y="74"/>
                </a:cxn>
                <a:cxn ang="0">
                  <a:pos x="0" y="8"/>
                </a:cxn>
                <a:cxn ang="0">
                  <a:pos x="22" y="2"/>
                </a:cxn>
                <a:cxn ang="0">
                  <a:pos x="33" y="0"/>
                </a:cxn>
                <a:cxn ang="0">
                  <a:pos x="40" y="2"/>
                </a:cxn>
                <a:cxn ang="0">
                  <a:pos x="49" y="8"/>
                </a:cxn>
                <a:cxn ang="0">
                  <a:pos x="54" y="18"/>
                </a:cxn>
                <a:cxn ang="0">
                  <a:pos x="53" y="33"/>
                </a:cxn>
                <a:cxn ang="0">
                  <a:pos x="44" y="43"/>
                </a:cxn>
                <a:cxn ang="0">
                  <a:pos x="66" y="62"/>
                </a:cxn>
                <a:cxn ang="0">
                  <a:pos x="46" y="67"/>
                </a:cxn>
                <a:cxn ang="0">
                  <a:pos x="28" y="48"/>
                </a:cxn>
                <a:cxn ang="0">
                  <a:pos x="33" y="70"/>
                </a:cxn>
                <a:cxn ang="0">
                  <a:pos x="24" y="34"/>
                </a:cxn>
                <a:cxn ang="0">
                  <a:pos x="27" y="33"/>
                </a:cxn>
                <a:cxn ang="0">
                  <a:pos x="36" y="29"/>
                </a:cxn>
                <a:cxn ang="0">
                  <a:pos x="37" y="22"/>
                </a:cxn>
                <a:cxn ang="0">
                  <a:pos x="33" y="17"/>
                </a:cxn>
                <a:cxn ang="0">
                  <a:pos x="25" y="17"/>
                </a:cxn>
                <a:cxn ang="0">
                  <a:pos x="20" y="18"/>
                </a:cxn>
                <a:cxn ang="0">
                  <a:pos x="24" y="34"/>
                </a:cxn>
              </a:cxnLst>
              <a:rect l="0" t="0" r="r" b="b"/>
              <a:pathLst>
                <a:path w="66" h="74">
                  <a:moveTo>
                    <a:pt x="33" y="70"/>
                  </a:moveTo>
                  <a:cubicBezTo>
                    <a:pt x="17" y="74"/>
                    <a:pt x="17" y="74"/>
                    <a:pt x="17" y="74"/>
                  </a:cubicBezTo>
                  <a:cubicBezTo>
                    <a:pt x="0" y="8"/>
                    <a:pt x="0" y="8"/>
                    <a:pt x="0" y="8"/>
                  </a:cubicBezTo>
                  <a:cubicBezTo>
                    <a:pt x="22" y="2"/>
                    <a:pt x="22" y="2"/>
                    <a:pt x="22" y="2"/>
                  </a:cubicBezTo>
                  <a:cubicBezTo>
                    <a:pt x="27" y="1"/>
                    <a:pt x="30" y="0"/>
                    <a:pt x="33" y="0"/>
                  </a:cubicBezTo>
                  <a:cubicBezTo>
                    <a:pt x="35" y="0"/>
                    <a:pt x="38" y="1"/>
                    <a:pt x="40" y="2"/>
                  </a:cubicBezTo>
                  <a:cubicBezTo>
                    <a:pt x="43" y="3"/>
                    <a:pt x="46" y="5"/>
                    <a:pt x="49" y="8"/>
                  </a:cubicBezTo>
                  <a:cubicBezTo>
                    <a:pt x="51" y="10"/>
                    <a:pt x="53" y="14"/>
                    <a:pt x="54" y="18"/>
                  </a:cubicBezTo>
                  <a:cubicBezTo>
                    <a:pt x="55" y="23"/>
                    <a:pt x="55" y="28"/>
                    <a:pt x="53" y="33"/>
                  </a:cubicBezTo>
                  <a:cubicBezTo>
                    <a:pt x="51" y="37"/>
                    <a:pt x="48" y="40"/>
                    <a:pt x="44" y="43"/>
                  </a:cubicBezTo>
                  <a:cubicBezTo>
                    <a:pt x="66" y="62"/>
                    <a:pt x="66" y="62"/>
                    <a:pt x="66" y="62"/>
                  </a:cubicBezTo>
                  <a:cubicBezTo>
                    <a:pt x="46" y="67"/>
                    <a:pt x="46" y="67"/>
                    <a:pt x="46" y="67"/>
                  </a:cubicBezTo>
                  <a:cubicBezTo>
                    <a:pt x="28" y="48"/>
                    <a:pt x="28" y="48"/>
                    <a:pt x="28" y="48"/>
                  </a:cubicBezTo>
                  <a:lnTo>
                    <a:pt x="33" y="70"/>
                  </a:lnTo>
                  <a:close/>
                  <a:moveTo>
                    <a:pt x="24" y="34"/>
                  </a:moveTo>
                  <a:cubicBezTo>
                    <a:pt x="27" y="33"/>
                    <a:pt x="27" y="33"/>
                    <a:pt x="27" y="33"/>
                  </a:cubicBezTo>
                  <a:cubicBezTo>
                    <a:pt x="32" y="32"/>
                    <a:pt x="35" y="31"/>
                    <a:pt x="36" y="29"/>
                  </a:cubicBezTo>
                  <a:cubicBezTo>
                    <a:pt x="38" y="27"/>
                    <a:pt x="38" y="25"/>
                    <a:pt x="37" y="22"/>
                  </a:cubicBezTo>
                  <a:cubicBezTo>
                    <a:pt x="37" y="20"/>
                    <a:pt x="35" y="18"/>
                    <a:pt x="33" y="17"/>
                  </a:cubicBezTo>
                  <a:cubicBezTo>
                    <a:pt x="31" y="16"/>
                    <a:pt x="28" y="16"/>
                    <a:pt x="25" y="17"/>
                  </a:cubicBezTo>
                  <a:cubicBezTo>
                    <a:pt x="20" y="18"/>
                    <a:pt x="20" y="18"/>
                    <a:pt x="20" y="18"/>
                  </a:cubicBezTo>
                  <a:lnTo>
                    <a:pt x="24"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62" name="Freeform 123">
              <a:extLst>
                <a:ext uri="{FF2B5EF4-FFF2-40B4-BE49-F238E27FC236}">
                  <a16:creationId xmlns:a16="http://schemas.microsoft.com/office/drawing/2014/main" xmlns="" id="{30AF93B1-0E8F-45C9-9844-8DD86DEBA0D5}"/>
                </a:ext>
              </a:extLst>
            </p:cNvPr>
            <p:cNvSpPr>
              <a:spLocks/>
            </p:cNvSpPr>
            <p:nvPr/>
          </p:nvSpPr>
          <p:spPr bwMode="auto">
            <a:xfrm>
              <a:off x="5146900" y="5260602"/>
              <a:ext cx="84794" cy="108383"/>
            </a:xfrm>
            <a:custGeom>
              <a:avLst/>
              <a:gdLst/>
              <a:ahLst/>
              <a:cxnLst>
                <a:cxn ang="0">
                  <a:pos x="100" y="165"/>
                </a:cxn>
                <a:cxn ang="0">
                  <a:pos x="59" y="170"/>
                </a:cxn>
                <a:cxn ang="0">
                  <a:pos x="55" y="108"/>
                </a:cxn>
                <a:cxn ang="0">
                  <a:pos x="0" y="11"/>
                </a:cxn>
                <a:cxn ang="0">
                  <a:pos x="43" y="9"/>
                </a:cxn>
                <a:cxn ang="0">
                  <a:pos x="71" y="66"/>
                </a:cxn>
                <a:cxn ang="0">
                  <a:pos x="90" y="4"/>
                </a:cxn>
                <a:cxn ang="0">
                  <a:pos x="133" y="0"/>
                </a:cxn>
                <a:cxn ang="0">
                  <a:pos x="92" y="106"/>
                </a:cxn>
                <a:cxn ang="0">
                  <a:pos x="100" y="165"/>
                </a:cxn>
              </a:cxnLst>
              <a:rect l="0" t="0" r="r" b="b"/>
              <a:pathLst>
                <a:path w="133" h="170">
                  <a:moveTo>
                    <a:pt x="100" y="165"/>
                  </a:moveTo>
                  <a:lnTo>
                    <a:pt x="59" y="170"/>
                  </a:lnTo>
                  <a:lnTo>
                    <a:pt x="55" y="108"/>
                  </a:lnTo>
                  <a:lnTo>
                    <a:pt x="0" y="11"/>
                  </a:lnTo>
                  <a:lnTo>
                    <a:pt x="43" y="9"/>
                  </a:lnTo>
                  <a:lnTo>
                    <a:pt x="71" y="66"/>
                  </a:lnTo>
                  <a:lnTo>
                    <a:pt x="90" y="4"/>
                  </a:lnTo>
                  <a:lnTo>
                    <a:pt x="133" y="0"/>
                  </a:lnTo>
                  <a:lnTo>
                    <a:pt x="92" y="106"/>
                  </a:lnTo>
                  <a:lnTo>
                    <a:pt x="100" y="1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63" name="Freeform 124">
              <a:extLst>
                <a:ext uri="{FF2B5EF4-FFF2-40B4-BE49-F238E27FC236}">
                  <a16:creationId xmlns:a16="http://schemas.microsoft.com/office/drawing/2014/main" xmlns="" id="{FAEF5662-7B03-441C-9079-FDAF51D9F82A}"/>
                </a:ext>
              </a:extLst>
            </p:cNvPr>
            <p:cNvSpPr>
              <a:spLocks/>
            </p:cNvSpPr>
            <p:nvPr/>
          </p:nvSpPr>
          <p:spPr bwMode="auto">
            <a:xfrm>
              <a:off x="5279510" y="5265065"/>
              <a:ext cx="70768" cy="109658"/>
            </a:xfrm>
            <a:custGeom>
              <a:avLst/>
              <a:gdLst/>
              <a:ahLst/>
              <a:cxnLst>
                <a:cxn ang="0">
                  <a:pos x="88" y="172"/>
                </a:cxn>
                <a:cxn ang="0">
                  <a:pos x="0" y="158"/>
                </a:cxn>
                <a:cxn ang="0">
                  <a:pos x="24" y="0"/>
                </a:cxn>
                <a:cxn ang="0">
                  <a:pos x="111" y="11"/>
                </a:cxn>
                <a:cxn ang="0">
                  <a:pos x="107" y="47"/>
                </a:cxn>
                <a:cxn ang="0">
                  <a:pos x="57" y="40"/>
                </a:cxn>
                <a:cxn ang="0">
                  <a:pos x="55" y="66"/>
                </a:cxn>
                <a:cxn ang="0">
                  <a:pos x="102" y="73"/>
                </a:cxn>
                <a:cxn ang="0">
                  <a:pos x="97" y="108"/>
                </a:cxn>
                <a:cxn ang="0">
                  <a:pos x="50" y="101"/>
                </a:cxn>
                <a:cxn ang="0">
                  <a:pos x="45" y="130"/>
                </a:cxn>
                <a:cxn ang="0">
                  <a:pos x="92" y="137"/>
                </a:cxn>
                <a:cxn ang="0">
                  <a:pos x="88" y="172"/>
                </a:cxn>
              </a:cxnLst>
              <a:rect l="0" t="0" r="r" b="b"/>
              <a:pathLst>
                <a:path w="111" h="172">
                  <a:moveTo>
                    <a:pt x="88" y="172"/>
                  </a:moveTo>
                  <a:lnTo>
                    <a:pt x="0" y="158"/>
                  </a:lnTo>
                  <a:lnTo>
                    <a:pt x="24" y="0"/>
                  </a:lnTo>
                  <a:lnTo>
                    <a:pt x="111" y="11"/>
                  </a:lnTo>
                  <a:lnTo>
                    <a:pt x="107" y="47"/>
                  </a:lnTo>
                  <a:lnTo>
                    <a:pt x="57" y="40"/>
                  </a:lnTo>
                  <a:lnTo>
                    <a:pt x="55" y="66"/>
                  </a:lnTo>
                  <a:lnTo>
                    <a:pt x="102" y="73"/>
                  </a:lnTo>
                  <a:lnTo>
                    <a:pt x="97" y="108"/>
                  </a:lnTo>
                  <a:lnTo>
                    <a:pt x="50" y="101"/>
                  </a:lnTo>
                  <a:lnTo>
                    <a:pt x="45" y="130"/>
                  </a:lnTo>
                  <a:lnTo>
                    <a:pt x="92" y="137"/>
                  </a:lnTo>
                  <a:lnTo>
                    <a:pt x="88" y="1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64" name="Freeform 125">
              <a:extLst>
                <a:ext uri="{FF2B5EF4-FFF2-40B4-BE49-F238E27FC236}">
                  <a16:creationId xmlns:a16="http://schemas.microsoft.com/office/drawing/2014/main" xmlns="" id="{26CADB0C-CB64-40D4-BAA6-A27FBB2850F2}"/>
                </a:ext>
              </a:extLst>
            </p:cNvPr>
            <p:cNvSpPr>
              <a:spLocks noEditPoints="1"/>
            </p:cNvSpPr>
            <p:nvPr/>
          </p:nvSpPr>
          <p:spPr bwMode="auto">
            <a:xfrm>
              <a:off x="5347727" y="5278453"/>
              <a:ext cx="103920" cy="114758"/>
            </a:xfrm>
            <a:custGeom>
              <a:avLst/>
              <a:gdLst/>
              <a:ahLst/>
              <a:cxnLst>
                <a:cxn ang="0">
                  <a:pos x="24" y="73"/>
                </a:cxn>
                <a:cxn ang="0">
                  <a:pos x="0" y="65"/>
                </a:cxn>
                <a:cxn ang="0">
                  <a:pos x="21" y="0"/>
                </a:cxn>
                <a:cxn ang="0">
                  <a:pos x="43" y="7"/>
                </a:cxn>
                <a:cxn ang="0">
                  <a:pos x="57" y="14"/>
                </a:cxn>
                <a:cxn ang="0">
                  <a:pos x="65" y="23"/>
                </a:cxn>
                <a:cxn ang="0">
                  <a:pos x="68" y="36"/>
                </a:cxn>
                <a:cxn ang="0">
                  <a:pos x="66" y="51"/>
                </a:cxn>
                <a:cxn ang="0">
                  <a:pos x="59" y="64"/>
                </a:cxn>
                <a:cxn ang="0">
                  <a:pos x="49" y="72"/>
                </a:cxn>
                <a:cxn ang="0">
                  <a:pos x="37" y="75"/>
                </a:cxn>
                <a:cxn ang="0">
                  <a:pos x="24" y="73"/>
                </a:cxn>
                <a:cxn ang="0">
                  <a:pos x="26" y="58"/>
                </a:cxn>
                <a:cxn ang="0">
                  <a:pos x="42" y="58"/>
                </a:cxn>
                <a:cxn ang="0">
                  <a:pos x="50" y="46"/>
                </a:cxn>
                <a:cxn ang="0">
                  <a:pos x="50" y="31"/>
                </a:cxn>
                <a:cxn ang="0">
                  <a:pos x="39" y="21"/>
                </a:cxn>
                <a:cxn ang="0">
                  <a:pos x="32" y="19"/>
                </a:cxn>
                <a:cxn ang="0">
                  <a:pos x="20" y="56"/>
                </a:cxn>
                <a:cxn ang="0">
                  <a:pos x="26" y="58"/>
                </a:cxn>
              </a:cxnLst>
              <a:rect l="0" t="0" r="r" b="b"/>
              <a:pathLst>
                <a:path w="69" h="76">
                  <a:moveTo>
                    <a:pt x="24" y="73"/>
                  </a:moveTo>
                  <a:cubicBezTo>
                    <a:pt x="0" y="65"/>
                    <a:pt x="0" y="65"/>
                    <a:pt x="0" y="65"/>
                  </a:cubicBezTo>
                  <a:cubicBezTo>
                    <a:pt x="21" y="0"/>
                    <a:pt x="21" y="0"/>
                    <a:pt x="21" y="0"/>
                  </a:cubicBezTo>
                  <a:cubicBezTo>
                    <a:pt x="43" y="7"/>
                    <a:pt x="43" y="7"/>
                    <a:pt x="43" y="7"/>
                  </a:cubicBezTo>
                  <a:cubicBezTo>
                    <a:pt x="49" y="9"/>
                    <a:pt x="54" y="12"/>
                    <a:pt x="57" y="14"/>
                  </a:cubicBezTo>
                  <a:cubicBezTo>
                    <a:pt x="60" y="16"/>
                    <a:pt x="63" y="20"/>
                    <a:pt x="65" y="23"/>
                  </a:cubicBezTo>
                  <a:cubicBezTo>
                    <a:pt x="67" y="27"/>
                    <a:pt x="68" y="32"/>
                    <a:pt x="68" y="36"/>
                  </a:cubicBezTo>
                  <a:cubicBezTo>
                    <a:pt x="69" y="41"/>
                    <a:pt x="68" y="46"/>
                    <a:pt x="66" y="51"/>
                  </a:cubicBezTo>
                  <a:cubicBezTo>
                    <a:pt x="64" y="56"/>
                    <a:pt x="62" y="60"/>
                    <a:pt x="59" y="64"/>
                  </a:cubicBezTo>
                  <a:cubicBezTo>
                    <a:pt x="56" y="67"/>
                    <a:pt x="53" y="70"/>
                    <a:pt x="49" y="72"/>
                  </a:cubicBezTo>
                  <a:cubicBezTo>
                    <a:pt x="45" y="74"/>
                    <a:pt x="41" y="75"/>
                    <a:pt x="37" y="75"/>
                  </a:cubicBezTo>
                  <a:cubicBezTo>
                    <a:pt x="34" y="76"/>
                    <a:pt x="29" y="75"/>
                    <a:pt x="24" y="73"/>
                  </a:cubicBezTo>
                  <a:close/>
                  <a:moveTo>
                    <a:pt x="26" y="58"/>
                  </a:moveTo>
                  <a:cubicBezTo>
                    <a:pt x="33" y="60"/>
                    <a:pt x="38" y="60"/>
                    <a:pt x="42" y="58"/>
                  </a:cubicBezTo>
                  <a:cubicBezTo>
                    <a:pt x="45" y="56"/>
                    <a:pt x="48" y="52"/>
                    <a:pt x="50" y="46"/>
                  </a:cubicBezTo>
                  <a:cubicBezTo>
                    <a:pt x="52" y="40"/>
                    <a:pt x="52" y="35"/>
                    <a:pt x="50" y="31"/>
                  </a:cubicBezTo>
                  <a:cubicBezTo>
                    <a:pt x="48" y="26"/>
                    <a:pt x="44" y="23"/>
                    <a:pt x="39" y="21"/>
                  </a:cubicBezTo>
                  <a:cubicBezTo>
                    <a:pt x="32" y="19"/>
                    <a:pt x="32" y="19"/>
                    <a:pt x="32" y="19"/>
                  </a:cubicBezTo>
                  <a:cubicBezTo>
                    <a:pt x="20" y="56"/>
                    <a:pt x="20" y="56"/>
                    <a:pt x="20" y="56"/>
                  </a:cubicBezTo>
                  <a:lnTo>
                    <a:pt x="26"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65" name="Freeform 126">
              <a:extLst>
                <a:ext uri="{FF2B5EF4-FFF2-40B4-BE49-F238E27FC236}">
                  <a16:creationId xmlns:a16="http://schemas.microsoft.com/office/drawing/2014/main" xmlns="" id="{AC20B921-202D-4B06-BCC4-D87BAD07E74A}"/>
                </a:ext>
              </a:extLst>
            </p:cNvPr>
            <p:cNvSpPr>
              <a:spLocks/>
            </p:cNvSpPr>
            <p:nvPr/>
          </p:nvSpPr>
          <p:spPr bwMode="auto">
            <a:xfrm>
              <a:off x="5448459" y="5319256"/>
              <a:ext cx="105195" cy="116033"/>
            </a:xfrm>
            <a:custGeom>
              <a:avLst/>
              <a:gdLst/>
              <a:ahLst/>
              <a:cxnLst>
                <a:cxn ang="0">
                  <a:pos x="26" y="0"/>
                </a:cxn>
                <a:cxn ang="0">
                  <a:pos x="41" y="8"/>
                </a:cxn>
                <a:cxn ang="0">
                  <a:pos x="20" y="44"/>
                </a:cxn>
                <a:cxn ang="0">
                  <a:pos x="17" y="53"/>
                </a:cxn>
                <a:cxn ang="0">
                  <a:pos x="21" y="59"/>
                </a:cxn>
                <a:cxn ang="0">
                  <a:pos x="28" y="59"/>
                </a:cxn>
                <a:cxn ang="0">
                  <a:pos x="35" y="53"/>
                </a:cxn>
                <a:cxn ang="0">
                  <a:pos x="55" y="16"/>
                </a:cxn>
                <a:cxn ang="0">
                  <a:pos x="70" y="25"/>
                </a:cxn>
                <a:cxn ang="0">
                  <a:pos x="49" y="62"/>
                </a:cxn>
                <a:cxn ang="0">
                  <a:pos x="33" y="75"/>
                </a:cxn>
                <a:cxn ang="0">
                  <a:pos x="13" y="72"/>
                </a:cxn>
                <a:cxn ang="0">
                  <a:pos x="1" y="57"/>
                </a:cxn>
                <a:cxn ang="0">
                  <a:pos x="5" y="37"/>
                </a:cxn>
                <a:cxn ang="0">
                  <a:pos x="26" y="0"/>
                </a:cxn>
              </a:cxnLst>
              <a:rect l="0" t="0" r="r" b="b"/>
              <a:pathLst>
                <a:path w="70" h="77">
                  <a:moveTo>
                    <a:pt x="26" y="0"/>
                  </a:moveTo>
                  <a:cubicBezTo>
                    <a:pt x="41" y="8"/>
                    <a:pt x="41" y="8"/>
                    <a:pt x="41" y="8"/>
                  </a:cubicBezTo>
                  <a:cubicBezTo>
                    <a:pt x="20" y="44"/>
                    <a:pt x="20" y="44"/>
                    <a:pt x="20" y="44"/>
                  </a:cubicBezTo>
                  <a:cubicBezTo>
                    <a:pt x="18" y="48"/>
                    <a:pt x="17" y="51"/>
                    <a:pt x="17" y="53"/>
                  </a:cubicBezTo>
                  <a:cubicBezTo>
                    <a:pt x="18" y="55"/>
                    <a:pt x="19" y="57"/>
                    <a:pt x="21" y="59"/>
                  </a:cubicBezTo>
                  <a:cubicBezTo>
                    <a:pt x="24" y="60"/>
                    <a:pt x="26" y="60"/>
                    <a:pt x="28" y="59"/>
                  </a:cubicBezTo>
                  <a:cubicBezTo>
                    <a:pt x="31" y="58"/>
                    <a:pt x="33" y="56"/>
                    <a:pt x="35" y="53"/>
                  </a:cubicBezTo>
                  <a:cubicBezTo>
                    <a:pt x="55" y="16"/>
                    <a:pt x="55" y="16"/>
                    <a:pt x="55" y="16"/>
                  </a:cubicBezTo>
                  <a:cubicBezTo>
                    <a:pt x="70" y="25"/>
                    <a:pt x="70" y="25"/>
                    <a:pt x="70" y="25"/>
                  </a:cubicBezTo>
                  <a:cubicBezTo>
                    <a:pt x="49" y="62"/>
                    <a:pt x="49" y="62"/>
                    <a:pt x="49" y="62"/>
                  </a:cubicBezTo>
                  <a:cubicBezTo>
                    <a:pt x="45" y="69"/>
                    <a:pt x="39" y="73"/>
                    <a:pt x="33" y="75"/>
                  </a:cubicBezTo>
                  <a:cubicBezTo>
                    <a:pt x="27" y="77"/>
                    <a:pt x="20" y="76"/>
                    <a:pt x="13" y="72"/>
                  </a:cubicBezTo>
                  <a:cubicBezTo>
                    <a:pt x="7" y="68"/>
                    <a:pt x="2" y="63"/>
                    <a:pt x="1" y="57"/>
                  </a:cubicBezTo>
                  <a:cubicBezTo>
                    <a:pt x="0" y="51"/>
                    <a:pt x="1" y="44"/>
                    <a:pt x="5" y="37"/>
                  </a:cubicBezTo>
                  <a:lnTo>
                    <a:pt x="2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66" name="Freeform 127">
              <a:extLst>
                <a:ext uri="{FF2B5EF4-FFF2-40B4-BE49-F238E27FC236}">
                  <a16:creationId xmlns:a16="http://schemas.microsoft.com/office/drawing/2014/main" xmlns="" id="{F7E05BF6-0AB4-458E-A43F-607FF96327E6}"/>
                </a:ext>
              </a:extLst>
            </p:cNvPr>
            <p:cNvSpPr>
              <a:spLocks/>
            </p:cNvSpPr>
            <p:nvPr/>
          </p:nvSpPr>
          <p:spPr bwMode="auto">
            <a:xfrm>
              <a:off x="5529427" y="5391299"/>
              <a:ext cx="107107" cy="107107"/>
            </a:xfrm>
            <a:custGeom>
              <a:avLst/>
              <a:gdLst/>
              <a:ahLst/>
              <a:cxnLst>
                <a:cxn ang="0">
                  <a:pos x="55" y="64"/>
                </a:cxn>
                <a:cxn ang="0">
                  <a:pos x="32" y="71"/>
                </a:cxn>
                <a:cxn ang="0">
                  <a:pos x="12" y="62"/>
                </a:cxn>
                <a:cxn ang="0">
                  <a:pos x="3" y="51"/>
                </a:cxn>
                <a:cxn ang="0">
                  <a:pos x="0" y="37"/>
                </a:cxn>
                <a:cxn ang="0">
                  <a:pos x="2" y="24"/>
                </a:cxn>
                <a:cxn ang="0">
                  <a:pos x="9" y="12"/>
                </a:cxn>
                <a:cxn ang="0">
                  <a:pos x="20" y="3"/>
                </a:cxn>
                <a:cxn ang="0">
                  <a:pos x="33" y="0"/>
                </a:cxn>
                <a:cxn ang="0">
                  <a:pos x="47" y="2"/>
                </a:cxn>
                <a:cxn ang="0">
                  <a:pos x="59" y="9"/>
                </a:cxn>
                <a:cxn ang="0">
                  <a:pos x="70" y="29"/>
                </a:cxn>
                <a:cxn ang="0">
                  <a:pos x="66" y="52"/>
                </a:cxn>
                <a:cxn ang="0">
                  <a:pos x="53" y="40"/>
                </a:cxn>
                <a:cxn ang="0">
                  <a:pos x="53" y="30"/>
                </a:cxn>
                <a:cxn ang="0">
                  <a:pos x="48" y="22"/>
                </a:cxn>
                <a:cxn ang="0">
                  <a:pos x="34" y="17"/>
                </a:cxn>
                <a:cxn ang="0">
                  <a:pos x="22" y="23"/>
                </a:cxn>
                <a:cxn ang="0">
                  <a:pos x="17" y="37"/>
                </a:cxn>
                <a:cxn ang="0">
                  <a:pos x="23" y="49"/>
                </a:cxn>
                <a:cxn ang="0">
                  <a:pos x="31" y="53"/>
                </a:cxn>
                <a:cxn ang="0">
                  <a:pos x="41" y="52"/>
                </a:cxn>
                <a:cxn ang="0">
                  <a:pos x="55" y="64"/>
                </a:cxn>
              </a:cxnLst>
              <a:rect l="0" t="0" r="r" b="b"/>
              <a:pathLst>
                <a:path w="71" h="71">
                  <a:moveTo>
                    <a:pt x="55" y="64"/>
                  </a:moveTo>
                  <a:cubicBezTo>
                    <a:pt x="47" y="69"/>
                    <a:pt x="40" y="71"/>
                    <a:pt x="32" y="71"/>
                  </a:cubicBezTo>
                  <a:cubicBezTo>
                    <a:pt x="25" y="70"/>
                    <a:pt x="18" y="67"/>
                    <a:pt x="12" y="62"/>
                  </a:cubicBezTo>
                  <a:cubicBezTo>
                    <a:pt x="8" y="59"/>
                    <a:pt x="5" y="55"/>
                    <a:pt x="3" y="51"/>
                  </a:cubicBezTo>
                  <a:cubicBezTo>
                    <a:pt x="1" y="46"/>
                    <a:pt x="0" y="42"/>
                    <a:pt x="0" y="37"/>
                  </a:cubicBezTo>
                  <a:cubicBezTo>
                    <a:pt x="0" y="32"/>
                    <a:pt x="0" y="28"/>
                    <a:pt x="2" y="24"/>
                  </a:cubicBezTo>
                  <a:cubicBezTo>
                    <a:pt x="4" y="19"/>
                    <a:pt x="6" y="15"/>
                    <a:pt x="9" y="12"/>
                  </a:cubicBezTo>
                  <a:cubicBezTo>
                    <a:pt x="12" y="8"/>
                    <a:pt x="16" y="5"/>
                    <a:pt x="20" y="3"/>
                  </a:cubicBezTo>
                  <a:cubicBezTo>
                    <a:pt x="24" y="1"/>
                    <a:pt x="29" y="0"/>
                    <a:pt x="33" y="0"/>
                  </a:cubicBezTo>
                  <a:cubicBezTo>
                    <a:pt x="38" y="0"/>
                    <a:pt x="43" y="0"/>
                    <a:pt x="47" y="2"/>
                  </a:cubicBezTo>
                  <a:cubicBezTo>
                    <a:pt x="51" y="3"/>
                    <a:pt x="55" y="6"/>
                    <a:pt x="59" y="9"/>
                  </a:cubicBezTo>
                  <a:cubicBezTo>
                    <a:pt x="65" y="14"/>
                    <a:pt x="69" y="21"/>
                    <a:pt x="70" y="29"/>
                  </a:cubicBezTo>
                  <a:cubicBezTo>
                    <a:pt x="71" y="36"/>
                    <a:pt x="70" y="44"/>
                    <a:pt x="66" y="52"/>
                  </a:cubicBezTo>
                  <a:cubicBezTo>
                    <a:pt x="53" y="40"/>
                    <a:pt x="53" y="40"/>
                    <a:pt x="53" y="40"/>
                  </a:cubicBezTo>
                  <a:cubicBezTo>
                    <a:pt x="53" y="36"/>
                    <a:pt x="53" y="33"/>
                    <a:pt x="53" y="30"/>
                  </a:cubicBezTo>
                  <a:cubicBezTo>
                    <a:pt x="52" y="27"/>
                    <a:pt x="50" y="24"/>
                    <a:pt x="48" y="22"/>
                  </a:cubicBezTo>
                  <a:cubicBezTo>
                    <a:pt x="44" y="18"/>
                    <a:pt x="39" y="17"/>
                    <a:pt x="34" y="17"/>
                  </a:cubicBezTo>
                  <a:cubicBezTo>
                    <a:pt x="30" y="17"/>
                    <a:pt x="25" y="19"/>
                    <a:pt x="22" y="23"/>
                  </a:cubicBezTo>
                  <a:cubicBezTo>
                    <a:pt x="19" y="27"/>
                    <a:pt x="17" y="32"/>
                    <a:pt x="17" y="37"/>
                  </a:cubicBezTo>
                  <a:cubicBezTo>
                    <a:pt x="17" y="42"/>
                    <a:pt x="19" y="46"/>
                    <a:pt x="23" y="49"/>
                  </a:cubicBezTo>
                  <a:cubicBezTo>
                    <a:pt x="25" y="51"/>
                    <a:pt x="28" y="53"/>
                    <a:pt x="31" y="53"/>
                  </a:cubicBezTo>
                  <a:cubicBezTo>
                    <a:pt x="34" y="54"/>
                    <a:pt x="38" y="53"/>
                    <a:pt x="41" y="52"/>
                  </a:cubicBezTo>
                  <a:lnTo>
                    <a:pt x="55"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67" name="Freeform 128">
              <a:extLst>
                <a:ext uri="{FF2B5EF4-FFF2-40B4-BE49-F238E27FC236}">
                  <a16:creationId xmlns:a16="http://schemas.microsoft.com/office/drawing/2014/main" xmlns="" id="{520C4A42-63F4-4E67-8B3D-D9CC82717961}"/>
                </a:ext>
              </a:extLst>
            </p:cNvPr>
            <p:cNvSpPr>
              <a:spLocks noEditPoints="1"/>
            </p:cNvSpPr>
            <p:nvPr/>
          </p:nvSpPr>
          <p:spPr bwMode="auto">
            <a:xfrm>
              <a:off x="5582343" y="5481830"/>
              <a:ext cx="117308" cy="109658"/>
            </a:xfrm>
            <a:custGeom>
              <a:avLst/>
              <a:gdLst/>
              <a:ahLst/>
              <a:cxnLst>
                <a:cxn ang="0">
                  <a:pos x="50" y="76"/>
                </a:cxn>
                <a:cxn ang="0">
                  <a:pos x="26" y="83"/>
                </a:cxn>
                <a:cxn ang="0">
                  <a:pos x="0" y="47"/>
                </a:cxn>
                <a:cxn ang="0">
                  <a:pos x="165" y="0"/>
                </a:cxn>
                <a:cxn ang="0">
                  <a:pos x="184" y="26"/>
                </a:cxn>
                <a:cxn ang="0">
                  <a:pos x="92" y="172"/>
                </a:cxn>
                <a:cxn ang="0">
                  <a:pos x="66" y="137"/>
                </a:cxn>
                <a:cxn ang="0">
                  <a:pos x="80" y="118"/>
                </a:cxn>
                <a:cxn ang="0">
                  <a:pos x="50" y="76"/>
                </a:cxn>
                <a:cxn ang="0">
                  <a:pos x="102" y="87"/>
                </a:cxn>
                <a:cxn ang="0">
                  <a:pos x="132" y="45"/>
                </a:cxn>
                <a:cxn ang="0">
                  <a:pos x="83" y="64"/>
                </a:cxn>
                <a:cxn ang="0">
                  <a:pos x="102" y="87"/>
                </a:cxn>
              </a:cxnLst>
              <a:rect l="0" t="0" r="r" b="b"/>
              <a:pathLst>
                <a:path w="184" h="172">
                  <a:moveTo>
                    <a:pt x="50" y="76"/>
                  </a:moveTo>
                  <a:lnTo>
                    <a:pt x="26" y="83"/>
                  </a:lnTo>
                  <a:lnTo>
                    <a:pt x="0" y="47"/>
                  </a:lnTo>
                  <a:lnTo>
                    <a:pt x="165" y="0"/>
                  </a:lnTo>
                  <a:lnTo>
                    <a:pt x="184" y="26"/>
                  </a:lnTo>
                  <a:lnTo>
                    <a:pt x="92" y="172"/>
                  </a:lnTo>
                  <a:lnTo>
                    <a:pt x="66" y="137"/>
                  </a:lnTo>
                  <a:lnTo>
                    <a:pt x="80" y="118"/>
                  </a:lnTo>
                  <a:lnTo>
                    <a:pt x="50" y="76"/>
                  </a:lnTo>
                  <a:close/>
                  <a:moveTo>
                    <a:pt x="102" y="87"/>
                  </a:moveTo>
                  <a:lnTo>
                    <a:pt x="132" y="45"/>
                  </a:lnTo>
                  <a:lnTo>
                    <a:pt x="83" y="64"/>
                  </a:lnTo>
                  <a:lnTo>
                    <a:pt x="102" y="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68" name="Freeform 129">
              <a:extLst>
                <a:ext uri="{FF2B5EF4-FFF2-40B4-BE49-F238E27FC236}">
                  <a16:creationId xmlns:a16="http://schemas.microsoft.com/office/drawing/2014/main" xmlns="" id="{11447DE6-4E08-4336-9389-E36FC19B9DC0}"/>
                </a:ext>
              </a:extLst>
            </p:cNvPr>
            <p:cNvSpPr>
              <a:spLocks/>
            </p:cNvSpPr>
            <p:nvPr/>
          </p:nvSpPr>
          <p:spPr bwMode="auto">
            <a:xfrm>
              <a:off x="5644185" y="5532834"/>
              <a:ext cx="111570" cy="89256"/>
            </a:xfrm>
            <a:custGeom>
              <a:avLst/>
              <a:gdLst/>
              <a:ahLst/>
              <a:cxnLst>
                <a:cxn ang="0">
                  <a:pos x="16" y="140"/>
                </a:cxn>
                <a:cxn ang="0">
                  <a:pos x="0" y="104"/>
                </a:cxn>
                <a:cxn ang="0">
                  <a:pos x="109" y="45"/>
                </a:cxn>
                <a:cxn ang="0">
                  <a:pos x="94" y="19"/>
                </a:cxn>
                <a:cxn ang="0">
                  <a:pos x="125" y="0"/>
                </a:cxn>
                <a:cxn ang="0">
                  <a:pos x="175" y="88"/>
                </a:cxn>
                <a:cxn ang="0">
                  <a:pos x="142" y="107"/>
                </a:cxn>
                <a:cxn ang="0">
                  <a:pos x="127" y="81"/>
                </a:cxn>
                <a:cxn ang="0">
                  <a:pos x="16" y="140"/>
                </a:cxn>
              </a:cxnLst>
              <a:rect l="0" t="0" r="r" b="b"/>
              <a:pathLst>
                <a:path w="175" h="140">
                  <a:moveTo>
                    <a:pt x="16" y="140"/>
                  </a:moveTo>
                  <a:lnTo>
                    <a:pt x="0" y="104"/>
                  </a:lnTo>
                  <a:lnTo>
                    <a:pt x="109" y="45"/>
                  </a:lnTo>
                  <a:lnTo>
                    <a:pt x="94" y="19"/>
                  </a:lnTo>
                  <a:lnTo>
                    <a:pt x="125" y="0"/>
                  </a:lnTo>
                  <a:lnTo>
                    <a:pt x="175" y="88"/>
                  </a:lnTo>
                  <a:lnTo>
                    <a:pt x="142" y="107"/>
                  </a:lnTo>
                  <a:lnTo>
                    <a:pt x="127" y="81"/>
                  </a:lnTo>
                  <a:lnTo>
                    <a:pt x="16" y="1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69" name="Freeform 130">
              <a:extLst>
                <a:ext uri="{FF2B5EF4-FFF2-40B4-BE49-F238E27FC236}">
                  <a16:creationId xmlns:a16="http://schemas.microsoft.com/office/drawing/2014/main" xmlns="" id="{A9A5685E-DD4E-43EF-9A84-41435C484789}"/>
                </a:ext>
              </a:extLst>
            </p:cNvPr>
            <p:cNvSpPr>
              <a:spLocks/>
            </p:cNvSpPr>
            <p:nvPr/>
          </p:nvSpPr>
          <p:spPr bwMode="auto">
            <a:xfrm>
              <a:off x="5665224" y="5603601"/>
              <a:ext cx="105195" cy="63754"/>
            </a:xfrm>
            <a:custGeom>
              <a:avLst/>
              <a:gdLst/>
              <a:ahLst/>
              <a:cxnLst>
                <a:cxn ang="0">
                  <a:pos x="17" y="100"/>
                </a:cxn>
                <a:cxn ang="0">
                  <a:pos x="0" y="62"/>
                </a:cxn>
                <a:cxn ang="0">
                  <a:pos x="149" y="0"/>
                </a:cxn>
                <a:cxn ang="0">
                  <a:pos x="165" y="38"/>
                </a:cxn>
                <a:cxn ang="0">
                  <a:pos x="17" y="100"/>
                </a:cxn>
              </a:cxnLst>
              <a:rect l="0" t="0" r="r" b="b"/>
              <a:pathLst>
                <a:path w="165" h="100">
                  <a:moveTo>
                    <a:pt x="17" y="100"/>
                  </a:moveTo>
                  <a:lnTo>
                    <a:pt x="0" y="62"/>
                  </a:lnTo>
                  <a:lnTo>
                    <a:pt x="149" y="0"/>
                  </a:lnTo>
                  <a:lnTo>
                    <a:pt x="165" y="38"/>
                  </a:lnTo>
                  <a:lnTo>
                    <a:pt x="17"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70" name="Freeform 131">
              <a:extLst>
                <a:ext uri="{FF2B5EF4-FFF2-40B4-BE49-F238E27FC236}">
                  <a16:creationId xmlns:a16="http://schemas.microsoft.com/office/drawing/2014/main" xmlns="" id="{F6038F07-6B37-4BF2-B59B-4238EE254E0D}"/>
                </a:ext>
              </a:extLst>
            </p:cNvPr>
            <p:cNvSpPr>
              <a:spLocks noEditPoints="1"/>
            </p:cNvSpPr>
            <p:nvPr/>
          </p:nvSpPr>
          <p:spPr bwMode="auto">
            <a:xfrm>
              <a:off x="5689451" y="5659705"/>
              <a:ext cx="106470" cy="107107"/>
            </a:xfrm>
            <a:custGeom>
              <a:avLst/>
              <a:gdLst/>
              <a:ahLst/>
              <a:cxnLst>
                <a:cxn ang="0">
                  <a:pos x="28" y="1"/>
                </a:cxn>
                <a:cxn ang="0">
                  <a:pos x="42" y="1"/>
                </a:cxn>
                <a:cxn ang="0">
                  <a:pos x="55" y="6"/>
                </a:cxn>
                <a:cxn ang="0">
                  <a:pos x="65" y="15"/>
                </a:cxn>
                <a:cxn ang="0">
                  <a:pos x="70" y="28"/>
                </a:cxn>
                <a:cxn ang="0">
                  <a:pos x="71" y="41"/>
                </a:cxn>
                <a:cxn ang="0">
                  <a:pos x="66" y="54"/>
                </a:cxn>
                <a:cxn ang="0">
                  <a:pos x="57" y="64"/>
                </a:cxn>
                <a:cxn ang="0">
                  <a:pos x="44" y="70"/>
                </a:cxn>
                <a:cxn ang="0">
                  <a:pos x="30" y="70"/>
                </a:cxn>
                <a:cxn ang="0">
                  <a:pos x="17" y="66"/>
                </a:cxn>
                <a:cxn ang="0">
                  <a:pos x="7" y="56"/>
                </a:cxn>
                <a:cxn ang="0">
                  <a:pos x="1" y="44"/>
                </a:cxn>
                <a:cxn ang="0">
                  <a:pos x="1" y="30"/>
                </a:cxn>
                <a:cxn ang="0">
                  <a:pos x="6" y="17"/>
                </a:cxn>
                <a:cxn ang="0">
                  <a:pos x="15" y="7"/>
                </a:cxn>
                <a:cxn ang="0">
                  <a:pos x="28" y="1"/>
                </a:cxn>
                <a:cxn ang="0">
                  <a:pos x="32" y="18"/>
                </a:cxn>
                <a:cxn ang="0">
                  <a:pos x="20" y="26"/>
                </a:cxn>
                <a:cxn ang="0">
                  <a:pos x="18" y="40"/>
                </a:cxn>
                <a:cxn ang="0">
                  <a:pos x="26" y="51"/>
                </a:cxn>
                <a:cxn ang="0">
                  <a:pos x="40" y="53"/>
                </a:cxn>
                <a:cxn ang="0">
                  <a:pos x="51" y="45"/>
                </a:cxn>
                <a:cxn ang="0">
                  <a:pos x="54" y="32"/>
                </a:cxn>
                <a:cxn ang="0">
                  <a:pos x="46" y="20"/>
                </a:cxn>
                <a:cxn ang="0">
                  <a:pos x="32" y="18"/>
                </a:cxn>
              </a:cxnLst>
              <a:rect l="0" t="0" r="r" b="b"/>
              <a:pathLst>
                <a:path w="71" h="71">
                  <a:moveTo>
                    <a:pt x="28" y="1"/>
                  </a:moveTo>
                  <a:cubicBezTo>
                    <a:pt x="33" y="0"/>
                    <a:pt x="37" y="0"/>
                    <a:pt x="42" y="1"/>
                  </a:cubicBezTo>
                  <a:cubicBezTo>
                    <a:pt x="47" y="2"/>
                    <a:pt x="51" y="3"/>
                    <a:pt x="55" y="6"/>
                  </a:cubicBezTo>
                  <a:cubicBezTo>
                    <a:pt x="59" y="8"/>
                    <a:pt x="62" y="11"/>
                    <a:pt x="65" y="15"/>
                  </a:cubicBezTo>
                  <a:cubicBezTo>
                    <a:pt x="67" y="19"/>
                    <a:pt x="69" y="23"/>
                    <a:pt x="70" y="28"/>
                  </a:cubicBezTo>
                  <a:cubicBezTo>
                    <a:pt x="71" y="32"/>
                    <a:pt x="71" y="37"/>
                    <a:pt x="71" y="41"/>
                  </a:cubicBezTo>
                  <a:cubicBezTo>
                    <a:pt x="70" y="45"/>
                    <a:pt x="68" y="50"/>
                    <a:pt x="66" y="54"/>
                  </a:cubicBezTo>
                  <a:cubicBezTo>
                    <a:pt x="63" y="58"/>
                    <a:pt x="60" y="61"/>
                    <a:pt x="57" y="64"/>
                  </a:cubicBezTo>
                  <a:cubicBezTo>
                    <a:pt x="53" y="67"/>
                    <a:pt x="49" y="69"/>
                    <a:pt x="44" y="70"/>
                  </a:cubicBezTo>
                  <a:cubicBezTo>
                    <a:pt x="39" y="71"/>
                    <a:pt x="35" y="71"/>
                    <a:pt x="30" y="70"/>
                  </a:cubicBezTo>
                  <a:cubicBezTo>
                    <a:pt x="26" y="70"/>
                    <a:pt x="21" y="68"/>
                    <a:pt x="17" y="66"/>
                  </a:cubicBezTo>
                  <a:cubicBezTo>
                    <a:pt x="13" y="63"/>
                    <a:pt x="10" y="60"/>
                    <a:pt x="7" y="56"/>
                  </a:cubicBezTo>
                  <a:cubicBezTo>
                    <a:pt x="4" y="53"/>
                    <a:pt x="2" y="48"/>
                    <a:pt x="1" y="44"/>
                  </a:cubicBezTo>
                  <a:cubicBezTo>
                    <a:pt x="0" y="39"/>
                    <a:pt x="0" y="34"/>
                    <a:pt x="1" y="30"/>
                  </a:cubicBezTo>
                  <a:cubicBezTo>
                    <a:pt x="1" y="25"/>
                    <a:pt x="3" y="21"/>
                    <a:pt x="6" y="17"/>
                  </a:cubicBezTo>
                  <a:cubicBezTo>
                    <a:pt x="9" y="13"/>
                    <a:pt x="12" y="9"/>
                    <a:pt x="15" y="7"/>
                  </a:cubicBezTo>
                  <a:cubicBezTo>
                    <a:pt x="19" y="4"/>
                    <a:pt x="23" y="2"/>
                    <a:pt x="28" y="1"/>
                  </a:cubicBezTo>
                  <a:close/>
                  <a:moveTo>
                    <a:pt x="32" y="18"/>
                  </a:moveTo>
                  <a:cubicBezTo>
                    <a:pt x="27" y="19"/>
                    <a:pt x="23" y="22"/>
                    <a:pt x="20" y="26"/>
                  </a:cubicBezTo>
                  <a:cubicBezTo>
                    <a:pt x="17" y="31"/>
                    <a:pt x="17" y="35"/>
                    <a:pt x="18" y="40"/>
                  </a:cubicBezTo>
                  <a:cubicBezTo>
                    <a:pt x="19" y="45"/>
                    <a:pt x="22" y="48"/>
                    <a:pt x="26" y="51"/>
                  </a:cubicBezTo>
                  <a:cubicBezTo>
                    <a:pt x="30" y="53"/>
                    <a:pt x="35" y="54"/>
                    <a:pt x="40" y="53"/>
                  </a:cubicBezTo>
                  <a:cubicBezTo>
                    <a:pt x="45" y="52"/>
                    <a:pt x="49" y="49"/>
                    <a:pt x="51" y="45"/>
                  </a:cubicBezTo>
                  <a:cubicBezTo>
                    <a:pt x="54" y="41"/>
                    <a:pt x="55" y="36"/>
                    <a:pt x="54" y="32"/>
                  </a:cubicBezTo>
                  <a:cubicBezTo>
                    <a:pt x="53" y="27"/>
                    <a:pt x="50" y="23"/>
                    <a:pt x="46" y="20"/>
                  </a:cubicBezTo>
                  <a:cubicBezTo>
                    <a:pt x="42" y="18"/>
                    <a:pt x="37" y="17"/>
                    <a:pt x="32"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71" name="Freeform 132">
              <a:extLst>
                <a:ext uri="{FF2B5EF4-FFF2-40B4-BE49-F238E27FC236}">
                  <a16:creationId xmlns:a16="http://schemas.microsoft.com/office/drawing/2014/main" xmlns="" id="{99588517-C463-4189-B1D3-3A814DB91B7E}"/>
                </a:ext>
              </a:extLst>
            </p:cNvPr>
            <p:cNvSpPr>
              <a:spLocks/>
            </p:cNvSpPr>
            <p:nvPr/>
          </p:nvSpPr>
          <p:spPr bwMode="auto">
            <a:xfrm>
              <a:off x="5704114" y="5781476"/>
              <a:ext cx="103920" cy="87344"/>
            </a:xfrm>
            <a:custGeom>
              <a:avLst/>
              <a:gdLst/>
              <a:ahLst/>
              <a:cxnLst>
                <a:cxn ang="0">
                  <a:pos x="3" y="43"/>
                </a:cxn>
                <a:cxn ang="0">
                  <a:pos x="0" y="3"/>
                </a:cxn>
                <a:cxn ang="0">
                  <a:pos x="161" y="0"/>
                </a:cxn>
                <a:cxn ang="0">
                  <a:pos x="163" y="36"/>
                </a:cxn>
                <a:cxn ang="0">
                  <a:pos x="74" y="97"/>
                </a:cxn>
                <a:cxn ang="0">
                  <a:pos x="163" y="95"/>
                </a:cxn>
                <a:cxn ang="0">
                  <a:pos x="163" y="135"/>
                </a:cxn>
                <a:cxn ang="0">
                  <a:pos x="3" y="137"/>
                </a:cxn>
                <a:cxn ang="0">
                  <a:pos x="3" y="102"/>
                </a:cxn>
                <a:cxn ang="0">
                  <a:pos x="93" y="40"/>
                </a:cxn>
                <a:cxn ang="0">
                  <a:pos x="3" y="43"/>
                </a:cxn>
              </a:cxnLst>
              <a:rect l="0" t="0" r="r" b="b"/>
              <a:pathLst>
                <a:path w="163" h="137">
                  <a:moveTo>
                    <a:pt x="3" y="43"/>
                  </a:moveTo>
                  <a:lnTo>
                    <a:pt x="0" y="3"/>
                  </a:lnTo>
                  <a:lnTo>
                    <a:pt x="161" y="0"/>
                  </a:lnTo>
                  <a:lnTo>
                    <a:pt x="163" y="36"/>
                  </a:lnTo>
                  <a:lnTo>
                    <a:pt x="74" y="97"/>
                  </a:lnTo>
                  <a:lnTo>
                    <a:pt x="163" y="95"/>
                  </a:lnTo>
                  <a:lnTo>
                    <a:pt x="163" y="135"/>
                  </a:lnTo>
                  <a:lnTo>
                    <a:pt x="3" y="137"/>
                  </a:lnTo>
                  <a:lnTo>
                    <a:pt x="3" y="102"/>
                  </a:lnTo>
                  <a:lnTo>
                    <a:pt x="93" y="40"/>
                  </a:lnTo>
                  <a:lnTo>
                    <a:pt x="3"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grpSp>
      <p:grpSp>
        <p:nvGrpSpPr>
          <p:cNvPr id="272" name="Group 207">
            <a:extLst>
              <a:ext uri="{FF2B5EF4-FFF2-40B4-BE49-F238E27FC236}">
                <a16:creationId xmlns:a16="http://schemas.microsoft.com/office/drawing/2014/main" xmlns="" id="{5C0BB5D8-CD7C-47DE-A5EA-B8B53A504750}"/>
              </a:ext>
            </a:extLst>
          </p:cNvPr>
          <p:cNvGrpSpPr>
            <a:grpSpLocks noChangeAspect="1"/>
          </p:cNvGrpSpPr>
          <p:nvPr/>
        </p:nvGrpSpPr>
        <p:grpSpPr>
          <a:xfrm>
            <a:off x="623639" y="3879175"/>
            <a:ext cx="604233" cy="686924"/>
            <a:chOff x="7207444" y="5248489"/>
            <a:chExt cx="894475" cy="1016883"/>
          </a:xfrm>
          <a:solidFill>
            <a:srgbClr val="FBB040"/>
          </a:solidFill>
        </p:grpSpPr>
        <p:sp>
          <p:nvSpPr>
            <p:cNvPr id="273" name="Freeform 67">
              <a:extLst>
                <a:ext uri="{FF2B5EF4-FFF2-40B4-BE49-F238E27FC236}">
                  <a16:creationId xmlns:a16="http://schemas.microsoft.com/office/drawing/2014/main" xmlns="" id="{C4AF287E-4F9A-4233-AB97-A8C13CF14CB6}"/>
                </a:ext>
              </a:extLst>
            </p:cNvPr>
            <p:cNvSpPr>
              <a:spLocks noEditPoints="1"/>
            </p:cNvSpPr>
            <p:nvPr/>
          </p:nvSpPr>
          <p:spPr bwMode="auto">
            <a:xfrm>
              <a:off x="7387869" y="5638666"/>
              <a:ext cx="533625" cy="358300"/>
            </a:xfrm>
            <a:custGeom>
              <a:avLst/>
              <a:gdLst/>
              <a:ahLst/>
              <a:cxnLst>
                <a:cxn ang="0">
                  <a:pos x="178" y="0"/>
                </a:cxn>
                <a:cxn ang="0">
                  <a:pos x="351" y="53"/>
                </a:cxn>
                <a:cxn ang="0">
                  <a:pos x="354" y="56"/>
                </a:cxn>
                <a:cxn ang="0">
                  <a:pos x="351" y="60"/>
                </a:cxn>
                <a:cxn ang="0">
                  <a:pos x="282" y="90"/>
                </a:cxn>
                <a:cxn ang="0">
                  <a:pos x="301" y="104"/>
                </a:cxn>
                <a:cxn ang="0">
                  <a:pos x="313" y="156"/>
                </a:cxn>
                <a:cxn ang="0">
                  <a:pos x="322" y="167"/>
                </a:cxn>
                <a:cxn ang="0">
                  <a:pos x="321" y="173"/>
                </a:cxn>
                <a:cxn ang="0">
                  <a:pos x="345" y="232"/>
                </a:cxn>
                <a:cxn ang="0">
                  <a:pos x="313" y="238"/>
                </a:cxn>
                <a:cxn ang="0">
                  <a:pos x="308" y="178"/>
                </a:cxn>
                <a:cxn ang="0">
                  <a:pos x="300" y="166"/>
                </a:cxn>
                <a:cxn ang="0">
                  <a:pos x="304" y="158"/>
                </a:cxn>
                <a:cxn ang="0">
                  <a:pos x="292" y="108"/>
                </a:cxn>
                <a:cxn ang="0">
                  <a:pos x="268" y="94"/>
                </a:cxn>
                <a:cxn ang="0">
                  <a:pos x="174" y="60"/>
                </a:cxn>
                <a:cxn ang="0">
                  <a:pos x="172" y="58"/>
                </a:cxn>
                <a:cxn ang="0">
                  <a:pos x="175" y="65"/>
                </a:cxn>
                <a:cxn ang="0">
                  <a:pos x="258" y="100"/>
                </a:cxn>
                <a:cxn ang="0">
                  <a:pos x="179" y="136"/>
                </a:cxn>
                <a:cxn ang="0">
                  <a:pos x="175" y="136"/>
                </a:cxn>
                <a:cxn ang="0">
                  <a:pos x="2" y="60"/>
                </a:cxn>
                <a:cxn ang="0">
                  <a:pos x="0" y="56"/>
                </a:cxn>
                <a:cxn ang="0">
                  <a:pos x="2" y="53"/>
                </a:cxn>
                <a:cxn ang="0">
                  <a:pos x="176" y="0"/>
                </a:cxn>
                <a:cxn ang="0">
                  <a:pos x="178" y="0"/>
                </a:cxn>
                <a:cxn ang="0">
                  <a:pos x="75" y="104"/>
                </a:cxn>
                <a:cxn ang="0">
                  <a:pos x="71" y="179"/>
                </a:cxn>
                <a:cxn ang="0">
                  <a:pos x="71" y="181"/>
                </a:cxn>
                <a:cxn ang="0">
                  <a:pos x="74" y="181"/>
                </a:cxn>
                <a:cxn ang="0">
                  <a:pos x="175" y="228"/>
                </a:cxn>
                <a:cxn ang="0">
                  <a:pos x="178" y="228"/>
                </a:cxn>
                <a:cxn ang="0">
                  <a:pos x="280" y="181"/>
                </a:cxn>
                <a:cxn ang="0">
                  <a:pos x="282" y="181"/>
                </a:cxn>
                <a:cxn ang="0">
                  <a:pos x="282" y="179"/>
                </a:cxn>
                <a:cxn ang="0">
                  <a:pos x="277" y="106"/>
                </a:cxn>
                <a:cxn ang="0">
                  <a:pos x="184" y="146"/>
                </a:cxn>
                <a:cxn ang="0">
                  <a:pos x="170" y="146"/>
                </a:cxn>
                <a:cxn ang="0">
                  <a:pos x="75" y="104"/>
                </a:cxn>
              </a:cxnLst>
              <a:rect l="0" t="0" r="r" b="b"/>
              <a:pathLst>
                <a:path w="354" h="238">
                  <a:moveTo>
                    <a:pt x="178" y="0"/>
                  </a:moveTo>
                  <a:cubicBezTo>
                    <a:pt x="351" y="53"/>
                    <a:pt x="351" y="53"/>
                    <a:pt x="351" y="53"/>
                  </a:cubicBezTo>
                  <a:cubicBezTo>
                    <a:pt x="353" y="53"/>
                    <a:pt x="354" y="54"/>
                    <a:pt x="354" y="56"/>
                  </a:cubicBezTo>
                  <a:cubicBezTo>
                    <a:pt x="354" y="58"/>
                    <a:pt x="354" y="60"/>
                    <a:pt x="351" y="60"/>
                  </a:cubicBezTo>
                  <a:cubicBezTo>
                    <a:pt x="282" y="90"/>
                    <a:pt x="282" y="90"/>
                    <a:pt x="282" y="90"/>
                  </a:cubicBezTo>
                  <a:cubicBezTo>
                    <a:pt x="292" y="95"/>
                    <a:pt x="296" y="94"/>
                    <a:pt x="301" y="104"/>
                  </a:cubicBezTo>
                  <a:cubicBezTo>
                    <a:pt x="305" y="114"/>
                    <a:pt x="309" y="133"/>
                    <a:pt x="313" y="156"/>
                  </a:cubicBezTo>
                  <a:cubicBezTo>
                    <a:pt x="320" y="157"/>
                    <a:pt x="322" y="165"/>
                    <a:pt x="322" y="167"/>
                  </a:cubicBezTo>
                  <a:cubicBezTo>
                    <a:pt x="322" y="171"/>
                    <a:pt x="322" y="171"/>
                    <a:pt x="321" y="173"/>
                  </a:cubicBezTo>
                  <a:cubicBezTo>
                    <a:pt x="345" y="232"/>
                    <a:pt x="345" y="232"/>
                    <a:pt x="345" y="232"/>
                  </a:cubicBezTo>
                  <a:cubicBezTo>
                    <a:pt x="313" y="238"/>
                    <a:pt x="313" y="238"/>
                    <a:pt x="313" y="238"/>
                  </a:cubicBezTo>
                  <a:cubicBezTo>
                    <a:pt x="308" y="178"/>
                    <a:pt x="308" y="178"/>
                    <a:pt x="308" y="178"/>
                  </a:cubicBezTo>
                  <a:cubicBezTo>
                    <a:pt x="302" y="177"/>
                    <a:pt x="298" y="170"/>
                    <a:pt x="300" y="166"/>
                  </a:cubicBezTo>
                  <a:cubicBezTo>
                    <a:pt x="300" y="162"/>
                    <a:pt x="301" y="160"/>
                    <a:pt x="304" y="158"/>
                  </a:cubicBezTo>
                  <a:cubicBezTo>
                    <a:pt x="300" y="136"/>
                    <a:pt x="296" y="116"/>
                    <a:pt x="292" y="108"/>
                  </a:cubicBezTo>
                  <a:cubicBezTo>
                    <a:pt x="289" y="100"/>
                    <a:pt x="277" y="96"/>
                    <a:pt x="268" y="94"/>
                  </a:cubicBezTo>
                  <a:cubicBezTo>
                    <a:pt x="236" y="81"/>
                    <a:pt x="205" y="70"/>
                    <a:pt x="174" y="60"/>
                  </a:cubicBezTo>
                  <a:cubicBezTo>
                    <a:pt x="172" y="60"/>
                    <a:pt x="172" y="60"/>
                    <a:pt x="172" y="58"/>
                  </a:cubicBezTo>
                  <a:cubicBezTo>
                    <a:pt x="171" y="61"/>
                    <a:pt x="172" y="64"/>
                    <a:pt x="175" y="65"/>
                  </a:cubicBezTo>
                  <a:cubicBezTo>
                    <a:pt x="199" y="74"/>
                    <a:pt x="225" y="85"/>
                    <a:pt x="258" y="100"/>
                  </a:cubicBezTo>
                  <a:cubicBezTo>
                    <a:pt x="179" y="136"/>
                    <a:pt x="179" y="136"/>
                    <a:pt x="179" y="136"/>
                  </a:cubicBezTo>
                  <a:cubicBezTo>
                    <a:pt x="178" y="136"/>
                    <a:pt x="176" y="136"/>
                    <a:pt x="175" y="136"/>
                  </a:cubicBezTo>
                  <a:cubicBezTo>
                    <a:pt x="2" y="60"/>
                    <a:pt x="2" y="60"/>
                    <a:pt x="2" y="60"/>
                  </a:cubicBezTo>
                  <a:cubicBezTo>
                    <a:pt x="1" y="60"/>
                    <a:pt x="0" y="58"/>
                    <a:pt x="0" y="56"/>
                  </a:cubicBezTo>
                  <a:cubicBezTo>
                    <a:pt x="0" y="54"/>
                    <a:pt x="1" y="53"/>
                    <a:pt x="2" y="53"/>
                  </a:cubicBezTo>
                  <a:cubicBezTo>
                    <a:pt x="176" y="0"/>
                    <a:pt x="176" y="0"/>
                    <a:pt x="176" y="0"/>
                  </a:cubicBezTo>
                  <a:cubicBezTo>
                    <a:pt x="178" y="0"/>
                    <a:pt x="178" y="0"/>
                    <a:pt x="178" y="0"/>
                  </a:cubicBezTo>
                  <a:close/>
                  <a:moveTo>
                    <a:pt x="75" y="104"/>
                  </a:moveTo>
                  <a:cubicBezTo>
                    <a:pt x="71" y="179"/>
                    <a:pt x="71" y="179"/>
                    <a:pt x="71" y="179"/>
                  </a:cubicBezTo>
                  <a:cubicBezTo>
                    <a:pt x="71" y="181"/>
                    <a:pt x="71" y="181"/>
                    <a:pt x="71" y="181"/>
                  </a:cubicBezTo>
                  <a:cubicBezTo>
                    <a:pt x="73" y="181"/>
                    <a:pt x="73" y="181"/>
                    <a:pt x="74" y="181"/>
                  </a:cubicBezTo>
                  <a:cubicBezTo>
                    <a:pt x="109" y="173"/>
                    <a:pt x="147" y="190"/>
                    <a:pt x="175" y="228"/>
                  </a:cubicBezTo>
                  <a:cubicBezTo>
                    <a:pt x="176" y="229"/>
                    <a:pt x="178" y="229"/>
                    <a:pt x="178" y="228"/>
                  </a:cubicBezTo>
                  <a:cubicBezTo>
                    <a:pt x="205" y="190"/>
                    <a:pt x="245" y="173"/>
                    <a:pt x="280" y="181"/>
                  </a:cubicBezTo>
                  <a:cubicBezTo>
                    <a:pt x="281" y="181"/>
                    <a:pt x="281" y="181"/>
                    <a:pt x="282" y="181"/>
                  </a:cubicBezTo>
                  <a:cubicBezTo>
                    <a:pt x="282" y="179"/>
                    <a:pt x="282" y="179"/>
                    <a:pt x="282" y="179"/>
                  </a:cubicBezTo>
                  <a:cubicBezTo>
                    <a:pt x="277" y="106"/>
                    <a:pt x="277" y="106"/>
                    <a:pt x="277" y="106"/>
                  </a:cubicBezTo>
                  <a:cubicBezTo>
                    <a:pt x="184" y="146"/>
                    <a:pt x="184" y="146"/>
                    <a:pt x="184" y="146"/>
                  </a:cubicBezTo>
                  <a:cubicBezTo>
                    <a:pt x="179" y="148"/>
                    <a:pt x="174" y="148"/>
                    <a:pt x="170" y="146"/>
                  </a:cubicBezTo>
                  <a:cubicBezTo>
                    <a:pt x="75" y="104"/>
                    <a:pt x="75" y="104"/>
                    <a:pt x="75" y="1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74" name="Freeform 104">
              <a:extLst>
                <a:ext uri="{FF2B5EF4-FFF2-40B4-BE49-F238E27FC236}">
                  <a16:creationId xmlns:a16="http://schemas.microsoft.com/office/drawing/2014/main" xmlns="" id="{FF3C1888-E74D-442D-AF7A-46BD8886AD80}"/>
                </a:ext>
              </a:extLst>
            </p:cNvPr>
            <p:cNvSpPr>
              <a:spLocks/>
            </p:cNvSpPr>
            <p:nvPr/>
          </p:nvSpPr>
          <p:spPr bwMode="auto">
            <a:xfrm>
              <a:off x="7278211" y="5343483"/>
              <a:ext cx="109658" cy="115396"/>
            </a:xfrm>
            <a:custGeom>
              <a:avLst/>
              <a:gdLst/>
              <a:ahLst/>
              <a:cxnLst>
                <a:cxn ang="0">
                  <a:pos x="0" y="30"/>
                </a:cxn>
                <a:cxn ang="0">
                  <a:pos x="13" y="20"/>
                </a:cxn>
                <a:cxn ang="0">
                  <a:pos x="39" y="54"/>
                </a:cxn>
                <a:cxn ang="0">
                  <a:pos x="45" y="59"/>
                </a:cxn>
                <a:cxn ang="0">
                  <a:pos x="52" y="58"/>
                </a:cxn>
                <a:cxn ang="0">
                  <a:pos x="55" y="52"/>
                </a:cxn>
                <a:cxn ang="0">
                  <a:pos x="52" y="43"/>
                </a:cxn>
                <a:cxn ang="0">
                  <a:pos x="26" y="10"/>
                </a:cxn>
                <a:cxn ang="0">
                  <a:pos x="40" y="0"/>
                </a:cxn>
                <a:cxn ang="0">
                  <a:pos x="65" y="34"/>
                </a:cxn>
                <a:cxn ang="0">
                  <a:pos x="72" y="53"/>
                </a:cxn>
                <a:cxn ang="0">
                  <a:pos x="62" y="70"/>
                </a:cxn>
                <a:cxn ang="0">
                  <a:pos x="43" y="76"/>
                </a:cxn>
                <a:cxn ang="0">
                  <a:pos x="26" y="64"/>
                </a:cxn>
                <a:cxn ang="0">
                  <a:pos x="0" y="30"/>
                </a:cxn>
              </a:cxnLst>
              <a:rect l="0" t="0" r="r" b="b"/>
              <a:pathLst>
                <a:path w="73" h="77">
                  <a:moveTo>
                    <a:pt x="0" y="30"/>
                  </a:moveTo>
                  <a:cubicBezTo>
                    <a:pt x="13" y="20"/>
                    <a:pt x="13" y="20"/>
                    <a:pt x="13" y="20"/>
                  </a:cubicBezTo>
                  <a:cubicBezTo>
                    <a:pt x="39" y="54"/>
                    <a:pt x="39" y="54"/>
                    <a:pt x="39" y="54"/>
                  </a:cubicBezTo>
                  <a:cubicBezTo>
                    <a:pt x="41" y="57"/>
                    <a:pt x="43" y="59"/>
                    <a:pt x="45" y="59"/>
                  </a:cubicBezTo>
                  <a:cubicBezTo>
                    <a:pt x="48" y="60"/>
                    <a:pt x="50" y="60"/>
                    <a:pt x="52" y="58"/>
                  </a:cubicBezTo>
                  <a:cubicBezTo>
                    <a:pt x="54" y="56"/>
                    <a:pt x="55" y="54"/>
                    <a:pt x="55" y="52"/>
                  </a:cubicBezTo>
                  <a:cubicBezTo>
                    <a:pt x="55" y="49"/>
                    <a:pt x="54" y="46"/>
                    <a:pt x="52" y="43"/>
                  </a:cubicBezTo>
                  <a:cubicBezTo>
                    <a:pt x="26" y="10"/>
                    <a:pt x="26" y="10"/>
                    <a:pt x="26" y="10"/>
                  </a:cubicBezTo>
                  <a:cubicBezTo>
                    <a:pt x="40" y="0"/>
                    <a:pt x="40" y="0"/>
                    <a:pt x="40" y="0"/>
                  </a:cubicBezTo>
                  <a:cubicBezTo>
                    <a:pt x="65" y="34"/>
                    <a:pt x="65" y="34"/>
                    <a:pt x="65" y="34"/>
                  </a:cubicBezTo>
                  <a:cubicBezTo>
                    <a:pt x="70" y="40"/>
                    <a:pt x="73" y="47"/>
                    <a:pt x="72" y="53"/>
                  </a:cubicBezTo>
                  <a:cubicBezTo>
                    <a:pt x="71" y="60"/>
                    <a:pt x="68" y="66"/>
                    <a:pt x="62" y="70"/>
                  </a:cubicBezTo>
                  <a:cubicBezTo>
                    <a:pt x="55" y="75"/>
                    <a:pt x="49" y="77"/>
                    <a:pt x="43" y="76"/>
                  </a:cubicBezTo>
                  <a:cubicBezTo>
                    <a:pt x="37" y="75"/>
                    <a:pt x="31" y="71"/>
                    <a:pt x="26" y="64"/>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75" name="Freeform 105">
              <a:extLst>
                <a:ext uri="{FF2B5EF4-FFF2-40B4-BE49-F238E27FC236}">
                  <a16:creationId xmlns:a16="http://schemas.microsoft.com/office/drawing/2014/main" xmlns="" id="{0C8DB89A-3A0D-4BAB-AE9B-74E5340EBE63}"/>
                </a:ext>
              </a:extLst>
            </p:cNvPr>
            <p:cNvSpPr>
              <a:spLocks/>
            </p:cNvSpPr>
            <p:nvPr/>
          </p:nvSpPr>
          <p:spPr bwMode="auto">
            <a:xfrm>
              <a:off x="7364279" y="5287379"/>
              <a:ext cx="121771" cy="131334"/>
            </a:xfrm>
            <a:custGeom>
              <a:avLst/>
              <a:gdLst/>
              <a:ahLst/>
              <a:cxnLst>
                <a:cxn ang="0">
                  <a:pos x="106" y="187"/>
                </a:cxn>
                <a:cxn ang="0">
                  <a:pos x="71" y="206"/>
                </a:cxn>
                <a:cxn ang="0">
                  <a:pos x="0" y="59"/>
                </a:cxn>
                <a:cxn ang="0">
                  <a:pos x="33" y="45"/>
                </a:cxn>
                <a:cxn ang="0">
                  <a:pos x="125" y="99"/>
                </a:cxn>
                <a:cxn ang="0">
                  <a:pos x="85" y="19"/>
                </a:cxn>
                <a:cxn ang="0">
                  <a:pos x="120" y="0"/>
                </a:cxn>
                <a:cxn ang="0">
                  <a:pos x="191" y="144"/>
                </a:cxn>
                <a:cxn ang="0">
                  <a:pos x="160" y="161"/>
                </a:cxn>
                <a:cxn ang="0">
                  <a:pos x="68" y="106"/>
                </a:cxn>
                <a:cxn ang="0">
                  <a:pos x="106" y="187"/>
                </a:cxn>
              </a:cxnLst>
              <a:rect l="0" t="0" r="r" b="b"/>
              <a:pathLst>
                <a:path w="191" h="206">
                  <a:moveTo>
                    <a:pt x="106" y="187"/>
                  </a:moveTo>
                  <a:lnTo>
                    <a:pt x="71" y="206"/>
                  </a:lnTo>
                  <a:lnTo>
                    <a:pt x="0" y="59"/>
                  </a:lnTo>
                  <a:lnTo>
                    <a:pt x="33" y="45"/>
                  </a:lnTo>
                  <a:lnTo>
                    <a:pt x="125" y="99"/>
                  </a:lnTo>
                  <a:lnTo>
                    <a:pt x="85" y="19"/>
                  </a:lnTo>
                  <a:lnTo>
                    <a:pt x="120" y="0"/>
                  </a:lnTo>
                  <a:lnTo>
                    <a:pt x="191" y="144"/>
                  </a:lnTo>
                  <a:lnTo>
                    <a:pt x="160" y="161"/>
                  </a:lnTo>
                  <a:lnTo>
                    <a:pt x="68" y="106"/>
                  </a:lnTo>
                  <a:lnTo>
                    <a:pt x="106" y="1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76" name="Freeform 106">
              <a:extLst>
                <a:ext uri="{FF2B5EF4-FFF2-40B4-BE49-F238E27FC236}">
                  <a16:creationId xmlns:a16="http://schemas.microsoft.com/office/drawing/2014/main" xmlns="" id="{B57A2F33-A79F-496A-B74E-255869DD0739}"/>
                </a:ext>
              </a:extLst>
            </p:cNvPr>
            <p:cNvSpPr>
              <a:spLocks/>
            </p:cNvSpPr>
            <p:nvPr/>
          </p:nvSpPr>
          <p:spPr bwMode="auto">
            <a:xfrm>
              <a:off x="7468199" y="5272078"/>
              <a:ext cx="55467" cy="105832"/>
            </a:xfrm>
            <a:custGeom>
              <a:avLst/>
              <a:gdLst/>
              <a:ahLst/>
              <a:cxnLst>
                <a:cxn ang="0">
                  <a:pos x="87" y="154"/>
                </a:cxn>
                <a:cxn ang="0">
                  <a:pos x="49" y="166"/>
                </a:cxn>
                <a:cxn ang="0">
                  <a:pos x="0" y="12"/>
                </a:cxn>
                <a:cxn ang="0">
                  <a:pos x="37" y="0"/>
                </a:cxn>
                <a:cxn ang="0">
                  <a:pos x="87" y="154"/>
                </a:cxn>
              </a:cxnLst>
              <a:rect l="0" t="0" r="r" b="b"/>
              <a:pathLst>
                <a:path w="87" h="166">
                  <a:moveTo>
                    <a:pt x="87" y="154"/>
                  </a:moveTo>
                  <a:lnTo>
                    <a:pt x="49" y="166"/>
                  </a:lnTo>
                  <a:lnTo>
                    <a:pt x="0" y="12"/>
                  </a:lnTo>
                  <a:lnTo>
                    <a:pt x="37" y="0"/>
                  </a:lnTo>
                  <a:lnTo>
                    <a:pt x="87" y="1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77" name="Freeform 107">
              <a:extLst>
                <a:ext uri="{FF2B5EF4-FFF2-40B4-BE49-F238E27FC236}">
                  <a16:creationId xmlns:a16="http://schemas.microsoft.com/office/drawing/2014/main" xmlns="" id="{2E2118B4-1C06-484B-9A6D-3D78F06D024F}"/>
                </a:ext>
              </a:extLst>
            </p:cNvPr>
            <p:cNvSpPr>
              <a:spLocks/>
            </p:cNvSpPr>
            <p:nvPr/>
          </p:nvSpPr>
          <p:spPr bwMode="auto">
            <a:xfrm>
              <a:off x="7505814" y="5249764"/>
              <a:ext cx="88619" cy="111570"/>
            </a:xfrm>
            <a:custGeom>
              <a:avLst/>
              <a:gdLst/>
              <a:ahLst/>
              <a:cxnLst>
                <a:cxn ang="0">
                  <a:pos x="120" y="168"/>
                </a:cxn>
                <a:cxn ang="0">
                  <a:pos x="78" y="175"/>
                </a:cxn>
                <a:cxn ang="0">
                  <a:pos x="0" y="26"/>
                </a:cxn>
                <a:cxn ang="0">
                  <a:pos x="40" y="19"/>
                </a:cxn>
                <a:cxn ang="0">
                  <a:pos x="89" y="118"/>
                </a:cxn>
                <a:cxn ang="0">
                  <a:pos x="99" y="7"/>
                </a:cxn>
                <a:cxn ang="0">
                  <a:pos x="139" y="0"/>
                </a:cxn>
                <a:cxn ang="0">
                  <a:pos x="120" y="168"/>
                </a:cxn>
              </a:cxnLst>
              <a:rect l="0" t="0" r="r" b="b"/>
              <a:pathLst>
                <a:path w="139" h="175">
                  <a:moveTo>
                    <a:pt x="120" y="168"/>
                  </a:moveTo>
                  <a:lnTo>
                    <a:pt x="78" y="175"/>
                  </a:lnTo>
                  <a:lnTo>
                    <a:pt x="0" y="26"/>
                  </a:lnTo>
                  <a:lnTo>
                    <a:pt x="40" y="19"/>
                  </a:lnTo>
                  <a:lnTo>
                    <a:pt x="89" y="118"/>
                  </a:lnTo>
                  <a:lnTo>
                    <a:pt x="99" y="7"/>
                  </a:lnTo>
                  <a:lnTo>
                    <a:pt x="139" y="0"/>
                  </a:lnTo>
                  <a:lnTo>
                    <a:pt x="120"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78" name="Freeform 108">
              <a:extLst>
                <a:ext uri="{FF2B5EF4-FFF2-40B4-BE49-F238E27FC236}">
                  <a16:creationId xmlns:a16="http://schemas.microsoft.com/office/drawing/2014/main" xmlns="" id="{9E9F6910-BFB0-47B2-960C-9BCAA7DD66FC}"/>
                </a:ext>
              </a:extLst>
            </p:cNvPr>
            <p:cNvSpPr>
              <a:spLocks/>
            </p:cNvSpPr>
            <p:nvPr/>
          </p:nvSpPr>
          <p:spPr bwMode="auto">
            <a:xfrm>
              <a:off x="7612284" y="5248489"/>
              <a:ext cx="59292" cy="103920"/>
            </a:xfrm>
            <a:custGeom>
              <a:avLst/>
              <a:gdLst/>
              <a:ahLst/>
              <a:cxnLst>
                <a:cxn ang="0">
                  <a:pos x="93" y="160"/>
                </a:cxn>
                <a:cxn ang="0">
                  <a:pos x="5" y="163"/>
                </a:cxn>
                <a:cxn ang="0">
                  <a:pos x="0" y="2"/>
                </a:cxn>
                <a:cxn ang="0">
                  <a:pos x="88" y="0"/>
                </a:cxn>
                <a:cxn ang="0">
                  <a:pos x="88" y="35"/>
                </a:cxn>
                <a:cxn ang="0">
                  <a:pos x="41" y="35"/>
                </a:cxn>
                <a:cxn ang="0">
                  <a:pos x="41" y="61"/>
                </a:cxn>
                <a:cxn ang="0">
                  <a:pos x="90" y="61"/>
                </a:cxn>
                <a:cxn ang="0">
                  <a:pos x="90" y="97"/>
                </a:cxn>
                <a:cxn ang="0">
                  <a:pos x="43" y="97"/>
                </a:cxn>
                <a:cxn ang="0">
                  <a:pos x="43" y="125"/>
                </a:cxn>
                <a:cxn ang="0">
                  <a:pos x="90" y="125"/>
                </a:cxn>
                <a:cxn ang="0">
                  <a:pos x="93" y="160"/>
                </a:cxn>
              </a:cxnLst>
              <a:rect l="0" t="0" r="r" b="b"/>
              <a:pathLst>
                <a:path w="93" h="163">
                  <a:moveTo>
                    <a:pt x="93" y="160"/>
                  </a:moveTo>
                  <a:lnTo>
                    <a:pt x="5" y="163"/>
                  </a:lnTo>
                  <a:lnTo>
                    <a:pt x="0" y="2"/>
                  </a:lnTo>
                  <a:lnTo>
                    <a:pt x="88" y="0"/>
                  </a:lnTo>
                  <a:lnTo>
                    <a:pt x="88" y="35"/>
                  </a:lnTo>
                  <a:lnTo>
                    <a:pt x="41" y="35"/>
                  </a:lnTo>
                  <a:lnTo>
                    <a:pt x="41" y="61"/>
                  </a:lnTo>
                  <a:lnTo>
                    <a:pt x="90" y="61"/>
                  </a:lnTo>
                  <a:lnTo>
                    <a:pt x="90" y="97"/>
                  </a:lnTo>
                  <a:lnTo>
                    <a:pt x="43" y="97"/>
                  </a:lnTo>
                  <a:lnTo>
                    <a:pt x="43" y="125"/>
                  </a:lnTo>
                  <a:lnTo>
                    <a:pt x="90" y="125"/>
                  </a:lnTo>
                  <a:lnTo>
                    <a:pt x="93" y="1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79" name="Freeform 109">
              <a:extLst>
                <a:ext uri="{FF2B5EF4-FFF2-40B4-BE49-F238E27FC236}">
                  <a16:creationId xmlns:a16="http://schemas.microsoft.com/office/drawing/2014/main" xmlns="" id="{C06484A9-7218-4A09-AA65-7638FD88B812}"/>
                </a:ext>
              </a:extLst>
            </p:cNvPr>
            <p:cNvSpPr>
              <a:spLocks noEditPoints="1"/>
            </p:cNvSpPr>
            <p:nvPr/>
          </p:nvSpPr>
          <p:spPr bwMode="auto">
            <a:xfrm>
              <a:off x="7683052" y="5248489"/>
              <a:ext cx="82881" cy="112846"/>
            </a:xfrm>
            <a:custGeom>
              <a:avLst/>
              <a:gdLst/>
              <a:ahLst/>
              <a:cxnLst>
                <a:cxn ang="0">
                  <a:pos x="16" y="70"/>
                </a:cxn>
                <a:cxn ang="0">
                  <a:pos x="0" y="68"/>
                </a:cxn>
                <a:cxn ang="0">
                  <a:pos x="9" y="0"/>
                </a:cxn>
                <a:cxn ang="0">
                  <a:pos x="31" y="3"/>
                </a:cxn>
                <a:cxn ang="0">
                  <a:pos x="42" y="6"/>
                </a:cxn>
                <a:cxn ang="0">
                  <a:pos x="48" y="9"/>
                </a:cxn>
                <a:cxn ang="0">
                  <a:pos x="54" y="18"/>
                </a:cxn>
                <a:cxn ang="0">
                  <a:pos x="55" y="30"/>
                </a:cxn>
                <a:cxn ang="0">
                  <a:pos x="49" y="43"/>
                </a:cxn>
                <a:cxn ang="0">
                  <a:pos x="36" y="49"/>
                </a:cxn>
                <a:cxn ang="0">
                  <a:pos x="50" y="75"/>
                </a:cxn>
                <a:cxn ang="0">
                  <a:pos x="29" y="72"/>
                </a:cxn>
                <a:cxn ang="0">
                  <a:pos x="19" y="48"/>
                </a:cxn>
                <a:cxn ang="0">
                  <a:pos x="16" y="70"/>
                </a:cxn>
                <a:cxn ang="0">
                  <a:pos x="21" y="34"/>
                </a:cxn>
                <a:cxn ang="0">
                  <a:pos x="24" y="34"/>
                </a:cxn>
                <a:cxn ang="0">
                  <a:pos x="34" y="34"/>
                </a:cxn>
                <a:cxn ang="0">
                  <a:pos x="38" y="28"/>
                </a:cxn>
                <a:cxn ang="0">
                  <a:pos x="36" y="21"/>
                </a:cxn>
                <a:cxn ang="0">
                  <a:pos x="28" y="18"/>
                </a:cxn>
                <a:cxn ang="0">
                  <a:pos x="23" y="18"/>
                </a:cxn>
                <a:cxn ang="0">
                  <a:pos x="21" y="34"/>
                </a:cxn>
              </a:cxnLst>
              <a:rect l="0" t="0" r="r" b="b"/>
              <a:pathLst>
                <a:path w="55" h="75">
                  <a:moveTo>
                    <a:pt x="16" y="70"/>
                  </a:moveTo>
                  <a:cubicBezTo>
                    <a:pt x="0" y="68"/>
                    <a:pt x="0" y="68"/>
                    <a:pt x="0" y="68"/>
                  </a:cubicBezTo>
                  <a:cubicBezTo>
                    <a:pt x="9" y="0"/>
                    <a:pt x="9" y="0"/>
                    <a:pt x="9" y="0"/>
                  </a:cubicBezTo>
                  <a:cubicBezTo>
                    <a:pt x="31" y="3"/>
                    <a:pt x="31" y="3"/>
                    <a:pt x="31" y="3"/>
                  </a:cubicBezTo>
                  <a:cubicBezTo>
                    <a:pt x="36" y="4"/>
                    <a:pt x="39" y="5"/>
                    <a:pt x="42" y="6"/>
                  </a:cubicBezTo>
                  <a:cubicBezTo>
                    <a:pt x="44" y="7"/>
                    <a:pt x="46" y="8"/>
                    <a:pt x="48" y="9"/>
                  </a:cubicBezTo>
                  <a:cubicBezTo>
                    <a:pt x="51" y="12"/>
                    <a:pt x="53" y="15"/>
                    <a:pt x="54" y="18"/>
                  </a:cubicBezTo>
                  <a:cubicBezTo>
                    <a:pt x="55" y="22"/>
                    <a:pt x="55" y="25"/>
                    <a:pt x="55" y="30"/>
                  </a:cubicBezTo>
                  <a:cubicBezTo>
                    <a:pt x="54" y="35"/>
                    <a:pt x="52" y="40"/>
                    <a:pt x="49" y="43"/>
                  </a:cubicBezTo>
                  <a:cubicBezTo>
                    <a:pt x="45" y="47"/>
                    <a:pt x="41" y="49"/>
                    <a:pt x="36" y="49"/>
                  </a:cubicBezTo>
                  <a:cubicBezTo>
                    <a:pt x="50" y="75"/>
                    <a:pt x="50" y="75"/>
                    <a:pt x="50" y="75"/>
                  </a:cubicBezTo>
                  <a:cubicBezTo>
                    <a:pt x="29" y="72"/>
                    <a:pt x="29" y="72"/>
                    <a:pt x="29" y="72"/>
                  </a:cubicBezTo>
                  <a:cubicBezTo>
                    <a:pt x="19" y="48"/>
                    <a:pt x="19" y="48"/>
                    <a:pt x="19" y="48"/>
                  </a:cubicBezTo>
                  <a:lnTo>
                    <a:pt x="16" y="70"/>
                  </a:lnTo>
                  <a:close/>
                  <a:moveTo>
                    <a:pt x="21" y="34"/>
                  </a:moveTo>
                  <a:cubicBezTo>
                    <a:pt x="24" y="34"/>
                    <a:pt x="24" y="34"/>
                    <a:pt x="24" y="34"/>
                  </a:cubicBezTo>
                  <a:cubicBezTo>
                    <a:pt x="29" y="35"/>
                    <a:pt x="32" y="35"/>
                    <a:pt x="34" y="34"/>
                  </a:cubicBezTo>
                  <a:cubicBezTo>
                    <a:pt x="36" y="33"/>
                    <a:pt x="37" y="31"/>
                    <a:pt x="38" y="28"/>
                  </a:cubicBezTo>
                  <a:cubicBezTo>
                    <a:pt x="38" y="25"/>
                    <a:pt x="38" y="23"/>
                    <a:pt x="36" y="21"/>
                  </a:cubicBezTo>
                  <a:cubicBezTo>
                    <a:pt x="34" y="20"/>
                    <a:pt x="32" y="19"/>
                    <a:pt x="28" y="18"/>
                  </a:cubicBezTo>
                  <a:cubicBezTo>
                    <a:pt x="23" y="18"/>
                    <a:pt x="23" y="18"/>
                    <a:pt x="23" y="18"/>
                  </a:cubicBezTo>
                  <a:lnTo>
                    <a:pt x="21"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80" name="Freeform 110">
              <a:extLst>
                <a:ext uri="{FF2B5EF4-FFF2-40B4-BE49-F238E27FC236}">
                  <a16:creationId xmlns:a16="http://schemas.microsoft.com/office/drawing/2014/main" xmlns="" id="{9D272156-10B1-4049-A0A5-04018E2B84F1}"/>
                </a:ext>
              </a:extLst>
            </p:cNvPr>
            <p:cNvSpPr>
              <a:spLocks/>
            </p:cNvSpPr>
            <p:nvPr/>
          </p:nvSpPr>
          <p:spPr bwMode="auto">
            <a:xfrm>
              <a:off x="7767845" y="5269528"/>
              <a:ext cx="82881" cy="108383"/>
            </a:xfrm>
            <a:custGeom>
              <a:avLst/>
              <a:gdLst/>
              <a:ahLst/>
              <a:cxnLst>
                <a:cxn ang="0">
                  <a:pos x="2" y="40"/>
                </a:cxn>
                <a:cxn ang="0">
                  <a:pos x="17" y="45"/>
                </a:cxn>
                <a:cxn ang="0">
                  <a:pos x="17" y="46"/>
                </a:cxn>
                <a:cxn ang="0">
                  <a:pos x="17" y="52"/>
                </a:cxn>
                <a:cxn ang="0">
                  <a:pos x="21" y="55"/>
                </a:cxn>
                <a:cxn ang="0">
                  <a:pos x="26" y="55"/>
                </a:cxn>
                <a:cxn ang="0">
                  <a:pos x="29" y="52"/>
                </a:cxn>
                <a:cxn ang="0">
                  <a:pos x="23" y="41"/>
                </a:cxn>
                <a:cxn ang="0">
                  <a:pos x="20" y="39"/>
                </a:cxn>
                <a:cxn ang="0">
                  <a:pos x="11" y="27"/>
                </a:cxn>
                <a:cxn ang="0">
                  <a:pos x="11" y="15"/>
                </a:cxn>
                <a:cxn ang="0">
                  <a:pos x="22" y="3"/>
                </a:cxn>
                <a:cxn ang="0">
                  <a:pos x="40" y="2"/>
                </a:cxn>
                <a:cxn ang="0">
                  <a:pos x="52" y="12"/>
                </a:cxn>
                <a:cxn ang="0">
                  <a:pos x="53" y="28"/>
                </a:cxn>
                <a:cxn ang="0">
                  <a:pos x="53" y="29"/>
                </a:cxn>
                <a:cxn ang="0">
                  <a:pos x="38" y="24"/>
                </a:cxn>
                <a:cxn ang="0">
                  <a:pos x="38" y="19"/>
                </a:cxn>
                <a:cxn ang="0">
                  <a:pos x="34" y="16"/>
                </a:cxn>
                <a:cxn ang="0">
                  <a:pos x="30" y="16"/>
                </a:cxn>
                <a:cxn ang="0">
                  <a:pos x="28" y="19"/>
                </a:cxn>
                <a:cxn ang="0">
                  <a:pos x="34" y="30"/>
                </a:cxn>
                <a:cxn ang="0">
                  <a:pos x="38" y="33"/>
                </a:cxn>
                <a:cxn ang="0">
                  <a:pos x="45" y="45"/>
                </a:cxn>
                <a:cxn ang="0">
                  <a:pos x="45" y="56"/>
                </a:cxn>
                <a:cxn ang="0">
                  <a:pos x="34" y="68"/>
                </a:cxn>
                <a:cxn ang="0">
                  <a:pos x="17" y="70"/>
                </a:cxn>
                <a:cxn ang="0">
                  <a:pos x="2" y="59"/>
                </a:cxn>
                <a:cxn ang="0">
                  <a:pos x="2" y="42"/>
                </a:cxn>
                <a:cxn ang="0">
                  <a:pos x="2" y="40"/>
                </a:cxn>
              </a:cxnLst>
              <a:rect l="0" t="0" r="r" b="b"/>
              <a:pathLst>
                <a:path w="55" h="72">
                  <a:moveTo>
                    <a:pt x="2" y="40"/>
                  </a:moveTo>
                  <a:cubicBezTo>
                    <a:pt x="17" y="45"/>
                    <a:pt x="17" y="45"/>
                    <a:pt x="17" y="45"/>
                  </a:cubicBezTo>
                  <a:cubicBezTo>
                    <a:pt x="17" y="46"/>
                    <a:pt x="17" y="46"/>
                    <a:pt x="17" y="46"/>
                  </a:cubicBezTo>
                  <a:cubicBezTo>
                    <a:pt x="16" y="48"/>
                    <a:pt x="16" y="50"/>
                    <a:pt x="17" y="52"/>
                  </a:cubicBezTo>
                  <a:cubicBezTo>
                    <a:pt x="17" y="54"/>
                    <a:pt x="19" y="55"/>
                    <a:pt x="21" y="55"/>
                  </a:cubicBezTo>
                  <a:cubicBezTo>
                    <a:pt x="23" y="56"/>
                    <a:pt x="24" y="56"/>
                    <a:pt x="26" y="55"/>
                  </a:cubicBezTo>
                  <a:cubicBezTo>
                    <a:pt x="27" y="55"/>
                    <a:pt x="28" y="54"/>
                    <a:pt x="29" y="52"/>
                  </a:cubicBezTo>
                  <a:cubicBezTo>
                    <a:pt x="30" y="49"/>
                    <a:pt x="28" y="45"/>
                    <a:pt x="23" y="41"/>
                  </a:cubicBezTo>
                  <a:cubicBezTo>
                    <a:pt x="22" y="40"/>
                    <a:pt x="21" y="39"/>
                    <a:pt x="20" y="39"/>
                  </a:cubicBezTo>
                  <a:cubicBezTo>
                    <a:pt x="16" y="35"/>
                    <a:pt x="13" y="31"/>
                    <a:pt x="11" y="27"/>
                  </a:cubicBezTo>
                  <a:cubicBezTo>
                    <a:pt x="10" y="23"/>
                    <a:pt x="10" y="19"/>
                    <a:pt x="11" y="15"/>
                  </a:cubicBezTo>
                  <a:cubicBezTo>
                    <a:pt x="13" y="10"/>
                    <a:pt x="16" y="5"/>
                    <a:pt x="22" y="3"/>
                  </a:cubicBezTo>
                  <a:cubicBezTo>
                    <a:pt x="27" y="0"/>
                    <a:pt x="33" y="0"/>
                    <a:pt x="40" y="2"/>
                  </a:cubicBezTo>
                  <a:cubicBezTo>
                    <a:pt x="45" y="4"/>
                    <a:pt x="50" y="7"/>
                    <a:pt x="52" y="12"/>
                  </a:cubicBezTo>
                  <a:cubicBezTo>
                    <a:pt x="55" y="17"/>
                    <a:pt x="55" y="22"/>
                    <a:pt x="53" y="28"/>
                  </a:cubicBezTo>
                  <a:cubicBezTo>
                    <a:pt x="53" y="29"/>
                    <a:pt x="53" y="29"/>
                    <a:pt x="53" y="29"/>
                  </a:cubicBezTo>
                  <a:cubicBezTo>
                    <a:pt x="38" y="24"/>
                    <a:pt x="38" y="24"/>
                    <a:pt x="38" y="24"/>
                  </a:cubicBezTo>
                  <a:cubicBezTo>
                    <a:pt x="39" y="22"/>
                    <a:pt x="39" y="20"/>
                    <a:pt x="38" y="19"/>
                  </a:cubicBezTo>
                  <a:cubicBezTo>
                    <a:pt x="38" y="18"/>
                    <a:pt x="36" y="17"/>
                    <a:pt x="34" y="16"/>
                  </a:cubicBezTo>
                  <a:cubicBezTo>
                    <a:pt x="33" y="15"/>
                    <a:pt x="32" y="16"/>
                    <a:pt x="30" y="16"/>
                  </a:cubicBezTo>
                  <a:cubicBezTo>
                    <a:pt x="29" y="17"/>
                    <a:pt x="28" y="18"/>
                    <a:pt x="28" y="19"/>
                  </a:cubicBezTo>
                  <a:cubicBezTo>
                    <a:pt x="27" y="22"/>
                    <a:pt x="29" y="25"/>
                    <a:pt x="34" y="30"/>
                  </a:cubicBezTo>
                  <a:cubicBezTo>
                    <a:pt x="35" y="31"/>
                    <a:pt x="37" y="33"/>
                    <a:pt x="38" y="33"/>
                  </a:cubicBezTo>
                  <a:cubicBezTo>
                    <a:pt x="41" y="37"/>
                    <a:pt x="44" y="41"/>
                    <a:pt x="45" y="45"/>
                  </a:cubicBezTo>
                  <a:cubicBezTo>
                    <a:pt x="46" y="48"/>
                    <a:pt x="46" y="52"/>
                    <a:pt x="45" y="56"/>
                  </a:cubicBezTo>
                  <a:cubicBezTo>
                    <a:pt x="43" y="61"/>
                    <a:pt x="40" y="66"/>
                    <a:pt x="34" y="68"/>
                  </a:cubicBezTo>
                  <a:cubicBezTo>
                    <a:pt x="29" y="71"/>
                    <a:pt x="23" y="72"/>
                    <a:pt x="17" y="70"/>
                  </a:cubicBezTo>
                  <a:cubicBezTo>
                    <a:pt x="10" y="67"/>
                    <a:pt x="5" y="64"/>
                    <a:pt x="2" y="59"/>
                  </a:cubicBezTo>
                  <a:cubicBezTo>
                    <a:pt x="0" y="54"/>
                    <a:pt x="0" y="48"/>
                    <a:pt x="2" y="42"/>
                  </a:cubicBezTo>
                  <a:lnTo>
                    <a:pt x="2"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81" name="Freeform 111">
              <a:extLst>
                <a:ext uri="{FF2B5EF4-FFF2-40B4-BE49-F238E27FC236}">
                  <a16:creationId xmlns:a16="http://schemas.microsoft.com/office/drawing/2014/main" xmlns="" id="{9B8A564C-48C0-463E-9B72-6A2798C7920F}"/>
                </a:ext>
              </a:extLst>
            </p:cNvPr>
            <p:cNvSpPr>
              <a:spLocks/>
            </p:cNvSpPr>
            <p:nvPr/>
          </p:nvSpPr>
          <p:spPr bwMode="auto">
            <a:xfrm>
              <a:off x="7835425" y="5293755"/>
              <a:ext cx="65030" cy="103920"/>
            </a:xfrm>
            <a:custGeom>
              <a:avLst/>
              <a:gdLst/>
              <a:ahLst/>
              <a:cxnLst>
                <a:cxn ang="0">
                  <a:pos x="35" y="163"/>
                </a:cxn>
                <a:cxn ang="0">
                  <a:pos x="0" y="146"/>
                </a:cxn>
                <a:cxn ang="0">
                  <a:pos x="66" y="0"/>
                </a:cxn>
                <a:cxn ang="0">
                  <a:pos x="102" y="16"/>
                </a:cxn>
                <a:cxn ang="0">
                  <a:pos x="35" y="163"/>
                </a:cxn>
              </a:cxnLst>
              <a:rect l="0" t="0" r="r" b="b"/>
              <a:pathLst>
                <a:path w="102" h="163">
                  <a:moveTo>
                    <a:pt x="35" y="163"/>
                  </a:moveTo>
                  <a:lnTo>
                    <a:pt x="0" y="146"/>
                  </a:lnTo>
                  <a:lnTo>
                    <a:pt x="66" y="0"/>
                  </a:lnTo>
                  <a:lnTo>
                    <a:pt x="102" y="16"/>
                  </a:lnTo>
                  <a:lnTo>
                    <a:pt x="35" y="1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82" name="Freeform 112">
              <a:extLst>
                <a:ext uri="{FF2B5EF4-FFF2-40B4-BE49-F238E27FC236}">
                  <a16:creationId xmlns:a16="http://schemas.microsoft.com/office/drawing/2014/main" xmlns="" id="{0F26D59E-A15B-4E0D-990F-ECA7634061C0}"/>
                </a:ext>
              </a:extLst>
            </p:cNvPr>
            <p:cNvSpPr>
              <a:spLocks/>
            </p:cNvSpPr>
            <p:nvPr/>
          </p:nvSpPr>
          <p:spPr bwMode="auto">
            <a:xfrm>
              <a:off x="7880690" y="5311606"/>
              <a:ext cx="90531" cy="111570"/>
            </a:xfrm>
            <a:custGeom>
              <a:avLst/>
              <a:gdLst/>
              <a:ahLst/>
              <a:cxnLst>
                <a:cxn ang="0">
                  <a:pos x="35" y="175"/>
                </a:cxn>
                <a:cxn ang="0">
                  <a:pos x="0" y="154"/>
                </a:cxn>
                <a:cxn ang="0">
                  <a:pos x="64" y="47"/>
                </a:cxn>
                <a:cxn ang="0">
                  <a:pos x="38" y="31"/>
                </a:cxn>
                <a:cxn ang="0">
                  <a:pos x="57" y="0"/>
                </a:cxn>
                <a:cxn ang="0">
                  <a:pos x="142" y="50"/>
                </a:cxn>
                <a:cxn ang="0">
                  <a:pos x="123" y="83"/>
                </a:cxn>
                <a:cxn ang="0">
                  <a:pos x="97" y="66"/>
                </a:cxn>
                <a:cxn ang="0">
                  <a:pos x="35" y="175"/>
                </a:cxn>
              </a:cxnLst>
              <a:rect l="0" t="0" r="r" b="b"/>
              <a:pathLst>
                <a:path w="142" h="175">
                  <a:moveTo>
                    <a:pt x="35" y="175"/>
                  </a:moveTo>
                  <a:lnTo>
                    <a:pt x="0" y="154"/>
                  </a:lnTo>
                  <a:lnTo>
                    <a:pt x="64" y="47"/>
                  </a:lnTo>
                  <a:lnTo>
                    <a:pt x="38" y="31"/>
                  </a:lnTo>
                  <a:lnTo>
                    <a:pt x="57" y="0"/>
                  </a:lnTo>
                  <a:lnTo>
                    <a:pt x="142" y="50"/>
                  </a:lnTo>
                  <a:lnTo>
                    <a:pt x="123" y="83"/>
                  </a:lnTo>
                  <a:lnTo>
                    <a:pt x="97" y="66"/>
                  </a:lnTo>
                  <a:lnTo>
                    <a:pt x="35" y="17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83" name="Freeform 113">
              <a:extLst>
                <a:ext uri="{FF2B5EF4-FFF2-40B4-BE49-F238E27FC236}">
                  <a16:creationId xmlns:a16="http://schemas.microsoft.com/office/drawing/2014/main" xmlns="" id="{3CB2E211-4837-4107-8AEB-0174A5ADDE79}"/>
                </a:ext>
              </a:extLst>
            </p:cNvPr>
            <p:cNvSpPr>
              <a:spLocks/>
            </p:cNvSpPr>
            <p:nvPr/>
          </p:nvSpPr>
          <p:spPr bwMode="auto">
            <a:xfrm>
              <a:off x="7934882" y="5346033"/>
              <a:ext cx="107107" cy="114758"/>
            </a:xfrm>
            <a:custGeom>
              <a:avLst/>
              <a:gdLst/>
              <a:ahLst/>
              <a:cxnLst>
                <a:cxn ang="0">
                  <a:pos x="31" y="180"/>
                </a:cxn>
                <a:cxn ang="0">
                  <a:pos x="0" y="154"/>
                </a:cxn>
                <a:cxn ang="0">
                  <a:pos x="38" y="109"/>
                </a:cxn>
                <a:cxn ang="0">
                  <a:pos x="64" y="0"/>
                </a:cxn>
                <a:cxn ang="0">
                  <a:pos x="99" y="26"/>
                </a:cxn>
                <a:cxn ang="0">
                  <a:pos x="80" y="88"/>
                </a:cxn>
                <a:cxn ang="0">
                  <a:pos x="137" y="57"/>
                </a:cxn>
                <a:cxn ang="0">
                  <a:pos x="168" y="83"/>
                </a:cxn>
                <a:cxn ang="0">
                  <a:pos x="68" y="133"/>
                </a:cxn>
                <a:cxn ang="0">
                  <a:pos x="31" y="180"/>
                </a:cxn>
              </a:cxnLst>
              <a:rect l="0" t="0" r="r" b="b"/>
              <a:pathLst>
                <a:path w="168" h="180">
                  <a:moveTo>
                    <a:pt x="31" y="180"/>
                  </a:moveTo>
                  <a:lnTo>
                    <a:pt x="0" y="154"/>
                  </a:lnTo>
                  <a:lnTo>
                    <a:pt x="38" y="109"/>
                  </a:lnTo>
                  <a:lnTo>
                    <a:pt x="64" y="0"/>
                  </a:lnTo>
                  <a:lnTo>
                    <a:pt x="99" y="26"/>
                  </a:lnTo>
                  <a:lnTo>
                    <a:pt x="80" y="88"/>
                  </a:lnTo>
                  <a:lnTo>
                    <a:pt x="137" y="57"/>
                  </a:lnTo>
                  <a:lnTo>
                    <a:pt x="168" y="83"/>
                  </a:lnTo>
                  <a:lnTo>
                    <a:pt x="68" y="133"/>
                  </a:lnTo>
                  <a:lnTo>
                    <a:pt x="31" y="1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84" name="Freeform 114">
              <a:extLst>
                <a:ext uri="{FF2B5EF4-FFF2-40B4-BE49-F238E27FC236}">
                  <a16:creationId xmlns:a16="http://schemas.microsoft.com/office/drawing/2014/main" xmlns="" id="{D0F88BFD-B2E8-4ED5-B06D-C7C29D78E862}"/>
                </a:ext>
              </a:extLst>
            </p:cNvPr>
            <p:cNvSpPr>
              <a:spLocks noEditPoints="1"/>
            </p:cNvSpPr>
            <p:nvPr/>
          </p:nvSpPr>
          <p:spPr bwMode="auto">
            <a:xfrm>
              <a:off x="7207444" y="5370260"/>
              <a:ext cx="894475" cy="895112"/>
            </a:xfrm>
            <a:custGeom>
              <a:avLst/>
              <a:gdLst/>
              <a:ahLst/>
              <a:cxnLst>
                <a:cxn ang="0">
                  <a:pos x="297" y="594"/>
                </a:cxn>
                <a:cxn ang="0">
                  <a:pos x="0" y="297"/>
                </a:cxn>
                <a:cxn ang="0">
                  <a:pos x="297" y="0"/>
                </a:cxn>
                <a:cxn ang="0">
                  <a:pos x="594" y="297"/>
                </a:cxn>
                <a:cxn ang="0">
                  <a:pos x="297" y="594"/>
                </a:cxn>
                <a:cxn ang="0">
                  <a:pos x="297" y="40"/>
                </a:cxn>
                <a:cxn ang="0">
                  <a:pos x="40" y="297"/>
                </a:cxn>
                <a:cxn ang="0">
                  <a:pos x="297" y="554"/>
                </a:cxn>
                <a:cxn ang="0">
                  <a:pos x="554" y="297"/>
                </a:cxn>
                <a:cxn ang="0">
                  <a:pos x="297" y="40"/>
                </a:cxn>
              </a:cxnLst>
              <a:rect l="0" t="0" r="r" b="b"/>
              <a:pathLst>
                <a:path w="594" h="594">
                  <a:moveTo>
                    <a:pt x="297" y="594"/>
                  </a:moveTo>
                  <a:cubicBezTo>
                    <a:pt x="133" y="594"/>
                    <a:pt x="0" y="461"/>
                    <a:pt x="0" y="297"/>
                  </a:cubicBezTo>
                  <a:cubicBezTo>
                    <a:pt x="0" y="134"/>
                    <a:pt x="133" y="0"/>
                    <a:pt x="297" y="0"/>
                  </a:cubicBezTo>
                  <a:cubicBezTo>
                    <a:pt x="460" y="0"/>
                    <a:pt x="594" y="134"/>
                    <a:pt x="594" y="297"/>
                  </a:cubicBezTo>
                  <a:cubicBezTo>
                    <a:pt x="594" y="461"/>
                    <a:pt x="460" y="594"/>
                    <a:pt x="297" y="594"/>
                  </a:cubicBezTo>
                  <a:close/>
                  <a:moveTo>
                    <a:pt x="297" y="40"/>
                  </a:moveTo>
                  <a:cubicBezTo>
                    <a:pt x="155" y="40"/>
                    <a:pt x="40" y="156"/>
                    <a:pt x="40" y="297"/>
                  </a:cubicBezTo>
                  <a:cubicBezTo>
                    <a:pt x="40" y="439"/>
                    <a:pt x="155" y="554"/>
                    <a:pt x="297" y="554"/>
                  </a:cubicBezTo>
                  <a:cubicBezTo>
                    <a:pt x="438" y="554"/>
                    <a:pt x="554" y="439"/>
                    <a:pt x="554" y="297"/>
                  </a:cubicBezTo>
                  <a:cubicBezTo>
                    <a:pt x="554" y="156"/>
                    <a:pt x="438" y="40"/>
                    <a:pt x="297"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grpSp>
      <p:sp>
        <p:nvSpPr>
          <p:cNvPr id="285" name="Szövegdoboz 81">
            <a:extLst>
              <a:ext uri="{FF2B5EF4-FFF2-40B4-BE49-F238E27FC236}">
                <a16:creationId xmlns:a16="http://schemas.microsoft.com/office/drawing/2014/main" xmlns="" id="{2D7DA7EF-B634-4902-9477-95817559B2E6}"/>
              </a:ext>
            </a:extLst>
          </p:cNvPr>
          <p:cNvSpPr txBox="1"/>
          <p:nvPr/>
        </p:nvSpPr>
        <p:spPr>
          <a:xfrm>
            <a:off x="1259632" y="1322690"/>
            <a:ext cx="1601443" cy="4693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BB040"/>
                </a:solidFill>
                <a:effectLst/>
                <a:uLnTx/>
                <a:uFillTx/>
                <a:latin typeface="Calibri"/>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404040"/>
                </a:solidFill>
                <a:effectLst/>
                <a:uLnTx/>
                <a:uFillTx/>
                <a:latin typeface="Calibri"/>
                <a:ea typeface="+mn-ea"/>
                <a:cs typeface="+mn-cs"/>
              </a:rPr>
              <a:t>Primary school</a:t>
            </a:r>
          </a:p>
        </p:txBody>
      </p:sp>
      <p:sp>
        <p:nvSpPr>
          <p:cNvPr id="286" name="Szövegdoboz 81">
            <a:extLst>
              <a:ext uri="{FF2B5EF4-FFF2-40B4-BE49-F238E27FC236}">
                <a16:creationId xmlns:a16="http://schemas.microsoft.com/office/drawing/2014/main" xmlns="" id="{C1E8895C-DB97-41AB-A94A-4F2444381A52}"/>
              </a:ext>
            </a:extLst>
          </p:cNvPr>
          <p:cNvSpPr txBox="1"/>
          <p:nvPr/>
        </p:nvSpPr>
        <p:spPr>
          <a:xfrm>
            <a:off x="1259632" y="2084824"/>
            <a:ext cx="1601443"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BB040"/>
                </a:solidFill>
                <a:effectLst/>
                <a:uLnTx/>
                <a:uFillTx/>
                <a:latin typeface="Calibri"/>
                <a:ea typeface="+mn-ea"/>
                <a:cs typeface="+mn-cs"/>
              </a:rPr>
              <a:t>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404040"/>
                </a:solidFill>
                <a:effectLst/>
                <a:uLnTx/>
                <a:uFillTx/>
                <a:latin typeface="Calibri"/>
                <a:ea typeface="+mn-ea"/>
                <a:cs typeface="+mn-cs"/>
              </a:rPr>
              <a:t>Vocational high school graduation</a:t>
            </a:r>
          </a:p>
        </p:txBody>
      </p:sp>
      <p:sp>
        <p:nvSpPr>
          <p:cNvPr id="287" name="Szövegdoboz 81">
            <a:extLst>
              <a:ext uri="{FF2B5EF4-FFF2-40B4-BE49-F238E27FC236}">
                <a16:creationId xmlns:a16="http://schemas.microsoft.com/office/drawing/2014/main" xmlns="" id="{6E35CC59-C904-4D05-A2BC-68E6D16B693F}"/>
              </a:ext>
            </a:extLst>
          </p:cNvPr>
          <p:cNvSpPr txBox="1"/>
          <p:nvPr/>
        </p:nvSpPr>
        <p:spPr>
          <a:xfrm>
            <a:off x="1258406" y="3196780"/>
            <a:ext cx="1601443" cy="4693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BB040"/>
                </a:solidFill>
                <a:effectLst/>
                <a:uLnTx/>
                <a:uFillTx/>
                <a:latin typeface="Calibri"/>
              </a:rPr>
              <a:t>48%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404040"/>
                </a:solidFill>
                <a:effectLst/>
                <a:uLnTx/>
                <a:uFillTx/>
                <a:latin typeface="Calibri"/>
              </a:rPr>
              <a:t>High</a:t>
            </a:r>
            <a:r>
              <a:rPr kumimoji="0" lang="hu-HU" sz="1050" b="0" i="0" u="none" strike="noStrike" kern="0" cap="none" spc="0" normalizeH="0" baseline="0" noProof="0" dirty="0">
                <a:ln>
                  <a:noFill/>
                </a:ln>
                <a:solidFill>
                  <a:srgbClr val="404040"/>
                </a:solidFill>
                <a:effectLst/>
                <a:uLnTx/>
                <a:uFillTx/>
                <a:latin typeface="Calibri"/>
              </a:rPr>
              <a:t>-</a:t>
            </a:r>
            <a:r>
              <a:rPr kumimoji="0" lang="en-GB" sz="1050" b="0" i="0" u="none" strike="noStrike" kern="0" cap="none" spc="0" normalizeH="0" baseline="0" noProof="0" dirty="0" err="1">
                <a:ln>
                  <a:noFill/>
                </a:ln>
                <a:solidFill>
                  <a:srgbClr val="404040"/>
                </a:solidFill>
                <a:effectLst/>
                <a:uLnTx/>
                <a:uFillTx/>
                <a:latin typeface="Calibri"/>
              </a:rPr>
              <a:t>schoo</a:t>
            </a:r>
            <a:r>
              <a:rPr lang="en-GB" sz="1050" kern="0" dirty="0">
                <a:solidFill>
                  <a:srgbClr val="404040"/>
                </a:solidFill>
                <a:latin typeface="Calibri"/>
              </a:rPr>
              <a:t>l graduation</a:t>
            </a:r>
            <a:endParaRPr kumimoji="0" lang="en-GB" sz="1000" b="0" i="0" u="none" strike="noStrike" kern="0" cap="none" spc="0" normalizeH="0" baseline="0" noProof="0" dirty="0">
              <a:ln>
                <a:noFill/>
              </a:ln>
              <a:solidFill>
                <a:srgbClr val="404040"/>
              </a:solidFill>
              <a:effectLst/>
              <a:uLnTx/>
              <a:uFillTx/>
              <a:latin typeface="Calibri"/>
            </a:endParaRPr>
          </a:p>
        </p:txBody>
      </p:sp>
      <p:sp>
        <p:nvSpPr>
          <p:cNvPr id="288" name="Szövegdoboz 81">
            <a:extLst>
              <a:ext uri="{FF2B5EF4-FFF2-40B4-BE49-F238E27FC236}">
                <a16:creationId xmlns:a16="http://schemas.microsoft.com/office/drawing/2014/main" xmlns="" id="{A676445C-D868-433A-9D0C-951E3DA9B750}"/>
              </a:ext>
            </a:extLst>
          </p:cNvPr>
          <p:cNvSpPr txBox="1"/>
          <p:nvPr/>
        </p:nvSpPr>
        <p:spPr>
          <a:xfrm>
            <a:off x="1280807" y="4131002"/>
            <a:ext cx="1601443" cy="4693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BB040"/>
                </a:solidFill>
                <a:effectLst/>
                <a:uLnTx/>
                <a:uFillTx/>
                <a:latin typeface="Calibri"/>
              </a:rPr>
              <a:t>32%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0" dirty="0">
                <a:solidFill>
                  <a:srgbClr val="404040"/>
                </a:solidFill>
                <a:latin typeface="Calibri"/>
              </a:rPr>
              <a:t>University, college degree</a:t>
            </a:r>
            <a:endParaRPr kumimoji="0" lang="en-GB" sz="1000" b="0" i="0" u="none" strike="noStrike" kern="0" cap="none" spc="0" normalizeH="0" baseline="0" noProof="0" dirty="0">
              <a:ln>
                <a:noFill/>
              </a:ln>
              <a:solidFill>
                <a:srgbClr val="404040"/>
              </a:solidFill>
              <a:effectLst/>
              <a:uLnTx/>
              <a:uFillTx/>
              <a:latin typeface="Calibri"/>
            </a:endParaRPr>
          </a:p>
        </p:txBody>
      </p:sp>
      <p:sp>
        <p:nvSpPr>
          <p:cNvPr id="289" name="Szövegdoboz 35">
            <a:extLst>
              <a:ext uri="{FF2B5EF4-FFF2-40B4-BE49-F238E27FC236}">
                <a16:creationId xmlns:a16="http://schemas.microsoft.com/office/drawing/2014/main" xmlns="" id="{C0AEB1BD-1E09-475E-BA86-F242561A6DF4}"/>
              </a:ext>
            </a:extLst>
          </p:cNvPr>
          <p:cNvSpPr txBox="1"/>
          <p:nvPr/>
        </p:nvSpPr>
        <p:spPr>
          <a:xfrm>
            <a:off x="323528" y="555526"/>
            <a:ext cx="3142541" cy="276999"/>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200" kern="0" dirty="0">
                <a:solidFill>
                  <a:srgbClr val="58595B"/>
                </a:solidFill>
                <a:latin typeface="Calibri"/>
              </a:rPr>
              <a:t>LEVEL OF EDUCATION</a:t>
            </a:r>
            <a:endParaRPr kumimoji="0" lang="en-GB" sz="1200" b="0" i="0" u="none" strike="noStrike" kern="0" cap="none" spc="0" normalizeH="0" baseline="0" noProof="0" dirty="0">
              <a:ln>
                <a:noFill/>
              </a:ln>
              <a:solidFill>
                <a:srgbClr val="58595B"/>
              </a:solidFill>
              <a:effectLst/>
              <a:uLnTx/>
              <a:uFillTx/>
              <a:latin typeface="Calibri"/>
            </a:endParaRPr>
          </a:p>
        </p:txBody>
      </p:sp>
      <p:sp>
        <p:nvSpPr>
          <p:cNvPr id="290" name="Szövegdoboz 35">
            <a:extLst>
              <a:ext uri="{FF2B5EF4-FFF2-40B4-BE49-F238E27FC236}">
                <a16:creationId xmlns:a16="http://schemas.microsoft.com/office/drawing/2014/main" xmlns="" id="{ADD3B357-6E64-4C18-A065-0B67C2D728B9}"/>
              </a:ext>
            </a:extLst>
          </p:cNvPr>
          <p:cNvSpPr txBox="1"/>
          <p:nvPr/>
        </p:nvSpPr>
        <p:spPr>
          <a:xfrm>
            <a:off x="2869619" y="549693"/>
            <a:ext cx="3142541" cy="276999"/>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58595B"/>
                </a:solidFill>
                <a:effectLst/>
                <a:uLnTx/>
                <a:uFillTx/>
                <a:latin typeface="Calibri"/>
                <a:ea typeface="+mn-ea"/>
                <a:cs typeface="+mn-cs"/>
              </a:rPr>
              <a:t>EMPLOYMENT STATUS</a:t>
            </a:r>
          </a:p>
        </p:txBody>
      </p:sp>
      <p:graphicFrame>
        <p:nvGraphicFramePr>
          <p:cNvPr id="303" name="Chart 4">
            <a:extLst>
              <a:ext uri="{FF2B5EF4-FFF2-40B4-BE49-F238E27FC236}">
                <a16:creationId xmlns:a16="http://schemas.microsoft.com/office/drawing/2014/main" xmlns="" id="{66218359-2815-4B03-BD06-8F06A8F023B6}"/>
              </a:ext>
            </a:extLst>
          </p:cNvPr>
          <p:cNvGraphicFramePr>
            <a:graphicFrameLocks noChangeAspect="1"/>
          </p:cNvGraphicFramePr>
          <p:nvPr>
            <p:extLst>
              <p:ext uri="{D42A27DB-BD31-4B8C-83A1-F6EECF244321}">
                <p14:modId xmlns:p14="http://schemas.microsoft.com/office/powerpoint/2010/main" val="1598848038"/>
              </p:ext>
            </p:extLst>
          </p:nvPr>
        </p:nvGraphicFramePr>
        <p:xfrm>
          <a:off x="3277142" y="927428"/>
          <a:ext cx="980238" cy="9711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7" name="Chart 4">
            <a:extLst>
              <a:ext uri="{FF2B5EF4-FFF2-40B4-BE49-F238E27FC236}">
                <a16:creationId xmlns:a16="http://schemas.microsoft.com/office/drawing/2014/main" xmlns="" id="{1C23912A-0BC1-4292-9DC4-19197D6C0F1D}"/>
              </a:ext>
            </a:extLst>
          </p:cNvPr>
          <p:cNvGraphicFramePr>
            <a:graphicFrameLocks noChangeAspect="1"/>
          </p:cNvGraphicFramePr>
          <p:nvPr>
            <p:extLst>
              <p:ext uri="{D42A27DB-BD31-4B8C-83A1-F6EECF244321}">
                <p14:modId xmlns:p14="http://schemas.microsoft.com/office/powerpoint/2010/main" val="2707439900"/>
              </p:ext>
            </p:extLst>
          </p:nvPr>
        </p:nvGraphicFramePr>
        <p:xfrm>
          <a:off x="3277142" y="1851670"/>
          <a:ext cx="980238" cy="9711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9" name="Chart 4">
            <a:extLst>
              <a:ext uri="{FF2B5EF4-FFF2-40B4-BE49-F238E27FC236}">
                <a16:creationId xmlns:a16="http://schemas.microsoft.com/office/drawing/2014/main" xmlns="" id="{6D629D1D-5787-493B-889D-EB1793FD52F9}"/>
              </a:ext>
            </a:extLst>
          </p:cNvPr>
          <p:cNvGraphicFramePr>
            <a:graphicFrameLocks noChangeAspect="1"/>
          </p:cNvGraphicFramePr>
          <p:nvPr>
            <p:extLst>
              <p:ext uri="{D42A27DB-BD31-4B8C-83A1-F6EECF244321}">
                <p14:modId xmlns:p14="http://schemas.microsoft.com/office/powerpoint/2010/main" val="2050164594"/>
              </p:ext>
            </p:extLst>
          </p:nvPr>
        </p:nvGraphicFramePr>
        <p:xfrm>
          <a:off x="3277142" y="2818587"/>
          <a:ext cx="980238" cy="9711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61" name="Chart 4">
            <a:extLst>
              <a:ext uri="{FF2B5EF4-FFF2-40B4-BE49-F238E27FC236}">
                <a16:creationId xmlns:a16="http://schemas.microsoft.com/office/drawing/2014/main" xmlns="" id="{1121045A-7BC9-4B22-83A1-71FEC8570A43}"/>
              </a:ext>
            </a:extLst>
          </p:cNvPr>
          <p:cNvGraphicFramePr>
            <a:graphicFrameLocks noChangeAspect="1"/>
          </p:cNvGraphicFramePr>
          <p:nvPr>
            <p:extLst>
              <p:ext uri="{D42A27DB-BD31-4B8C-83A1-F6EECF244321}">
                <p14:modId xmlns:p14="http://schemas.microsoft.com/office/powerpoint/2010/main" val="89765846"/>
              </p:ext>
            </p:extLst>
          </p:nvPr>
        </p:nvGraphicFramePr>
        <p:xfrm>
          <a:off x="3275856" y="3719671"/>
          <a:ext cx="980238" cy="971124"/>
        </p:xfrm>
        <a:graphic>
          <a:graphicData uri="http://schemas.openxmlformats.org/drawingml/2006/chart">
            <c:chart xmlns:c="http://schemas.openxmlformats.org/drawingml/2006/chart" xmlns:r="http://schemas.openxmlformats.org/officeDocument/2006/relationships" r:id="rId7"/>
          </a:graphicData>
        </a:graphic>
      </p:graphicFrame>
      <p:sp>
        <p:nvSpPr>
          <p:cNvPr id="363" name="Szövegdoboz 81">
            <a:extLst>
              <a:ext uri="{FF2B5EF4-FFF2-40B4-BE49-F238E27FC236}">
                <a16:creationId xmlns:a16="http://schemas.microsoft.com/office/drawing/2014/main" xmlns="" id="{8902DFF6-CEF7-43FE-9E94-28BEFE3069BC}"/>
              </a:ext>
            </a:extLst>
          </p:cNvPr>
          <p:cNvSpPr txBox="1"/>
          <p:nvPr/>
        </p:nvSpPr>
        <p:spPr>
          <a:xfrm>
            <a:off x="4173518" y="1318982"/>
            <a:ext cx="1601443" cy="4693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0" dirty="0">
                <a:solidFill>
                  <a:schemeClr val="accent4"/>
                </a:solidFill>
                <a:latin typeface="Calibri"/>
              </a:rPr>
              <a:t>72</a:t>
            </a:r>
            <a:r>
              <a:rPr kumimoji="0" lang="en-GB" sz="1400" b="1" i="0" u="none" strike="noStrike" kern="0" cap="none" spc="0" normalizeH="0" baseline="0" noProof="0" dirty="0">
                <a:ln>
                  <a:noFill/>
                </a:ln>
                <a:solidFill>
                  <a:schemeClr val="accent4"/>
                </a:solidFill>
                <a:effectLst/>
                <a:uLnTx/>
                <a:uFillTx/>
                <a:latin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404040"/>
                </a:solidFill>
                <a:effectLst/>
                <a:uLnTx/>
                <a:uFillTx/>
                <a:latin typeface="Calibri"/>
              </a:rPr>
              <a:t>Employee</a:t>
            </a:r>
          </a:p>
        </p:txBody>
      </p:sp>
      <p:sp>
        <p:nvSpPr>
          <p:cNvPr id="364" name="Szövegdoboz 81">
            <a:extLst>
              <a:ext uri="{FF2B5EF4-FFF2-40B4-BE49-F238E27FC236}">
                <a16:creationId xmlns:a16="http://schemas.microsoft.com/office/drawing/2014/main" xmlns="" id="{EE89B44C-C1C1-485F-B193-1238287D4395}"/>
              </a:ext>
            </a:extLst>
          </p:cNvPr>
          <p:cNvSpPr txBox="1"/>
          <p:nvPr/>
        </p:nvSpPr>
        <p:spPr>
          <a:xfrm>
            <a:off x="4173518" y="2255086"/>
            <a:ext cx="1601443" cy="4693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accent4"/>
                </a:solidFill>
                <a:effectLst/>
                <a:uLnTx/>
                <a:uFillTx/>
                <a:latin typeface="Calibri"/>
                <a:ea typeface="+mn-ea"/>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404040"/>
                </a:solidFill>
                <a:effectLst/>
                <a:uLnTx/>
                <a:uFillTx/>
                <a:latin typeface="Calibri"/>
                <a:ea typeface="+mn-ea"/>
                <a:cs typeface="+mn-cs"/>
              </a:rPr>
              <a:t>Housewife</a:t>
            </a:r>
          </a:p>
        </p:txBody>
      </p:sp>
      <p:sp>
        <p:nvSpPr>
          <p:cNvPr id="365" name="Szövegdoboz 81">
            <a:extLst>
              <a:ext uri="{FF2B5EF4-FFF2-40B4-BE49-F238E27FC236}">
                <a16:creationId xmlns:a16="http://schemas.microsoft.com/office/drawing/2014/main" xmlns="" id="{AD2D6B26-5243-4A11-90E5-83259A0E1FF6}"/>
              </a:ext>
            </a:extLst>
          </p:cNvPr>
          <p:cNvSpPr txBox="1"/>
          <p:nvPr/>
        </p:nvSpPr>
        <p:spPr>
          <a:xfrm>
            <a:off x="4172292" y="3193072"/>
            <a:ext cx="1601443"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accent4"/>
                </a:solidFill>
                <a:effectLst/>
                <a:uLnTx/>
                <a:uFillTx/>
                <a:latin typeface="Calibri"/>
              </a:rPr>
              <a:t>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404040"/>
                </a:solidFill>
                <a:effectLst/>
                <a:uLnTx/>
                <a:uFillTx/>
                <a:latin typeface="Calibri"/>
              </a:rPr>
              <a:t>Self</a:t>
            </a:r>
            <a:r>
              <a:rPr lang="en-GB" sz="1050" kern="0" dirty="0">
                <a:solidFill>
                  <a:srgbClr val="404040"/>
                </a:solidFill>
                <a:latin typeface="Calibri"/>
              </a:rPr>
              <a:t>-employed, Entrepreneur</a:t>
            </a:r>
            <a:endParaRPr kumimoji="0" lang="en-GB" sz="1000" b="0" i="0" u="none" strike="noStrike" kern="0" cap="none" spc="0" normalizeH="0" baseline="0" noProof="0" dirty="0">
              <a:ln>
                <a:noFill/>
              </a:ln>
              <a:solidFill>
                <a:srgbClr val="404040"/>
              </a:solidFill>
              <a:effectLst/>
              <a:uLnTx/>
              <a:uFillTx/>
              <a:latin typeface="Calibri"/>
            </a:endParaRPr>
          </a:p>
        </p:txBody>
      </p:sp>
      <p:sp>
        <p:nvSpPr>
          <p:cNvPr id="366" name="Szövegdoboz 81">
            <a:extLst>
              <a:ext uri="{FF2B5EF4-FFF2-40B4-BE49-F238E27FC236}">
                <a16:creationId xmlns:a16="http://schemas.microsoft.com/office/drawing/2014/main" xmlns="" id="{E3CB0131-A68E-49E1-8B0D-4012F5F1EA44}"/>
              </a:ext>
            </a:extLst>
          </p:cNvPr>
          <p:cNvSpPr txBox="1"/>
          <p:nvPr/>
        </p:nvSpPr>
        <p:spPr>
          <a:xfrm>
            <a:off x="4194693" y="4127294"/>
            <a:ext cx="1601443" cy="4693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accent4"/>
                </a:solidFill>
                <a:effectLst/>
                <a:uLnTx/>
                <a:uFillTx/>
                <a:latin typeface="Calibri"/>
                <a:ea typeface="+mn-ea"/>
                <a:cs typeface="+mn-cs"/>
              </a:rPr>
              <a:t>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404040"/>
                </a:solidFill>
                <a:effectLst/>
                <a:uLnTx/>
                <a:uFillTx/>
                <a:latin typeface="Calibri"/>
                <a:ea typeface="+mn-ea"/>
                <a:cs typeface="+mn-cs"/>
              </a:rPr>
              <a:t>Other</a:t>
            </a:r>
            <a:endParaRPr kumimoji="0" lang="en-GB" sz="1000" b="0" i="0" u="none" strike="noStrike" kern="0" cap="none" spc="0" normalizeH="0" baseline="0" noProof="0" dirty="0">
              <a:ln>
                <a:noFill/>
              </a:ln>
              <a:solidFill>
                <a:srgbClr val="404040"/>
              </a:solidFill>
              <a:effectLst/>
              <a:uLnTx/>
              <a:uFillTx/>
              <a:latin typeface="Calibri"/>
              <a:ea typeface="+mn-ea"/>
              <a:cs typeface="+mn-cs"/>
            </a:endParaRPr>
          </a:p>
        </p:txBody>
      </p:sp>
      <p:pic>
        <p:nvPicPr>
          <p:cNvPr id="120" name="Picture 119">
            <a:extLst>
              <a:ext uri="{FF2B5EF4-FFF2-40B4-BE49-F238E27FC236}">
                <a16:creationId xmlns:a16="http://schemas.microsoft.com/office/drawing/2014/main" xmlns="" id="{95BB56E9-E929-4067-BB26-01A83571784B}"/>
              </a:ext>
            </a:extLst>
          </p:cNvPr>
          <p:cNvPicPr>
            <a:picLocks noChangeAspect="1"/>
          </p:cNvPicPr>
          <p:nvPr/>
        </p:nvPicPr>
        <p:blipFill>
          <a:blip r:embed="rId8"/>
          <a:stretch>
            <a:fillRect/>
          </a:stretch>
        </p:blipFill>
        <p:spPr>
          <a:xfrm>
            <a:off x="7564578" y="4840516"/>
            <a:ext cx="1034081" cy="242440"/>
          </a:xfrm>
          <a:prstGeom prst="rect">
            <a:avLst/>
          </a:prstGeom>
        </p:spPr>
      </p:pic>
      <p:pic>
        <p:nvPicPr>
          <p:cNvPr id="121" name="Picture 120">
            <a:extLst>
              <a:ext uri="{FF2B5EF4-FFF2-40B4-BE49-F238E27FC236}">
                <a16:creationId xmlns:a16="http://schemas.microsoft.com/office/drawing/2014/main" xmlns="" id="{0C57B5EB-9BA5-487D-B7A3-04599586AE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2280" y="4619725"/>
            <a:ext cx="600901" cy="600901"/>
          </a:xfrm>
          <a:prstGeom prst="rect">
            <a:avLst/>
          </a:prstGeom>
        </p:spPr>
      </p:pic>
    </p:spTree>
    <p:extLst>
      <p:ext uri="{BB962C8B-B14F-4D97-AF65-F5344CB8AC3E}">
        <p14:creationId xmlns:p14="http://schemas.microsoft.com/office/powerpoint/2010/main" val="3046798439"/>
      </p:ext>
    </p:extLst>
  </p:cSld>
  <p:clrMapOvr>
    <a:masterClrMapping/>
  </p:clrMapOvr>
</p:sld>
</file>

<file path=ppt/theme/theme1.xml><?xml version="1.0" encoding="utf-8"?>
<a:theme xmlns:a="http://schemas.openxmlformats.org/drawingml/2006/main" name="1_úvodní slide">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10.xml><?xml version="1.0" encoding="utf-8"?>
<a:theme xmlns:a="http://schemas.openxmlformats.org/drawingml/2006/main" name="6_textové snímk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11.xml><?xml version="1.0" encoding="utf-8"?>
<a:theme xmlns:a="http://schemas.openxmlformats.org/drawingml/2006/main" name="7_kontakt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12.xml><?xml version="1.0" encoding="utf-8"?>
<a:theme xmlns:a="http://schemas.openxmlformats.org/drawingml/2006/main" name="4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13.xml><?xml version="1.0" encoding="utf-8"?>
<a:theme xmlns:a="http://schemas.openxmlformats.org/drawingml/2006/main" name="7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14.xml><?xml version="1.0" encoding="utf-8"?>
<a:theme xmlns:a="http://schemas.openxmlformats.org/drawingml/2006/main" name="5_textové snímk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15.xml><?xml version="1.0" encoding="utf-8"?>
<a:theme xmlns:a="http://schemas.openxmlformats.org/drawingml/2006/main" name="6_dělící snímky BEZ obrázku">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6.xml><?xml version="1.0" encoding="utf-8"?>
<a:theme xmlns:a="http://schemas.openxmlformats.org/drawingml/2006/main" name="9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17.xml><?xml version="1.0" encoding="utf-8"?>
<a:theme xmlns:a="http://schemas.openxmlformats.org/drawingml/2006/main" name="5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18.xml><?xml version="1.0" encoding="utf-8"?>
<a:theme xmlns:a="http://schemas.openxmlformats.org/drawingml/2006/main" name="7_textové snímk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19.xml><?xml version="1.0" encoding="utf-8"?>
<a:theme xmlns:a="http://schemas.openxmlformats.org/drawingml/2006/main" name="8_textové snímk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2.xml><?xml version="1.0" encoding="utf-8"?>
<a:theme xmlns:a="http://schemas.openxmlformats.org/drawingml/2006/main" name="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20.xml><?xml version="1.0" encoding="utf-8"?>
<a:theme xmlns:a="http://schemas.openxmlformats.org/drawingml/2006/main" name="10_kontakt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21.xml><?xml version="1.0" encoding="utf-8"?>
<a:theme xmlns:a="http://schemas.openxmlformats.org/drawingml/2006/main" name="10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22.xml><?xml version="1.0" encoding="utf-8"?>
<a:theme xmlns:a="http://schemas.openxmlformats.org/drawingml/2006/main" name="8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23.xml><?xml version="1.0" encoding="utf-8"?>
<a:theme xmlns:a="http://schemas.openxmlformats.org/drawingml/2006/main" name="Office Theme">
  <a:themeElements>
    <a:clrScheme name="Ipsos MORI">
      <a:dk1>
        <a:srgbClr val="1C1C1C"/>
      </a:dk1>
      <a:lt1>
        <a:sysClr val="window" lastClr="FFFFFF"/>
      </a:lt1>
      <a:dk2>
        <a:srgbClr val="1F4A7E"/>
      </a:dk2>
      <a:lt2>
        <a:srgbClr val="F0F0F0"/>
      </a:lt2>
      <a:accent1>
        <a:srgbClr val="ED6736"/>
      </a:accent1>
      <a:accent2>
        <a:srgbClr val="FBB040"/>
      </a:accent2>
      <a:accent3>
        <a:srgbClr val="A1C46B"/>
      </a:accent3>
      <a:accent4>
        <a:srgbClr val="C7C7C7"/>
      </a:accent4>
      <a:accent5>
        <a:srgbClr val="A8CCDD"/>
      </a:accent5>
      <a:accent6>
        <a:srgbClr val="038F94"/>
      </a:accent6>
      <a:hlink>
        <a:srgbClr val="FFC000"/>
      </a:hlink>
      <a:folHlink>
        <a:srgbClr val="800080"/>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44450">
          <a:solidFill>
            <a:schemeClr val="tx1">
              <a:lumMod val="25000"/>
              <a:lumOff val="75000"/>
            </a:schemeClr>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normAutofit/>
      </a:bodyPr>
      <a:lstStyle>
        <a:defPPr marL="4763">
          <a:spcBef>
            <a:spcPts val="1200"/>
          </a:spcBef>
          <a:defRPr sz="1800" dirty="0" smtClean="0">
            <a:solidFill>
              <a:srgbClr val="1C1C1C">
                <a:lumMod val="75000"/>
                <a:lumOff val="25000"/>
              </a:srgbClr>
            </a:solidFill>
          </a:defRPr>
        </a:defPPr>
      </a:lstStyle>
    </a:txDef>
  </a:objectDefaults>
  <a:extraClrSchemeLst/>
</a:theme>
</file>

<file path=ppt/theme/theme2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ělící snímky BEZ obrázku">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4_textové snímk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5.xml><?xml version="1.0" encoding="utf-8"?>
<a:theme xmlns:a="http://schemas.openxmlformats.org/drawingml/2006/main" name="Snímky pro graf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dirty="0" err="1" smtClean="0">
            <a:solidFill>
              <a:srgbClr val="003399"/>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6_kontakt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7.xml><?xml version="1.0" encoding="utf-8"?>
<a:theme xmlns:a="http://schemas.openxmlformats.org/drawingml/2006/main" name="1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8.xml><?xml version="1.0" encoding="utf-8"?>
<a:theme xmlns:a="http://schemas.openxmlformats.org/drawingml/2006/main" name="2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9.xml><?xml version="1.0" encoding="utf-8"?>
<a:theme xmlns:a="http://schemas.openxmlformats.org/drawingml/2006/main" name="3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Override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78293</TotalTime>
  <Words>5752</Words>
  <Application>Microsoft Office PowerPoint</Application>
  <PresentationFormat>Diavetítés a képernyőre (16:9 oldalarány)</PresentationFormat>
  <Paragraphs>794</Paragraphs>
  <Slides>61</Slides>
  <Notes>10</Notes>
  <HiddenSlides>0</HiddenSlides>
  <MMClips>0</MMClips>
  <ScaleCrop>false</ScaleCrop>
  <HeadingPairs>
    <vt:vector size="6" baseType="variant">
      <vt:variant>
        <vt:lpstr>Használt betűtípusok</vt:lpstr>
      </vt:variant>
      <vt:variant>
        <vt:i4>9</vt:i4>
      </vt:variant>
      <vt:variant>
        <vt:lpstr>Téma</vt:lpstr>
      </vt:variant>
      <vt:variant>
        <vt:i4>23</vt:i4>
      </vt:variant>
      <vt:variant>
        <vt:lpstr>Diacímek</vt:lpstr>
      </vt:variant>
      <vt:variant>
        <vt:i4>61</vt:i4>
      </vt:variant>
    </vt:vector>
  </HeadingPairs>
  <TitlesOfParts>
    <vt:vector size="93" baseType="lpstr">
      <vt:lpstr>굴림</vt:lpstr>
      <vt:lpstr>Arial</vt:lpstr>
      <vt:lpstr>Arial CE</vt:lpstr>
      <vt:lpstr>AvantGarde MdCn BT</vt:lpstr>
      <vt:lpstr>Calibri</vt:lpstr>
      <vt:lpstr>Gill Sans</vt:lpstr>
      <vt:lpstr>Helvetica Neue Light</vt:lpstr>
      <vt:lpstr>Times New Roman</vt:lpstr>
      <vt:lpstr>Wingdings</vt:lpstr>
      <vt:lpstr>1_úvodní slide</vt:lpstr>
      <vt:lpstr>2 _dělící snímky s obrázkem</vt:lpstr>
      <vt:lpstr>3_dělící snímky BEZ obrázku</vt:lpstr>
      <vt:lpstr>4_textové snímky</vt:lpstr>
      <vt:lpstr>Snímky pro grafy</vt:lpstr>
      <vt:lpstr>6_kontakty</vt:lpstr>
      <vt:lpstr>1_2 _dělící snímky s obrázkem</vt:lpstr>
      <vt:lpstr>2_2 _dělící snímky s obrázkem</vt:lpstr>
      <vt:lpstr>3_2 _dělící snímky s obrázkem</vt:lpstr>
      <vt:lpstr>6_textové snímky</vt:lpstr>
      <vt:lpstr>7_kontakty</vt:lpstr>
      <vt:lpstr>4_2 _dělící snímky s obrázkem</vt:lpstr>
      <vt:lpstr>7_2 _dělící snímky s obrázkem</vt:lpstr>
      <vt:lpstr>5_textové snímky</vt:lpstr>
      <vt:lpstr>6_dělící snímky BEZ obrázku</vt:lpstr>
      <vt:lpstr>9_2 _dělící snímky s obrázkem</vt:lpstr>
      <vt:lpstr>5_2 _dělící snímky s obrázkem</vt:lpstr>
      <vt:lpstr>7_textové snímky</vt:lpstr>
      <vt:lpstr>8_textové snímky</vt:lpstr>
      <vt:lpstr>10_kontakty</vt:lpstr>
      <vt:lpstr>10_2 _dělící snímky s obrázkem</vt:lpstr>
      <vt:lpstr>8_2 _dělící snímky s obrázkem</vt:lpstr>
      <vt:lpstr>Office Theme</vt:lpstr>
      <vt:lpstr>PowerPoint bemutató</vt:lpstr>
      <vt:lpstr>Content</vt:lpstr>
      <vt:lpstr>PowerPoint bemutató</vt:lpstr>
      <vt:lpstr>The Scope of the Research</vt:lpstr>
      <vt:lpstr>5Ws methodological approach</vt:lpstr>
      <vt:lpstr>Background of the study</vt:lpstr>
      <vt:lpstr>PowerPoint bemutató</vt:lpstr>
      <vt:lpstr>Demographics</vt:lpstr>
      <vt:lpstr>Demographics </vt:lpstr>
      <vt:lpstr>PowerPoint bemutató</vt:lpstr>
      <vt:lpstr>Frequency of watching</vt:lpstr>
      <vt:lpstr>Frequency of watching</vt:lpstr>
      <vt:lpstr>Attitude of watching</vt:lpstr>
      <vt:lpstr>Attitude of watching</vt:lpstr>
      <vt:lpstr>Attitude of watching</vt:lpstr>
      <vt:lpstr>PowerPoint bemutató</vt:lpstr>
      <vt:lpstr>Time of noted watching situations</vt:lpstr>
      <vt:lpstr>Average time spent on one programme</vt:lpstr>
      <vt:lpstr>Releative watching time</vt:lpstr>
      <vt:lpstr>Watched content</vt:lpstr>
      <vt:lpstr>Titles</vt:lpstr>
      <vt:lpstr>Social watching</vt:lpstr>
      <vt:lpstr>Social watching</vt:lpstr>
      <vt:lpstr>Social watching</vt:lpstr>
      <vt:lpstr>Watched channels</vt:lpstr>
      <vt:lpstr>PowerPoint bemutató</vt:lpstr>
      <vt:lpstr>Ratio of switching channels </vt:lpstr>
      <vt:lpstr>Switching channels during a programme</vt:lpstr>
      <vt:lpstr>Switching channels during a programme</vt:lpstr>
      <vt:lpstr>Switching channels during a programme</vt:lpstr>
      <vt:lpstr>Switching channels during a programme</vt:lpstr>
      <vt:lpstr>PowerPoint bemutató</vt:lpstr>
      <vt:lpstr>Simulatneous screen usage</vt:lpstr>
      <vt:lpstr>Ratio of smart phone usage</vt:lpstr>
      <vt:lpstr>Ratio of smart phone usage</vt:lpstr>
      <vt:lpstr>Simultaneous activities</vt:lpstr>
      <vt:lpstr>Relation to the programme</vt:lpstr>
      <vt:lpstr>Activities related to the programme</vt:lpstr>
      <vt:lpstr>Reason behind the simultaneous activity</vt:lpstr>
      <vt:lpstr>PowerPoint bemutató</vt:lpstr>
      <vt:lpstr>Primary screen</vt:lpstr>
      <vt:lpstr>Relationship between the primary screen and demographycs</vt:lpstr>
      <vt:lpstr>Relationship between the primary screen and demographycs</vt:lpstr>
      <vt:lpstr>Relationship between the primary screen and demographycs</vt:lpstr>
      <vt:lpstr>Relationship between the primary screen and the watching situation</vt:lpstr>
      <vt:lpstr>Relationship between the primary screen and the content</vt:lpstr>
      <vt:lpstr>Relationship between the primary screen and the content</vt:lpstr>
      <vt:lpstr>Relationship between the primary screen and the content</vt:lpstr>
      <vt:lpstr>Relationship between the primary screen and the motivation</vt:lpstr>
      <vt:lpstr>Relationship between the primary screen and the motivation</vt:lpstr>
      <vt:lpstr>PowerPoint bemutató</vt:lpstr>
      <vt:lpstr>Target group affinitive to alternative screens</vt:lpstr>
      <vt:lpstr>Target group affinitive to alternative screens</vt:lpstr>
      <vt:lpstr>Conaumption on alternative screen</vt:lpstr>
      <vt:lpstr>Consumption on alternative screen</vt:lpstr>
      <vt:lpstr>PowerPoint bemutató</vt:lpstr>
      <vt:lpstr>Conclusions</vt:lpstr>
      <vt:lpstr>CONTACT AND REFERENCE</vt:lpstr>
      <vt:lpstr>PowerPoint bemutató</vt:lpstr>
      <vt:lpstr>Media industry studies in the care of Ipsos</vt:lpstr>
      <vt:lpstr>Ipsos Hungary References – 2010-2018</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Balázs Kovács</dc:creator>
  <cp:lastModifiedBy>Nati</cp:lastModifiedBy>
  <cp:revision>5176</cp:revision>
  <dcterms:created xsi:type="dcterms:W3CDTF">2012-02-21T08:44:35Z</dcterms:created>
  <dcterms:modified xsi:type="dcterms:W3CDTF">2019-04-15T15:13:09Z</dcterms:modified>
</cp:coreProperties>
</file>