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62.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61.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64.xml"/>
  <Override ContentType="application/vnd.openxmlformats-officedocument.presentationml.slideLayout+xml" PartName="/ppt/slideLayouts/slideLayout21.xml"/>
  <Override ContentType="application/vnd.openxmlformats-officedocument.presentationml.slideLayout+xml" PartName="/ppt/slideLayouts/slideLayout60.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65.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66.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67.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68.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63.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0" roundtripDataSignature="AMtx7mgbxOY0A3LFT7i6L3B1kUwwx/Cxt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2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1:notes"/>
          <p:cNvSpPr txBox="1"/>
          <p:nvPr>
            <p:ph idx="1" type="body"/>
          </p:nvPr>
        </p:nvSpPr>
        <p:spPr>
          <a:xfrm>
            <a:off x="685800" y="4400550"/>
            <a:ext cx="5486400" cy="3600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5" name="Google Shape;39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30" name="Google Shape;53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0" name="Shape 540"/>
        <p:cNvGrpSpPr/>
        <p:nvPr/>
      </p:nvGrpSpPr>
      <p:grpSpPr>
        <a:xfrm>
          <a:off x="0" y="0"/>
          <a:ext cx="0" cy="0"/>
          <a:chOff x="0" y="0"/>
          <a:chExt cx="0" cy="0"/>
        </a:xfrm>
      </p:grpSpPr>
      <p:sp>
        <p:nvSpPr>
          <p:cNvPr id="541" name="Google Shape;541;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2" name="Google Shape;542;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6" name="Shape 556"/>
        <p:cNvGrpSpPr/>
        <p:nvPr/>
      </p:nvGrpSpPr>
      <p:grpSpPr>
        <a:xfrm>
          <a:off x="0" y="0"/>
          <a:ext cx="0" cy="0"/>
          <a:chOff x="0" y="0"/>
          <a:chExt cx="0" cy="0"/>
        </a:xfrm>
      </p:grpSpPr>
      <p:sp>
        <p:nvSpPr>
          <p:cNvPr id="557" name="Google Shape;557;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58" name="Google Shape;55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6" name="Shape 566"/>
        <p:cNvGrpSpPr/>
        <p:nvPr/>
      </p:nvGrpSpPr>
      <p:grpSpPr>
        <a:xfrm>
          <a:off x="0" y="0"/>
          <a:ext cx="0" cy="0"/>
          <a:chOff x="0" y="0"/>
          <a:chExt cx="0" cy="0"/>
        </a:xfrm>
      </p:grpSpPr>
      <p:sp>
        <p:nvSpPr>
          <p:cNvPr id="567" name="Google Shape;567;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68" name="Google Shape;56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3" name="Shape 573"/>
        <p:cNvGrpSpPr/>
        <p:nvPr/>
      </p:nvGrpSpPr>
      <p:grpSpPr>
        <a:xfrm>
          <a:off x="0" y="0"/>
          <a:ext cx="0" cy="0"/>
          <a:chOff x="0" y="0"/>
          <a:chExt cx="0" cy="0"/>
        </a:xfrm>
      </p:grpSpPr>
      <p:sp>
        <p:nvSpPr>
          <p:cNvPr id="574" name="Google Shape;574;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5" name="Google Shape;57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g21e96d2a7c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02" name="Google Shape;402;g21e96d2a7c1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09" name="Google Shape;40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27" name="Google Shape;427;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3" name="Shape 433"/>
        <p:cNvGrpSpPr/>
        <p:nvPr/>
      </p:nvGrpSpPr>
      <p:grpSpPr>
        <a:xfrm>
          <a:off x="0" y="0"/>
          <a:ext cx="0" cy="0"/>
          <a:chOff x="0" y="0"/>
          <a:chExt cx="0" cy="0"/>
        </a:xfrm>
      </p:grpSpPr>
      <p:sp>
        <p:nvSpPr>
          <p:cNvPr id="434" name="Google Shape;434;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5" name="Google Shape;43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50" name="Google Shape;45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7" name="Shape 477"/>
        <p:cNvGrpSpPr/>
        <p:nvPr/>
      </p:nvGrpSpPr>
      <p:grpSpPr>
        <a:xfrm>
          <a:off x="0" y="0"/>
          <a:ext cx="0" cy="0"/>
          <a:chOff x="0" y="0"/>
          <a:chExt cx="0" cy="0"/>
        </a:xfrm>
      </p:grpSpPr>
      <p:sp>
        <p:nvSpPr>
          <p:cNvPr id="478" name="Google Shape;478;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79" name="Google Shape;479;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8" name="Shape 498"/>
        <p:cNvGrpSpPr/>
        <p:nvPr/>
      </p:nvGrpSpPr>
      <p:grpSpPr>
        <a:xfrm>
          <a:off x="0" y="0"/>
          <a:ext cx="0" cy="0"/>
          <a:chOff x="0" y="0"/>
          <a:chExt cx="0" cy="0"/>
        </a:xfrm>
      </p:grpSpPr>
      <p:sp>
        <p:nvSpPr>
          <p:cNvPr id="499" name="Google Shape;499;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0" name="Google Shape;500;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9" name="Shape 519"/>
        <p:cNvGrpSpPr/>
        <p:nvPr/>
      </p:nvGrpSpPr>
      <p:grpSpPr>
        <a:xfrm>
          <a:off x="0" y="0"/>
          <a:ext cx="0" cy="0"/>
          <a:chOff x="0" y="0"/>
          <a:chExt cx="0" cy="0"/>
        </a:xfrm>
      </p:grpSpPr>
      <p:sp>
        <p:nvSpPr>
          <p:cNvPr id="520" name="Google Shape;520;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1" name="Google Shape;52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showMasterSp="0">
  <p:cSld name="Title Slide 1">
    <p:spTree>
      <p:nvGrpSpPr>
        <p:cNvPr id="12" name="Shape 12"/>
        <p:cNvGrpSpPr/>
        <p:nvPr/>
      </p:nvGrpSpPr>
      <p:grpSpPr>
        <a:xfrm>
          <a:off x="0" y="0"/>
          <a:ext cx="0" cy="0"/>
          <a:chOff x="0" y="0"/>
          <a:chExt cx="0" cy="0"/>
        </a:xfrm>
      </p:grpSpPr>
      <p:sp>
        <p:nvSpPr>
          <p:cNvPr id="13" name="Google Shape;13;p16"/>
          <p:cNvSpPr/>
          <p:nvPr/>
        </p:nvSpPr>
        <p:spPr>
          <a:xfrm>
            <a:off x="0" y="0"/>
            <a:ext cx="6072300" cy="2571900"/>
          </a:xfrm>
          <a:prstGeom prst="rect">
            <a:avLst/>
          </a:prstGeom>
          <a:solidFill>
            <a:srgbClr val="464646"/>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4" name="Google Shape;14;p16"/>
          <p:cNvSpPr/>
          <p:nvPr/>
        </p:nvSpPr>
        <p:spPr>
          <a:xfrm>
            <a:off x="0" y="2571750"/>
            <a:ext cx="6072300" cy="857400"/>
          </a:xfrm>
          <a:prstGeom prst="rect">
            <a:avLst/>
          </a:prstGeom>
          <a:solidFill>
            <a:srgbClr val="D04A0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5" name="Google Shape;15;p16"/>
          <p:cNvSpPr/>
          <p:nvPr/>
        </p:nvSpPr>
        <p:spPr>
          <a:xfrm>
            <a:off x="6072188" y="0"/>
            <a:ext cx="3071700" cy="2571900"/>
          </a:xfrm>
          <a:prstGeom prst="rect">
            <a:avLst/>
          </a:prstGeom>
          <a:solidFill>
            <a:srgbClr val="EB8C00"/>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6" name="Google Shape;16;p16"/>
          <p:cNvSpPr txBox="1"/>
          <p:nvPr>
            <p:ph type="ctrTitle"/>
          </p:nvPr>
        </p:nvSpPr>
        <p:spPr>
          <a:xfrm>
            <a:off x="332184" y="321469"/>
            <a:ext cx="5563800" cy="19887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4500"/>
              <a:buFont typeface="Georgia"/>
              <a:buNone/>
              <a:defRPr b="0" i="0" sz="45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7" name="Google Shape;17;p16"/>
          <p:cNvSpPr txBox="1"/>
          <p:nvPr>
            <p:ph idx="1" type="subTitle"/>
          </p:nvPr>
        </p:nvSpPr>
        <p:spPr>
          <a:xfrm>
            <a:off x="332185" y="2811780"/>
            <a:ext cx="41055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pic>
        <p:nvPicPr>
          <p:cNvPr id="18" name="Google Shape;18;p16"/>
          <p:cNvPicPr preferRelativeResize="0"/>
          <p:nvPr/>
        </p:nvPicPr>
        <p:blipFill rotWithShape="1">
          <a:blip r:embed="rId2">
            <a:alphaModFix/>
          </a:blip>
          <a:srcRect b="0" l="0" r="0" t="0"/>
          <a:stretch/>
        </p:blipFill>
        <p:spPr>
          <a:xfrm>
            <a:off x="138854" y="3998214"/>
            <a:ext cx="1227583" cy="101339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65" name="Shape 65"/>
        <p:cNvGrpSpPr/>
        <p:nvPr/>
      </p:nvGrpSpPr>
      <p:grpSpPr>
        <a:xfrm>
          <a:off x="0" y="0"/>
          <a:ext cx="0" cy="0"/>
          <a:chOff x="0" y="0"/>
          <a:chExt cx="0" cy="0"/>
        </a:xfrm>
      </p:grpSpPr>
      <p:sp>
        <p:nvSpPr>
          <p:cNvPr id="66" name="Google Shape;66;p25"/>
          <p:cNvSpPr/>
          <p:nvPr/>
        </p:nvSpPr>
        <p:spPr>
          <a:xfrm>
            <a:off x="4572000" y="0"/>
            <a:ext cx="45720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67" name="Google Shape;67;p25"/>
          <p:cNvSpPr/>
          <p:nvPr/>
        </p:nvSpPr>
        <p:spPr>
          <a:xfrm>
            <a:off x="0" y="0"/>
            <a:ext cx="4572000" cy="2571900"/>
          </a:xfrm>
          <a:prstGeom prst="rect">
            <a:avLst/>
          </a:prstGeom>
          <a:solidFill>
            <a:srgbClr val="D04A0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8" name="Google Shape;68;p25"/>
          <p:cNvSpPr/>
          <p:nvPr/>
        </p:nvSpPr>
        <p:spPr>
          <a:xfrm>
            <a:off x="0" y="2571750"/>
            <a:ext cx="4572000" cy="857400"/>
          </a:xfrm>
          <a:prstGeom prst="rect">
            <a:avLst/>
          </a:prstGeom>
          <a:solidFill>
            <a:srgbClr val="464646"/>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9" name="Google Shape;69;p25"/>
          <p:cNvSpPr txBox="1"/>
          <p:nvPr>
            <p:ph type="ctrTitle"/>
          </p:nvPr>
        </p:nvSpPr>
        <p:spPr>
          <a:xfrm>
            <a:off x="332185" y="321469"/>
            <a:ext cx="4105500" cy="17145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3800"/>
              <a:buFont typeface="Georgia"/>
              <a:buNone/>
              <a:defRPr b="0" i="0" sz="38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70" name="Google Shape;70;p25"/>
          <p:cNvSpPr txBox="1"/>
          <p:nvPr>
            <p:ph idx="1" type="subTitle"/>
          </p:nvPr>
        </p:nvSpPr>
        <p:spPr>
          <a:xfrm>
            <a:off x="332185" y="2811780"/>
            <a:ext cx="41055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pic>
        <p:nvPicPr>
          <p:cNvPr id="71" name="Google Shape;71;p25"/>
          <p:cNvPicPr preferRelativeResize="0"/>
          <p:nvPr/>
        </p:nvPicPr>
        <p:blipFill rotWithShape="1">
          <a:blip r:embed="rId2">
            <a:alphaModFix/>
          </a:blip>
          <a:srcRect b="0" l="0" r="0" t="0"/>
          <a:stretch/>
        </p:blipFill>
        <p:spPr>
          <a:xfrm>
            <a:off x="138854" y="3998214"/>
            <a:ext cx="1227583" cy="101339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Lines" showMasterSp="0">
  <p:cSld name="Title Slide Lines">
    <p:bg>
      <p:bgPr>
        <a:solidFill>
          <a:srgbClr val="DEDEDE"/>
        </a:solidFill>
      </p:bgPr>
    </p:bg>
    <p:spTree>
      <p:nvGrpSpPr>
        <p:cNvPr id="72" name="Shape 72"/>
        <p:cNvGrpSpPr/>
        <p:nvPr/>
      </p:nvGrpSpPr>
      <p:grpSpPr>
        <a:xfrm>
          <a:off x="0" y="0"/>
          <a:ext cx="0" cy="0"/>
          <a:chOff x="0" y="0"/>
          <a:chExt cx="0" cy="0"/>
        </a:xfrm>
      </p:grpSpPr>
      <p:grpSp>
        <p:nvGrpSpPr>
          <p:cNvPr id="73" name="Google Shape;73;p26"/>
          <p:cNvGrpSpPr/>
          <p:nvPr/>
        </p:nvGrpSpPr>
        <p:grpSpPr>
          <a:xfrm>
            <a:off x="-1" y="-1"/>
            <a:ext cx="9143920" cy="5143482"/>
            <a:chOff x="-1" y="-1"/>
            <a:chExt cx="12191893" cy="6857975"/>
          </a:xfrm>
        </p:grpSpPr>
        <p:grpSp>
          <p:nvGrpSpPr>
            <p:cNvPr id="74" name="Google Shape;74;p26"/>
            <p:cNvGrpSpPr/>
            <p:nvPr/>
          </p:nvGrpSpPr>
          <p:grpSpPr>
            <a:xfrm>
              <a:off x="-1" y="-1"/>
              <a:ext cx="12191893" cy="6857975"/>
              <a:chOff x="152400" y="152400"/>
              <a:chExt cx="12196772" cy="6862779"/>
            </a:xfrm>
          </p:grpSpPr>
          <p:sp>
            <p:nvSpPr>
              <p:cNvPr id="75" name="Google Shape;75;p26"/>
              <p:cNvSpPr/>
              <p:nvPr/>
            </p:nvSpPr>
            <p:spPr>
              <a:xfrm>
                <a:off x="152400" y="3775075"/>
                <a:ext cx="9142419" cy="777876"/>
              </a:xfrm>
              <a:custGeom>
                <a:rect b="b" l="l" r="r" t="t"/>
                <a:pathLst>
                  <a:path extrusionOk="0" h="1632" w="7908">
                    <a:moveTo>
                      <a:pt x="0" y="0"/>
                    </a:moveTo>
                    <a:lnTo>
                      <a:pt x="0" y="0"/>
                    </a:lnTo>
                    <a:lnTo>
                      <a:pt x="7908" y="0"/>
                    </a:lnTo>
                    <a:lnTo>
                      <a:pt x="7908" y="1632"/>
                    </a:lnTo>
                    <a:lnTo>
                      <a:pt x="0" y="1632"/>
                    </a:lnTo>
                    <a:lnTo>
                      <a:pt x="0" y="0"/>
                    </a:lnTo>
                    <a:close/>
                  </a:path>
                </a:pathLst>
              </a:custGeom>
              <a:solidFill>
                <a:srgbClr val="D04A02"/>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76" name="Google Shape;76;p26"/>
              <p:cNvSpPr/>
              <p:nvPr/>
            </p:nvSpPr>
            <p:spPr>
              <a:xfrm>
                <a:off x="152400" y="152400"/>
                <a:ext cx="12196772" cy="6862779"/>
              </a:xfrm>
              <a:custGeom>
                <a:rect b="b" l="l" r="r" t="t"/>
                <a:pathLst>
                  <a:path extrusionOk="0" h="14399" w="25599">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grpSp>
        <p:pic>
          <p:nvPicPr>
            <p:cNvPr id="77" name="Google Shape;77;p26"/>
            <p:cNvPicPr preferRelativeResize="0"/>
            <p:nvPr/>
          </p:nvPicPr>
          <p:blipFill rotWithShape="1">
            <a:blip r:embed="rId2">
              <a:alphaModFix/>
            </a:blip>
            <a:srcRect b="0" l="0" r="0" t="0"/>
            <a:stretch/>
          </p:blipFill>
          <p:spPr>
            <a:xfrm>
              <a:off x="185139" y="5330952"/>
              <a:ext cx="1636775" cy="1351183"/>
            </a:xfrm>
            <a:prstGeom prst="rect">
              <a:avLst/>
            </a:prstGeom>
            <a:noFill/>
            <a:ln>
              <a:noFill/>
            </a:ln>
          </p:spPr>
        </p:pic>
      </p:grpSp>
      <p:sp>
        <p:nvSpPr>
          <p:cNvPr id="78" name="Google Shape;78;p26"/>
          <p:cNvSpPr txBox="1"/>
          <p:nvPr>
            <p:ph idx="1" type="subTitle"/>
          </p:nvPr>
        </p:nvSpPr>
        <p:spPr>
          <a:xfrm>
            <a:off x="332185" y="2785205"/>
            <a:ext cx="4105500" cy="444000"/>
          </a:xfrm>
          <a:prstGeom prst="rect">
            <a:avLst/>
          </a:prstGeom>
          <a:noFill/>
          <a:ln>
            <a:noFill/>
          </a:ln>
        </p:spPr>
        <p:txBody>
          <a:bodyPr anchorCtr="0" anchor="ctr"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
        <p:nvSpPr>
          <p:cNvPr id="79" name="Google Shape;79;p26"/>
          <p:cNvSpPr txBox="1"/>
          <p:nvPr>
            <p:ph type="ctrTitle"/>
          </p:nvPr>
        </p:nvSpPr>
        <p:spPr>
          <a:xfrm>
            <a:off x="332185" y="321467"/>
            <a:ext cx="5563800" cy="15090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3400"/>
              <a:buFont typeface="Georgia"/>
              <a:buNone/>
              <a:defRPr b="0" i="0" sz="34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Lines 2" showMasterSp="0">
  <p:cSld name="Title Slide Lines 2">
    <p:bg>
      <p:bgPr>
        <a:solidFill>
          <a:srgbClr val="DEDEDE"/>
        </a:solidFill>
      </p:bgPr>
    </p:bg>
    <p:spTree>
      <p:nvGrpSpPr>
        <p:cNvPr id="80" name="Shape 80"/>
        <p:cNvGrpSpPr/>
        <p:nvPr/>
      </p:nvGrpSpPr>
      <p:grpSpPr>
        <a:xfrm>
          <a:off x="0" y="0"/>
          <a:ext cx="0" cy="0"/>
          <a:chOff x="0" y="0"/>
          <a:chExt cx="0" cy="0"/>
        </a:xfrm>
      </p:grpSpPr>
      <p:grpSp>
        <p:nvGrpSpPr>
          <p:cNvPr id="81" name="Google Shape;81;p27"/>
          <p:cNvGrpSpPr/>
          <p:nvPr/>
        </p:nvGrpSpPr>
        <p:grpSpPr>
          <a:xfrm>
            <a:off x="0" y="0"/>
            <a:ext cx="9144000" cy="5143500"/>
            <a:chOff x="0" y="0"/>
            <a:chExt cx="12192000" cy="6858000"/>
          </a:xfrm>
        </p:grpSpPr>
        <p:sp>
          <p:nvSpPr>
            <p:cNvPr id="82" name="Google Shape;82;p27"/>
            <p:cNvSpPr/>
            <p:nvPr/>
          </p:nvSpPr>
          <p:spPr>
            <a:xfrm>
              <a:off x="0" y="0"/>
              <a:ext cx="12192000" cy="6858000"/>
            </a:xfrm>
            <a:custGeom>
              <a:rect b="b" l="l" r="r" t="t"/>
              <a:pathLst>
                <a:path extrusionOk="0" h="6858000" w="1219200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83" name="Google Shape;83;p27"/>
            <p:cNvPicPr preferRelativeResize="0"/>
            <p:nvPr/>
          </p:nvPicPr>
          <p:blipFill rotWithShape="1">
            <a:blip r:embed="rId2">
              <a:alphaModFix/>
            </a:blip>
            <a:srcRect b="0" l="0" r="0" t="0"/>
            <a:stretch/>
          </p:blipFill>
          <p:spPr>
            <a:xfrm>
              <a:off x="185139" y="5330952"/>
              <a:ext cx="1636775" cy="1351186"/>
            </a:xfrm>
            <a:prstGeom prst="rect">
              <a:avLst/>
            </a:prstGeom>
            <a:noFill/>
            <a:ln>
              <a:noFill/>
            </a:ln>
          </p:spPr>
        </p:pic>
      </p:grpSp>
      <p:sp>
        <p:nvSpPr>
          <p:cNvPr id="84" name="Google Shape;84;p27"/>
          <p:cNvSpPr txBox="1"/>
          <p:nvPr>
            <p:ph idx="1" type="subTitle"/>
          </p:nvPr>
        </p:nvSpPr>
        <p:spPr>
          <a:xfrm>
            <a:off x="332185" y="2785205"/>
            <a:ext cx="4105500" cy="445800"/>
          </a:xfrm>
          <a:prstGeom prst="rect">
            <a:avLst/>
          </a:prstGeom>
          <a:noFill/>
          <a:ln>
            <a:noFill/>
          </a:ln>
        </p:spPr>
        <p:txBody>
          <a:bodyPr anchorCtr="0" anchor="ctr" bIns="0" lIns="0" spcFirstLastPara="1" rIns="0" wrap="square" tIns="0">
            <a:noAutofit/>
          </a:bodyPr>
          <a:lstStyle>
            <a:lvl1pPr lvl="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85" name="Google Shape;85;p27"/>
          <p:cNvSpPr txBox="1"/>
          <p:nvPr>
            <p:ph type="ctrTitle"/>
          </p:nvPr>
        </p:nvSpPr>
        <p:spPr>
          <a:xfrm>
            <a:off x="332184" y="321467"/>
            <a:ext cx="5563800" cy="15090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dk1"/>
              </a:buClr>
              <a:buSzPts val="3400"/>
              <a:buFont typeface="Georgia"/>
              <a:buNone/>
              <a:defRPr b="0" i="0" sz="3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Lines 3" showMasterSp="0">
  <p:cSld name="Title Slide Lines 3">
    <p:bg>
      <p:bgPr>
        <a:solidFill>
          <a:srgbClr val="D04A02"/>
        </a:solidFill>
      </p:bgPr>
    </p:bg>
    <p:spTree>
      <p:nvGrpSpPr>
        <p:cNvPr id="86" name="Shape 86"/>
        <p:cNvGrpSpPr/>
        <p:nvPr/>
      </p:nvGrpSpPr>
      <p:grpSpPr>
        <a:xfrm>
          <a:off x="0" y="0"/>
          <a:ext cx="0" cy="0"/>
          <a:chOff x="0" y="0"/>
          <a:chExt cx="0" cy="0"/>
        </a:xfrm>
      </p:grpSpPr>
      <p:sp>
        <p:nvSpPr>
          <p:cNvPr id="87" name="Google Shape;87;p28"/>
          <p:cNvSpPr/>
          <p:nvPr/>
        </p:nvSpPr>
        <p:spPr>
          <a:xfrm>
            <a:off x="7086600" y="0"/>
            <a:ext cx="20574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grpSp>
        <p:nvGrpSpPr>
          <p:cNvPr id="88" name="Google Shape;88;p28"/>
          <p:cNvGrpSpPr/>
          <p:nvPr/>
        </p:nvGrpSpPr>
        <p:grpSpPr>
          <a:xfrm>
            <a:off x="0" y="0"/>
            <a:ext cx="9144000" cy="5143500"/>
            <a:chOff x="0" y="0"/>
            <a:chExt cx="12192000" cy="6858000"/>
          </a:xfrm>
        </p:grpSpPr>
        <p:sp>
          <p:nvSpPr>
            <p:cNvPr id="89" name="Google Shape;89;p28"/>
            <p:cNvSpPr/>
            <p:nvPr/>
          </p:nvSpPr>
          <p:spPr>
            <a:xfrm>
              <a:off x="0" y="0"/>
              <a:ext cx="12192000" cy="6858000"/>
            </a:xfrm>
            <a:custGeom>
              <a:rect b="b" l="l" r="r" t="t"/>
              <a:pathLst>
                <a:path extrusionOk="0" h="6858000" w="1219200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90" name="Google Shape;90;p28"/>
            <p:cNvPicPr preferRelativeResize="0"/>
            <p:nvPr/>
          </p:nvPicPr>
          <p:blipFill rotWithShape="1">
            <a:blip r:embed="rId2">
              <a:alphaModFix/>
            </a:blip>
            <a:srcRect b="0" l="0" r="0" t="0"/>
            <a:stretch/>
          </p:blipFill>
          <p:spPr>
            <a:xfrm>
              <a:off x="185139" y="5330952"/>
              <a:ext cx="1636775" cy="1351183"/>
            </a:xfrm>
            <a:prstGeom prst="rect">
              <a:avLst/>
            </a:prstGeom>
            <a:noFill/>
            <a:ln>
              <a:noFill/>
            </a:ln>
          </p:spPr>
        </p:pic>
      </p:grpSp>
      <p:sp>
        <p:nvSpPr>
          <p:cNvPr id="91" name="Google Shape;91;p28"/>
          <p:cNvSpPr txBox="1"/>
          <p:nvPr>
            <p:ph type="ctrTitle"/>
          </p:nvPr>
        </p:nvSpPr>
        <p:spPr>
          <a:xfrm>
            <a:off x="332184" y="321469"/>
            <a:ext cx="5563800" cy="2078700"/>
          </a:xfrm>
          <a:prstGeom prst="rect">
            <a:avLst/>
          </a:prstGeom>
          <a:noFill/>
          <a:ln>
            <a:noFill/>
          </a:ln>
        </p:spPr>
        <p:txBody>
          <a:bodyPr anchorCtr="0" anchor="b" bIns="0" lIns="0" spcFirstLastPara="1" rIns="0" wrap="square" tIns="0">
            <a:noAutofit/>
          </a:bodyPr>
          <a:lstStyle>
            <a:lvl1pPr lvl="0" marR="0" algn="l">
              <a:lnSpc>
                <a:spcPct val="86000"/>
              </a:lnSpc>
              <a:spcBef>
                <a:spcPts val="0"/>
              </a:spcBef>
              <a:spcAft>
                <a:spcPts val="0"/>
              </a:spcAft>
              <a:buClr>
                <a:schemeClr val="lt1"/>
              </a:buClr>
              <a:buSzPts val="4500"/>
              <a:buFont typeface="Georgia"/>
              <a:buNone/>
              <a:defRPr b="0" i="0" sz="45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92" name="Google Shape;92;p28"/>
          <p:cNvSpPr txBox="1"/>
          <p:nvPr>
            <p:ph idx="1" type="subTitle"/>
          </p:nvPr>
        </p:nvSpPr>
        <p:spPr>
          <a:xfrm>
            <a:off x="332185" y="2546033"/>
            <a:ext cx="41055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Lines 3 Grey" showMasterSp="0">
  <p:cSld name="Title Slide Lines 3 Grey">
    <p:bg>
      <p:bgPr>
        <a:solidFill>
          <a:srgbClr val="464646"/>
        </a:solidFill>
      </p:bgPr>
    </p:bg>
    <p:spTree>
      <p:nvGrpSpPr>
        <p:cNvPr id="93" name="Shape 93"/>
        <p:cNvGrpSpPr/>
        <p:nvPr/>
      </p:nvGrpSpPr>
      <p:grpSpPr>
        <a:xfrm>
          <a:off x="0" y="0"/>
          <a:ext cx="0" cy="0"/>
          <a:chOff x="0" y="0"/>
          <a:chExt cx="0" cy="0"/>
        </a:xfrm>
      </p:grpSpPr>
      <p:sp>
        <p:nvSpPr>
          <p:cNvPr id="94" name="Google Shape;94;p29"/>
          <p:cNvSpPr/>
          <p:nvPr/>
        </p:nvSpPr>
        <p:spPr>
          <a:xfrm>
            <a:off x="7086600" y="0"/>
            <a:ext cx="20574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grpSp>
        <p:nvGrpSpPr>
          <p:cNvPr id="95" name="Google Shape;95;p29"/>
          <p:cNvGrpSpPr/>
          <p:nvPr/>
        </p:nvGrpSpPr>
        <p:grpSpPr>
          <a:xfrm>
            <a:off x="0" y="0"/>
            <a:ext cx="9144000" cy="5143500"/>
            <a:chOff x="0" y="0"/>
            <a:chExt cx="12192000" cy="6858000"/>
          </a:xfrm>
        </p:grpSpPr>
        <p:sp>
          <p:nvSpPr>
            <p:cNvPr id="96" name="Google Shape;96;p29"/>
            <p:cNvSpPr/>
            <p:nvPr/>
          </p:nvSpPr>
          <p:spPr>
            <a:xfrm>
              <a:off x="0" y="0"/>
              <a:ext cx="12192000" cy="6858000"/>
            </a:xfrm>
            <a:custGeom>
              <a:rect b="b" l="l" r="r" t="t"/>
              <a:pathLst>
                <a:path extrusionOk="0" h="6858000" w="1219200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97" name="Google Shape;97;p29"/>
            <p:cNvPicPr preferRelativeResize="0"/>
            <p:nvPr/>
          </p:nvPicPr>
          <p:blipFill rotWithShape="1">
            <a:blip r:embed="rId2">
              <a:alphaModFix/>
            </a:blip>
            <a:srcRect b="0" l="0" r="0" t="0"/>
            <a:stretch/>
          </p:blipFill>
          <p:spPr>
            <a:xfrm>
              <a:off x="185139" y="5330952"/>
              <a:ext cx="1636775" cy="1351183"/>
            </a:xfrm>
            <a:prstGeom prst="rect">
              <a:avLst/>
            </a:prstGeom>
            <a:noFill/>
            <a:ln>
              <a:noFill/>
            </a:ln>
          </p:spPr>
        </p:pic>
      </p:grpSp>
      <p:sp>
        <p:nvSpPr>
          <p:cNvPr id="98" name="Google Shape;98;p29"/>
          <p:cNvSpPr txBox="1"/>
          <p:nvPr>
            <p:ph type="ctrTitle"/>
          </p:nvPr>
        </p:nvSpPr>
        <p:spPr>
          <a:xfrm>
            <a:off x="332184" y="321469"/>
            <a:ext cx="5563800" cy="20787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4500"/>
              <a:buFont typeface="Georgia"/>
              <a:buNone/>
              <a:defRPr b="0" i="0" sz="45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99" name="Google Shape;99;p29"/>
          <p:cNvSpPr txBox="1"/>
          <p:nvPr>
            <p:ph idx="1" type="subTitle"/>
          </p:nvPr>
        </p:nvSpPr>
        <p:spPr>
          <a:xfrm>
            <a:off x="332185" y="2546033"/>
            <a:ext cx="41055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Logo Shape Orange" showMasterSp="0">
  <p:cSld name="Title Slide Logo Shape Orange">
    <p:spTree>
      <p:nvGrpSpPr>
        <p:cNvPr id="100" name="Shape 100"/>
        <p:cNvGrpSpPr/>
        <p:nvPr/>
      </p:nvGrpSpPr>
      <p:grpSpPr>
        <a:xfrm>
          <a:off x="0" y="0"/>
          <a:ext cx="0" cy="0"/>
          <a:chOff x="0" y="0"/>
          <a:chExt cx="0" cy="0"/>
        </a:xfrm>
      </p:grpSpPr>
      <p:grpSp>
        <p:nvGrpSpPr>
          <p:cNvPr id="101" name="Google Shape;101;p30"/>
          <p:cNvGrpSpPr/>
          <p:nvPr/>
        </p:nvGrpSpPr>
        <p:grpSpPr>
          <a:xfrm>
            <a:off x="0" y="0"/>
            <a:ext cx="6685577" cy="5143501"/>
            <a:chOff x="0" y="0"/>
            <a:chExt cx="8914102" cy="6858001"/>
          </a:xfrm>
        </p:grpSpPr>
        <p:sp>
          <p:nvSpPr>
            <p:cNvPr id="102" name="Google Shape;102;p30"/>
            <p:cNvSpPr/>
            <p:nvPr/>
          </p:nvSpPr>
          <p:spPr>
            <a:xfrm>
              <a:off x="0" y="0"/>
              <a:ext cx="8914102" cy="6858001"/>
            </a:xfrm>
            <a:custGeom>
              <a:rect b="b" l="l" r="r" t="t"/>
              <a:pathLst>
                <a:path extrusionOk="0" h="6858001" w="8914102">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03" name="Google Shape;103;p30"/>
            <p:cNvPicPr preferRelativeResize="0"/>
            <p:nvPr/>
          </p:nvPicPr>
          <p:blipFill rotWithShape="1">
            <a:blip r:embed="rId2">
              <a:alphaModFix/>
            </a:blip>
            <a:srcRect b="0" l="0" r="0" t="0"/>
            <a:stretch/>
          </p:blipFill>
          <p:spPr>
            <a:xfrm>
              <a:off x="185139" y="5330952"/>
              <a:ext cx="1636775" cy="1351183"/>
            </a:xfrm>
            <a:prstGeom prst="rect">
              <a:avLst/>
            </a:prstGeom>
            <a:noFill/>
            <a:ln>
              <a:noFill/>
            </a:ln>
          </p:spPr>
        </p:pic>
      </p:grpSp>
      <p:sp>
        <p:nvSpPr>
          <p:cNvPr id="104" name="Google Shape;104;p30"/>
          <p:cNvSpPr txBox="1"/>
          <p:nvPr>
            <p:ph type="ctrTitle"/>
          </p:nvPr>
        </p:nvSpPr>
        <p:spPr>
          <a:xfrm>
            <a:off x="332185" y="752707"/>
            <a:ext cx="3944100" cy="18192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3800"/>
              <a:buFont typeface="Georgia"/>
              <a:buNone/>
              <a:defRPr b="0" i="0" sz="38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05" name="Google Shape;105;p30"/>
          <p:cNvSpPr txBox="1"/>
          <p:nvPr>
            <p:ph idx="1" type="subTitle"/>
          </p:nvPr>
        </p:nvSpPr>
        <p:spPr>
          <a:xfrm>
            <a:off x="332185" y="2811780"/>
            <a:ext cx="39441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Logo Shape Red" showMasterSp="0">
  <p:cSld name="Title Slide Logo Shape Red">
    <p:spTree>
      <p:nvGrpSpPr>
        <p:cNvPr id="106" name="Shape 106"/>
        <p:cNvGrpSpPr/>
        <p:nvPr/>
      </p:nvGrpSpPr>
      <p:grpSpPr>
        <a:xfrm>
          <a:off x="0" y="0"/>
          <a:ext cx="0" cy="0"/>
          <a:chOff x="0" y="0"/>
          <a:chExt cx="0" cy="0"/>
        </a:xfrm>
      </p:grpSpPr>
      <p:grpSp>
        <p:nvGrpSpPr>
          <p:cNvPr id="107" name="Google Shape;107;p31"/>
          <p:cNvGrpSpPr/>
          <p:nvPr/>
        </p:nvGrpSpPr>
        <p:grpSpPr>
          <a:xfrm>
            <a:off x="0" y="0"/>
            <a:ext cx="6685577" cy="5143501"/>
            <a:chOff x="0" y="0"/>
            <a:chExt cx="8914102" cy="6858001"/>
          </a:xfrm>
        </p:grpSpPr>
        <p:sp>
          <p:nvSpPr>
            <p:cNvPr id="108" name="Google Shape;108;p31"/>
            <p:cNvSpPr/>
            <p:nvPr/>
          </p:nvSpPr>
          <p:spPr>
            <a:xfrm>
              <a:off x="0" y="0"/>
              <a:ext cx="8914102" cy="6858001"/>
            </a:xfrm>
            <a:custGeom>
              <a:rect b="b" l="l" r="r" t="t"/>
              <a:pathLst>
                <a:path extrusionOk="0" h="6858001" w="8914102">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09" name="Google Shape;109;p31"/>
            <p:cNvPicPr preferRelativeResize="0"/>
            <p:nvPr/>
          </p:nvPicPr>
          <p:blipFill rotWithShape="1">
            <a:blip r:embed="rId2">
              <a:alphaModFix/>
            </a:blip>
            <a:srcRect b="0" l="0" r="0" t="0"/>
            <a:stretch/>
          </p:blipFill>
          <p:spPr>
            <a:xfrm>
              <a:off x="185139" y="5330952"/>
              <a:ext cx="1636775" cy="1351183"/>
            </a:xfrm>
            <a:prstGeom prst="rect">
              <a:avLst/>
            </a:prstGeom>
            <a:noFill/>
            <a:ln>
              <a:noFill/>
            </a:ln>
          </p:spPr>
        </p:pic>
      </p:grpSp>
      <p:sp>
        <p:nvSpPr>
          <p:cNvPr id="110" name="Google Shape;110;p31"/>
          <p:cNvSpPr txBox="1"/>
          <p:nvPr>
            <p:ph type="ctrTitle"/>
          </p:nvPr>
        </p:nvSpPr>
        <p:spPr>
          <a:xfrm>
            <a:off x="332185" y="752707"/>
            <a:ext cx="3944100" cy="18192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3800"/>
              <a:buFont typeface="Georgia"/>
              <a:buNone/>
              <a:defRPr b="0" i="0" sz="38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11" name="Google Shape;111;p31"/>
          <p:cNvSpPr txBox="1"/>
          <p:nvPr>
            <p:ph idx="1" type="subTitle"/>
          </p:nvPr>
        </p:nvSpPr>
        <p:spPr>
          <a:xfrm>
            <a:off x="332185" y="2811780"/>
            <a:ext cx="39441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Logo Shape Grey" showMasterSp="0">
  <p:cSld name="Title Slide Logo Shape Grey">
    <p:spTree>
      <p:nvGrpSpPr>
        <p:cNvPr id="112" name="Shape 112"/>
        <p:cNvGrpSpPr/>
        <p:nvPr/>
      </p:nvGrpSpPr>
      <p:grpSpPr>
        <a:xfrm>
          <a:off x="0" y="0"/>
          <a:ext cx="0" cy="0"/>
          <a:chOff x="0" y="0"/>
          <a:chExt cx="0" cy="0"/>
        </a:xfrm>
      </p:grpSpPr>
      <p:grpSp>
        <p:nvGrpSpPr>
          <p:cNvPr id="113" name="Google Shape;113;p32"/>
          <p:cNvGrpSpPr/>
          <p:nvPr/>
        </p:nvGrpSpPr>
        <p:grpSpPr>
          <a:xfrm>
            <a:off x="0" y="0"/>
            <a:ext cx="6685577" cy="5143501"/>
            <a:chOff x="0" y="0"/>
            <a:chExt cx="8914102" cy="6858001"/>
          </a:xfrm>
        </p:grpSpPr>
        <p:sp>
          <p:nvSpPr>
            <p:cNvPr id="114" name="Google Shape;114;p32"/>
            <p:cNvSpPr/>
            <p:nvPr/>
          </p:nvSpPr>
          <p:spPr>
            <a:xfrm>
              <a:off x="0" y="0"/>
              <a:ext cx="8914102" cy="6858001"/>
            </a:xfrm>
            <a:custGeom>
              <a:rect b="b" l="l" r="r" t="t"/>
              <a:pathLst>
                <a:path extrusionOk="0" h="6858001" w="8914102">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15" name="Google Shape;115;p32"/>
            <p:cNvPicPr preferRelativeResize="0"/>
            <p:nvPr/>
          </p:nvPicPr>
          <p:blipFill rotWithShape="1">
            <a:blip r:embed="rId2">
              <a:alphaModFix/>
            </a:blip>
            <a:srcRect b="0" l="0" r="0" t="0"/>
            <a:stretch/>
          </p:blipFill>
          <p:spPr>
            <a:xfrm>
              <a:off x="185139" y="5330952"/>
              <a:ext cx="1636775" cy="1351183"/>
            </a:xfrm>
            <a:prstGeom prst="rect">
              <a:avLst/>
            </a:prstGeom>
            <a:noFill/>
            <a:ln>
              <a:noFill/>
            </a:ln>
          </p:spPr>
        </p:pic>
      </p:grpSp>
      <p:sp>
        <p:nvSpPr>
          <p:cNvPr id="116" name="Google Shape;116;p32"/>
          <p:cNvSpPr txBox="1"/>
          <p:nvPr>
            <p:ph type="ctrTitle"/>
          </p:nvPr>
        </p:nvSpPr>
        <p:spPr>
          <a:xfrm>
            <a:off x="332185" y="756889"/>
            <a:ext cx="3944100" cy="18150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3800"/>
              <a:buFont typeface="Georgia"/>
              <a:buNone/>
              <a:defRPr b="0" i="0" sz="38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17" name="Google Shape;117;p32"/>
          <p:cNvSpPr txBox="1"/>
          <p:nvPr>
            <p:ph idx="1" type="subTitle"/>
          </p:nvPr>
        </p:nvSpPr>
        <p:spPr>
          <a:xfrm>
            <a:off x="332185" y="2811780"/>
            <a:ext cx="39441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p:cSld name="Agenda">
    <p:spTree>
      <p:nvGrpSpPr>
        <p:cNvPr id="118" name="Shape 118"/>
        <p:cNvGrpSpPr/>
        <p:nvPr/>
      </p:nvGrpSpPr>
      <p:grpSpPr>
        <a:xfrm>
          <a:off x="0" y="0"/>
          <a:ext cx="0" cy="0"/>
          <a:chOff x="0" y="0"/>
          <a:chExt cx="0" cy="0"/>
        </a:xfrm>
      </p:grpSpPr>
      <p:sp>
        <p:nvSpPr>
          <p:cNvPr id="119" name="Google Shape;119;p33"/>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20" name="Google Shape;120;p33"/>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Orange" showMasterSp="0">
  <p:cSld name="Section Header Orange">
    <p:bg>
      <p:bgPr>
        <a:solidFill>
          <a:srgbClr val="D04A02"/>
        </a:solidFill>
      </p:bgPr>
    </p:bg>
    <p:spTree>
      <p:nvGrpSpPr>
        <p:cNvPr id="121" name="Shape 121"/>
        <p:cNvGrpSpPr/>
        <p:nvPr/>
      </p:nvGrpSpPr>
      <p:grpSpPr>
        <a:xfrm>
          <a:off x="0" y="0"/>
          <a:ext cx="0" cy="0"/>
          <a:chOff x="0" y="0"/>
          <a:chExt cx="0" cy="0"/>
        </a:xfrm>
      </p:grpSpPr>
      <p:sp>
        <p:nvSpPr>
          <p:cNvPr id="122" name="Google Shape;122;p34"/>
          <p:cNvSpPr txBox="1"/>
          <p:nvPr>
            <p:ph type="title"/>
          </p:nvPr>
        </p:nvSpPr>
        <p:spPr>
          <a:xfrm>
            <a:off x="3713560" y="1577579"/>
            <a:ext cx="3702600" cy="19233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lt1"/>
              </a:buClr>
              <a:buSzPts val="3000"/>
              <a:buFont typeface="Arial"/>
              <a:buNone/>
              <a:defRPr b="0" i="0" sz="3000" u="none" cap="none" strike="noStrike">
                <a:solidFill>
                  <a:schemeClr val="lt1"/>
                </a:solidFill>
                <a:latin typeface="Arial"/>
                <a:ea typeface="Arial"/>
                <a:cs typeface="Arial"/>
                <a:sym typeface="Arial"/>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23" name="Google Shape;123;p34"/>
          <p:cNvSpPr txBox="1"/>
          <p:nvPr>
            <p:ph idx="1" type="subTitle"/>
          </p:nvPr>
        </p:nvSpPr>
        <p:spPr>
          <a:xfrm>
            <a:off x="332184" y="0"/>
            <a:ext cx="3258600" cy="5143500"/>
          </a:xfrm>
          <a:prstGeom prst="rect">
            <a:avLst/>
          </a:prstGeom>
          <a:noFill/>
          <a:ln>
            <a:noFill/>
          </a:ln>
        </p:spPr>
        <p:txBody>
          <a:bodyPr anchorCtr="0" anchor="ctr" bIns="0" lIns="0" spcFirstLastPara="1" rIns="0" wrap="square" tIns="0">
            <a:noAutofit/>
          </a:bodyPr>
          <a:lstStyle>
            <a:lvl1pPr lvl="0"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1pPr>
            <a:lvl2pPr lvl="1"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2pPr>
            <a:lvl3pPr lvl="2"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3pPr>
            <a:lvl4pPr lvl="3"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4pPr>
            <a:lvl5pPr lvl="4"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5pPr>
            <a:lvl6pPr lvl="5"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6pPr>
            <a:lvl7pPr lvl="6"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7pPr>
            <a:lvl8pPr lvl="7"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8pPr>
            <a:lvl9pPr lvl="8"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17"/>
          <p:cNvSpPr txBox="1"/>
          <p:nvPr>
            <p:ph type="title"/>
          </p:nvPr>
        </p:nvSpPr>
        <p:spPr>
          <a:xfrm>
            <a:off x="311700" y="445025"/>
            <a:ext cx="8520600" cy="572700"/>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SzPts val="2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1" name="Google Shape;21;p17"/>
          <p:cNvSpPr txBox="1"/>
          <p:nvPr>
            <p:ph idx="1" type="body"/>
          </p:nvPr>
        </p:nvSpPr>
        <p:spPr>
          <a:xfrm>
            <a:off x="311700" y="1152475"/>
            <a:ext cx="8520600" cy="3416400"/>
          </a:xfrm>
          <a:prstGeom prst="rect">
            <a:avLst/>
          </a:prstGeom>
          <a:noFill/>
          <a:ln>
            <a:noFill/>
          </a:ln>
        </p:spPr>
        <p:txBody>
          <a:bodyPr anchorCtr="0" anchor="t" bIns="0" lIns="0" spcFirstLastPara="1" rIns="0" wrap="square" tIns="0">
            <a:noAutofit/>
          </a:bodyPr>
          <a:lstStyle>
            <a:lvl1pPr indent="-304800" lvl="0" marL="457200" algn="l">
              <a:lnSpc>
                <a:spcPct val="100000"/>
              </a:lnSpc>
              <a:spcBef>
                <a:spcPts val="0"/>
              </a:spcBef>
              <a:spcAft>
                <a:spcPts val="0"/>
              </a:spcAft>
              <a:buSzPts val="1200"/>
              <a:buChar char="•"/>
              <a:defRPr/>
            </a:lvl1pPr>
            <a:lvl2pPr indent="-304800" lvl="1" marL="914400" algn="l">
              <a:lnSpc>
                <a:spcPct val="100000"/>
              </a:lnSpc>
              <a:spcBef>
                <a:spcPts val="500"/>
              </a:spcBef>
              <a:spcAft>
                <a:spcPts val="0"/>
              </a:spcAft>
              <a:buSzPts val="1200"/>
              <a:buChar char="–"/>
              <a:defRPr/>
            </a:lvl2pPr>
            <a:lvl3pPr indent="-304800" lvl="2" marL="1371600" algn="l">
              <a:lnSpc>
                <a:spcPct val="100000"/>
              </a:lnSpc>
              <a:spcBef>
                <a:spcPts val="500"/>
              </a:spcBef>
              <a:spcAft>
                <a:spcPts val="0"/>
              </a:spcAft>
              <a:buSzPts val="1200"/>
              <a:buChar char="•"/>
              <a:defRPr/>
            </a:lvl3pPr>
            <a:lvl4pPr indent="-304800" lvl="3" marL="1828800" algn="l">
              <a:lnSpc>
                <a:spcPct val="100000"/>
              </a:lnSpc>
              <a:spcBef>
                <a:spcPts val="500"/>
              </a:spcBef>
              <a:spcAft>
                <a:spcPts val="0"/>
              </a:spcAft>
              <a:buSzPts val="1200"/>
              <a:buChar char="–"/>
              <a:defRPr/>
            </a:lvl4pPr>
            <a:lvl5pPr indent="-304800" lvl="4" marL="2286000" algn="l">
              <a:lnSpc>
                <a:spcPct val="100000"/>
              </a:lnSpc>
              <a:spcBef>
                <a:spcPts val="500"/>
              </a:spcBef>
              <a:spcAft>
                <a:spcPts val="0"/>
              </a:spcAft>
              <a:buSzPts val="1200"/>
              <a:buChar char="•"/>
              <a:defRPr/>
            </a:lvl5pPr>
            <a:lvl6pPr indent="-304800" lvl="5" marL="2743200" algn="l">
              <a:lnSpc>
                <a:spcPct val="100000"/>
              </a:lnSpc>
              <a:spcBef>
                <a:spcPts val="500"/>
              </a:spcBef>
              <a:spcAft>
                <a:spcPts val="0"/>
              </a:spcAft>
              <a:buSzPts val="1200"/>
              <a:buChar char="–"/>
              <a:defRPr/>
            </a:lvl6pPr>
            <a:lvl7pPr indent="-304800" lvl="6" marL="3200400" algn="l">
              <a:lnSpc>
                <a:spcPct val="100000"/>
              </a:lnSpc>
              <a:spcBef>
                <a:spcPts val="500"/>
              </a:spcBef>
              <a:spcAft>
                <a:spcPts val="0"/>
              </a:spcAft>
              <a:buSzPts val="1200"/>
              <a:buChar char="•"/>
              <a:defRPr/>
            </a:lvl7pPr>
            <a:lvl8pPr indent="-304800" lvl="7" marL="3657600" algn="l">
              <a:lnSpc>
                <a:spcPct val="100000"/>
              </a:lnSpc>
              <a:spcBef>
                <a:spcPts val="500"/>
              </a:spcBef>
              <a:spcAft>
                <a:spcPts val="0"/>
              </a:spcAft>
              <a:buSzPts val="1200"/>
              <a:buChar char="–"/>
              <a:defRPr/>
            </a:lvl8pPr>
            <a:lvl9pPr indent="-304800" lvl="8" marL="4114800" algn="l">
              <a:lnSpc>
                <a:spcPct val="100000"/>
              </a:lnSpc>
              <a:spcBef>
                <a:spcPts val="500"/>
              </a:spcBef>
              <a:spcAft>
                <a:spcPts val="500"/>
              </a:spcAft>
              <a:buSzPts val="1200"/>
              <a:buChar char="•"/>
              <a:defRPr/>
            </a:lvl9pPr>
          </a:lstStyle>
          <a:p/>
        </p:txBody>
      </p:sp>
      <p:sp>
        <p:nvSpPr>
          <p:cNvPr id="22" name="Google Shape;22;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Red" showMasterSp="0">
  <p:cSld name="Section Header Red">
    <p:bg>
      <p:bgPr>
        <a:solidFill>
          <a:srgbClr val="E0301E"/>
        </a:solidFill>
      </p:bgPr>
    </p:bg>
    <p:spTree>
      <p:nvGrpSpPr>
        <p:cNvPr id="124" name="Shape 124"/>
        <p:cNvGrpSpPr/>
        <p:nvPr/>
      </p:nvGrpSpPr>
      <p:grpSpPr>
        <a:xfrm>
          <a:off x="0" y="0"/>
          <a:ext cx="0" cy="0"/>
          <a:chOff x="0" y="0"/>
          <a:chExt cx="0" cy="0"/>
        </a:xfrm>
      </p:grpSpPr>
      <p:sp>
        <p:nvSpPr>
          <p:cNvPr id="125" name="Google Shape;125;p35"/>
          <p:cNvSpPr txBox="1"/>
          <p:nvPr>
            <p:ph type="title"/>
          </p:nvPr>
        </p:nvSpPr>
        <p:spPr>
          <a:xfrm>
            <a:off x="3713560" y="1577579"/>
            <a:ext cx="3702600" cy="19233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lt1"/>
              </a:buClr>
              <a:buSzPts val="3000"/>
              <a:buFont typeface="Arial"/>
              <a:buNone/>
              <a:defRPr b="0" i="0" sz="3000" u="none" cap="none" strike="noStrike">
                <a:solidFill>
                  <a:schemeClr val="lt1"/>
                </a:solidFill>
                <a:latin typeface="Arial"/>
                <a:ea typeface="Arial"/>
                <a:cs typeface="Arial"/>
                <a:sym typeface="Arial"/>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26" name="Google Shape;126;p35"/>
          <p:cNvSpPr txBox="1"/>
          <p:nvPr>
            <p:ph idx="1" type="subTitle"/>
          </p:nvPr>
        </p:nvSpPr>
        <p:spPr>
          <a:xfrm>
            <a:off x="332184" y="0"/>
            <a:ext cx="3258600" cy="5143500"/>
          </a:xfrm>
          <a:prstGeom prst="rect">
            <a:avLst/>
          </a:prstGeom>
          <a:noFill/>
          <a:ln>
            <a:noFill/>
          </a:ln>
        </p:spPr>
        <p:txBody>
          <a:bodyPr anchorCtr="0" anchor="ctr" bIns="0" lIns="0" spcFirstLastPara="1" rIns="0" wrap="square" tIns="0">
            <a:noAutofit/>
          </a:bodyPr>
          <a:lstStyle>
            <a:lvl1pPr lvl="0"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1pPr>
            <a:lvl2pPr lvl="1"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2pPr>
            <a:lvl3pPr lvl="2"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3pPr>
            <a:lvl4pPr lvl="3"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4pPr>
            <a:lvl5pPr lvl="4"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5pPr>
            <a:lvl6pPr lvl="5"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6pPr>
            <a:lvl7pPr lvl="6"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7pPr>
            <a:lvl8pPr lvl="7"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8pPr>
            <a:lvl9pPr lvl="8"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Grey" showMasterSp="0">
  <p:cSld name="Section Header Grey">
    <p:bg>
      <p:bgPr>
        <a:solidFill>
          <a:srgbClr val="464646"/>
        </a:solidFill>
      </p:bgPr>
    </p:bg>
    <p:spTree>
      <p:nvGrpSpPr>
        <p:cNvPr id="127" name="Shape 127"/>
        <p:cNvGrpSpPr/>
        <p:nvPr/>
      </p:nvGrpSpPr>
      <p:grpSpPr>
        <a:xfrm>
          <a:off x="0" y="0"/>
          <a:ext cx="0" cy="0"/>
          <a:chOff x="0" y="0"/>
          <a:chExt cx="0" cy="0"/>
        </a:xfrm>
      </p:grpSpPr>
      <p:sp>
        <p:nvSpPr>
          <p:cNvPr id="128" name="Google Shape;128;p36"/>
          <p:cNvSpPr txBox="1"/>
          <p:nvPr>
            <p:ph type="title"/>
          </p:nvPr>
        </p:nvSpPr>
        <p:spPr>
          <a:xfrm>
            <a:off x="3713560" y="1577579"/>
            <a:ext cx="3702600" cy="19233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lt1"/>
              </a:buClr>
              <a:buSzPts val="3000"/>
              <a:buFont typeface="Arial"/>
              <a:buNone/>
              <a:defRPr b="0" i="0" sz="3000" u="none" cap="none" strike="noStrike">
                <a:solidFill>
                  <a:schemeClr val="lt1"/>
                </a:solidFill>
                <a:latin typeface="Arial"/>
                <a:ea typeface="Arial"/>
                <a:cs typeface="Arial"/>
                <a:sym typeface="Arial"/>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29" name="Google Shape;129;p36"/>
          <p:cNvSpPr txBox="1"/>
          <p:nvPr>
            <p:ph idx="1" type="subTitle"/>
          </p:nvPr>
        </p:nvSpPr>
        <p:spPr>
          <a:xfrm>
            <a:off x="332184" y="0"/>
            <a:ext cx="3258600" cy="5143500"/>
          </a:xfrm>
          <a:prstGeom prst="rect">
            <a:avLst/>
          </a:prstGeom>
          <a:noFill/>
          <a:ln>
            <a:noFill/>
          </a:ln>
        </p:spPr>
        <p:txBody>
          <a:bodyPr anchorCtr="0" anchor="ctr" bIns="0" lIns="0" spcFirstLastPara="1" rIns="0" wrap="square" tIns="0">
            <a:noAutofit/>
          </a:bodyPr>
          <a:lstStyle>
            <a:lvl1pPr lvl="0"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1pPr>
            <a:lvl2pPr lvl="1"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2pPr>
            <a:lvl3pPr lvl="2"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3pPr>
            <a:lvl4pPr lvl="3"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4pPr>
            <a:lvl5pPr lvl="4"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5pPr>
            <a:lvl6pPr lvl="5"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6pPr>
            <a:lvl7pPr lvl="6"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7pPr>
            <a:lvl8pPr lvl="7"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8pPr>
            <a:lvl9pPr lvl="8"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Orange Manual" showMasterSp="0">
  <p:cSld name="Section Header Orange Manual">
    <p:bg>
      <p:bgPr>
        <a:solidFill>
          <a:srgbClr val="D04A02"/>
        </a:solidFill>
      </p:bgPr>
    </p:bg>
    <p:spTree>
      <p:nvGrpSpPr>
        <p:cNvPr id="130" name="Shape 130"/>
        <p:cNvGrpSpPr/>
        <p:nvPr/>
      </p:nvGrpSpPr>
      <p:grpSpPr>
        <a:xfrm>
          <a:off x="0" y="0"/>
          <a:ext cx="0" cy="0"/>
          <a:chOff x="0" y="0"/>
          <a:chExt cx="0" cy="0"/>
        </a:xfrm>
      </p:grpSpPr>
      <p:sp>
        <p:nvSpPr>
          <p:cNvPr id="131" name="Google Shape;131;p37"/>
          <p:cNvSpPr txBox="1"/>
          <p:nvPr>
            <p:ph type="title"/>
          </p:nvPr>
        </p:nvSpPr>
        <p:spPr>
          <a:xfrm>
            <a:off x="332185" y="321469"/>
            <a:ext cx="1031100" cy="1474500"/>
          </a:xfrm>
          <a:prstGeom prst="rect">
            <a:avLst/>
          </a:prstGeom>
          <a:noFill/>
          <a:ln>
            <a:noFill/>
          </a:ln>
        </p:spPr>
        <p:txBody>
          <a:bodyPr anchorCtr="0" anchor="t" bIns="0" lIns="0" spcFirstLastPara="1" rIns="0" wrap="square" tIns="0">
            <a:noAutofit/>
          </a:bodyPr>
          <a:lstStyle>
            <a:lvl1pPr lvl="0" marR="0" algn="l">
              <a:lnSpc>
                <a:spcPct val="80000"/>
              </a:lnSpc>
              <a:spcBef>
                <a:spcPts val="0"/>
              </a:spcBef>
              <a:spcAft>
                <a:spcPts val="0"/>
              </a:spcAft>
              <a:buClr>
                <a:schemeClr val="lt1"/>
              </a:buClr>
              <a:buSzPts val="10800"/>
              <a:buFont typeface="Arial"/>
              <a:buNone/>
              <a:defRPr b="0" i="0" sz="10800" u="none" cap="none" strike="noStrike">
                <a:solidFill>
                  <a:schemeClr val="lt1"/>
                </a:solidFill>
                <a:latin typeface="Arial"/>
                <a:ea typeface="Arial"/>
                <a:cs typeface="Arial"/>
                <a:sym typeface="Arial"/>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Red Manual" showMasterSp="0">
  <p:cSld name="Section Header Red Manual">
    <p:bg>
      <p:bgPr>
        <a:solidFill>
          <a:srgbClr val="E0301E"/>
        </a:solidFill>
      </p:bgPr>
    </p:bg>
    <p:spTree>
      <p:nvGrpSpPr>
        <p:cNvPr id="132" name="Shape 132"/>
        <p:cNvGrpSpPr/>
        <p:nvPr/>
      </p:nvGrpSpPr>
      <p:grpSpPr>
        <a:xfrm>
          <a:off x="0" y="0"/>
          <a:ext cx="0" cy="0"/>
          <a:chOff x="0" y="0"/>
          <a:chExt cx="0" cy="0"/>
        </a:xfrm>
      </p:grpSpPr>
      <p:sp>
        <p:nvSpPr>
          <p:cNvPr id="133" name="Google Shape;133;p38"/>
          <p:cNvSpPr txBox="1"/>
          <p:nvPr>
            <p:ph type="title"/>
          </p:nvPr>
        </p:nvSpPr>
        <p:spPr>
          <a:xfrm>
            <a:off x="332185" y="321469"/>
            <a:ext cx="1031100" cy="1474500"/>
          </a:xfrm>
          <a:prstGeom prst="rect">
            <a:avLst/>
          </a:prstGeom>
          <a:noFill/>
          <a:ln>
            <a:noFill/>
          </a:ln>
        </p:spPr>
        <p:txBody>
          <a:bodyPr anchorCtr="0" anchor="t" bIns="0" lIns="0" spcFirstLastPara="1" rIns="0" wrap="square" tIns="0">
            <a:noAutofit/>
          </a:bodyPr>
          <a:lstStyle>
            <a:lvl1pPr lvl="0" marR="0" algn="l">
              <a:lnSpc>
                <a:spcPct val="80000"/>
              </a:lnSpc>
              <a:spcBef>
                <a:spcPts val="0"/>
              </a:spcBef>
              <a:spcAft>
                <a:spcPts val="0"/>
              </a:spcAft>
              <a:buClr>
                <a:schemeClr val="lt1"/>
              </a:buClr>
              <a:buSzPts val="10800"/>
              <a:buFont typeface="Arial"/>
              <a:buNone/>
              <a:defRPr b="0" i="0" sz="10800" u="none" cap="none" strike="noStrike">
                <a:solidFill>
                  <a:schemeClr val="lt1"/>
                </a:solidFill>
                <a:latin typeface="Arial"/>
                <a:ea typeface="Arial"/>
                <a:cs typeface="Arial"/>
                <a:sym typeface="Arial"/>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Grey Manual" showMasterSp="0">
  <p:cSld name="Section Header Grey Manual">
    <p:bg>
      <p:bgPr>
        <a:solidFill>
          <a:srgbClr val="464646"/>
        </a:solidFill>
      </p:bgPr>
    </p:bg>
    <p:spTree>
      <p:nvGrpSpPr>
        <p:cNvPr id="134" name="Shape 134"/>
        <p:cNvGrpSpPr/>
        <p:nvPr/>
      </p:nvGrpSpPr>
      <p:grpSpPr>
        <a:xfrm>
          <a:off x="0" y="0"/>
          <a:ext cx="0" cy="0"/>
          <a:chOff x="0" y="0"/>
          <a:chExt cx="0" cy="0"/>
        </a:xfrm>
      </p:grpSpPr>
      <p:sp>
        <p:nvSpPr>
          <p:cNvPr id="135" name="Google Shape;135;p39"/>
          <p:cNvSpPr txBox="1"/>
          <p:nvPr>
            <p:ph type="title"/>
          </p:nvPr>
        </p:nvSpPr>
        <p:spPr>
          <a:xfrm>
            <a:off x="332185" y="321469"/>
            <a:ext cx="1031100" cy="1474500"/>
          </a:xfrm>
          <a:prstGeom prst="rect">
            <a:avLst/>
          </a:prstGeom>
          <a:noFill/>
          <a:ln>
            <a:noFill/>
          </a:ln>
        </p:spPr>
        <p:txBody>
          <a:bodyPr anchorCtr="0" anchor="t" bIns="0" lIns="0" spcFirstLastPara="1" rIns="0" wrap="square" tIns="0">
            <a:noAutofit/>
          </a:bodyPr>
          <a:lstStyle>
            <a:lvl1pPr lvl="0" marR="0" algn="l">
              <a:lnSpc>
                <a:spcPct val="80000"/>
              </a:lnSpc>
              <a:spcBef>
                <a:spcPts val="0"/>
              </a:spcBef>
              <a:spcAft>
                <a:spcPts val="0"/>
              </a:spcAft>
              <a:buClr>
                <a:schemeClr val="lt1"/>
              </a:buClr>
              <a:buSzPts val="10800"/>
              <a:buFont typeface="Arial"/>
              <a:buNone/>
              <a:defRPr b="0" i="0" sz="10800" u="none" cap="none" strike="noStrike">
                <a:solidFill>
                  <a:schemeClr val="lt1"/>
                </a:solidFill>
                <a:latin typeface="Arial"/>
                <a:ea typeface="Arial"/>
                <a:cs typeface="Arial"/>
                <a:sym typeface="Arial"/>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1 Image Full" showMasterSp="0">
  <p:cSld name="Quote 1 Image Full">
    <p:bg>
      <p:bgPr>
        <a:solidFill>
          <a:srgbClr val="DEDEDE"/>
        </a:solidFill>
      </p:bgPr>
    </p:bg>
    <p:spTree>
      <p:nvGrpSpPr>
        <p:cNvPr id="136" name="Shape 136"/>
        <p:cNvGrpSpPr/>
        <p:nvPr/>
      </p:nvGrpSpPr>
      <p:grpSpPr>
        <a:xfrm>
          <a:off x="0" y="0"/>
          <a:ext cx="0" cy="0"/>
          <a:chOff x="0" y="0"/>
          <a:chExt cx="0" cy="0"/>
        </a:xfrm>
      </p:grpSpPr>
      <p:sp>
        <p:nvSpPr>
          <p:cNvPr id="137" name="Google Shape;137;p40"/>
          <p:cNvSpPr txBox="1"/>
          <p:nvPr>
            <p:ph idx="1" type="body"/>
          </p:nvPr>
        </p:nvSpPr>
        <p:spPr>
          <a:xfrm>
            <a:off x="0" y="857250"/>
            <a:ext cx="3429000" cy="3429000"/>
          </a:xfrm>
          <a:prstGeom prst="rect">
            <a:avLst/>
          </a:prstGeom>
          <a:solidFill>
            <a:srgbClr val="E0301E"/>
          </a:solidFill>
          <a:ln>
            <a:noFill/>
          </a:ln>
        </p:spPr>
        <p:txBody>
          <a:bodyPr anchorCtr="0" anchor="t" bIns="135000" lIns="329175" spcFirstLastPara="1" rIns="189000" wrap="square" tIns="1080000">
            <a:noAutofit/>
          </a:bodyPr>
          <a:lstStyle>
            <a:lvl1pPr indent="-228600" lvl="0" marL="457200" marR="0" algn="l">
              <a:lnSpc>
                <a:spcPct val="90000"/>
              </a:lnSpc>
              <a:spcBef>
                <a:spcPts val="0"/>
              </a:spcBef>
              <a:spcAft>
                <a:spcPts val="0"/>
              </a:spcAft>
              <a:buClr>
                <a:schemeClr val="lt1"/>
              </a:buClr>
              <a:buSzPts val="2000"/>
              <a:buFont typeface="Arial"/>
              <a:buNone/>
              <a:defRPr b="0" i="0" sz="2000" u="none" cap="none" strike="noStrike">
                <a:solidFill>
                  <a:schemeClr val="lt1"/>
                </a:solidFill>
                <a:latin typeface="Georgia"/>
                <a:ea typeface="Georgia"/>
                <a:cs typeface="Georgia"/>
                <a:sym typeface="Georgia"/>
              </a:defRPr>
            </a:lvl1pPr>
            <a:lvl2pPr indent="-228600" lvl="1" marL="914400" marR="0" algn="l">
              <a:lnSpc>
                <a:spcPct val="100000"/>
              </a:lnSpc>
              <a:spcBef>
                <a:spcPts val="2300"/>
              </a:spcBef>
              <a:spcAft>
                <a:spcPts val="0"/>
              </a:spcAft>
              <a:buClr>
                <a:schemeClr val="lt1"/>
              </a:buClr>
              <a:buSzPts val="1200"/>
              <a:buFont typeface="Arial"/>
              <a:buNone/>
              <a:defRPr b="1" i="0" sz="12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
        <p:nvSpPr>
          <p:cNvPr id="138" name="Google Shape;138;p40"/>
          <p:cNvSpPr/>
          <p:nvPr/>
        </p:nvSpPr>
        <p:spPr>
          <a:xfrm>
            <a:off x="332185" y="1217777"/>
            <a:ext cx="653653" cy="509589"/>
          </a:xfrm>
          <a:custGeom>
            <a:rect b="b" l="l" r="r" t="t"/>
            <a:pathLst>
              <a:path extrusionOk="0" h="1424" w="1811">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39" name="Google Shape;139;p40"/>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1 Image Orange" showMasterSp="0">
  <p:cSld name="Quote 1 Image Orange">
    <p:bg>
      <p:bgPr>
        <a:solidFill>
          <a:srgbClr val="D04A02"/>
        </a:solidFill>
      </p:bgPr>
    </p:bg>
    <p:spTree>
      <p:nvGrpSpPr>
        <p:cNvPr id="140" name="Shape 140"/>
        <p:cNvGrpSpPr/>
        <p:nvPr/>
      </p:nvGrpSpPr>
      <p:grpSpPr>
        <a:xfrm>
          <a:off x="0" y="0"/>
          <a:ext cx="0" cy="0"/>
          <a:chOff x="0" y="0"/>
          <a:chExt cx="0" cy="0"/>
        </a:xfrm>
      </p:grpSpPr>
      <p:sp>
        <p:nvSpPr>
          <p:cNvPr id="141" name="Google Shape;141;p41"/>
          <p:cNvSpPr/>
          <p:nvPr/>
        </p:nvSpPr>
        <p:spPr>
          <a:xfrm>
            <a:off x="4572000" y="0"/>
            <a:ext cx="45720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142" name="Google Shape;142;p41"/>
          <p:cNvSpPr txBox="1"/>
          <p:nvPr>
            <p:ph idx="1" type="body"/>
          </p:nvPr>
        </p:nvSpPr>
        <p:spPr>
          <a:xfrm>
            <a:off x="332185" y="1285875"/>
            <a:ext cx="3974700" cy="3343200"/>
          </a:xfrm>
          <a:prstGeom prst="rect">
            <a:avLst/>
          </a:prstGeom>
          <a:noFill/>
          <a:ln>
            <a:noFill/>
          </a:ln>
        </p:spPr>
        <p:txBody>
          <a:bodyPr anchorCtr="0" anchor="t" bIns="0" lIns="0" spcFirstLastPara="1" rIns="0" wrap="square" tIns="0">
            <a:noAutofit/>
          </a:bodyPr>
          <a:lstStyle>
            <a:lvl1pPr indent="-228600" lvl="0" marL="457200" marR="0" algn="l">
              <a:lnSpc>
                <a:spcPct val="85000"/>
              </a:lnSpc>
              <a:spcBef>
                <a:spcPts val="0"/>
              </a:spcBef>
              <a:spcAft>
                <a:spcPts val="0"/>
              </a:spcAft>
              <a:buClr>
                <a:schemeClr val="lt1"/>
              </a:buClr>
              <a:buSzPts val="2900"/>
              <a:buFont typeface="Arial"/>
              <a:buNone/>
              <a:defRPr b="0" i="0" sz="2900" u="none" cap="none" strike="noStrike">
                <a:solidFill>
                  <a:schemeClr val="lt1"/>
                </a:solidFill>
                <a:latin typeface="Georgia"/>
                <a:ea typeface="Georgia"/>
                <a:cs typeface="Georgia"/>
                <a:sym typeface="Georgia"/>
              </a:defRPr>
            </a:lvl1pPr>
            <a:lvl2pPr indent="-228600" lvl="1" marL="914400" marR="0" algn="l">
              <a:lnSpc>
                <a:spcPct val="100000"/>
              </a:lnSpc>
              <a:spcBef>
                <a:spcPts val="2300"/>
              </a:spcBef>
              <a:spcAft>
                <a:spcPts val="0"/>
              </a:spcAft>
              <a:buClr>
                <a:schemeClr val="lt1"/>
              </a:buClr>
              <a:buSzPts val="1200"/>
              <a:buFont typeface="Arial"/>
              <a:buNone/>
              <a:defRPr b="1" i="0" sz="12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
        <p:nvSpPr>
          <p:cNvPr id="143" name="Google Shape;143;p41"/>
          <p:cNvSpPr/>
          <p:nvPr/>
        </p:nvSpPr>
        <p:spPr>
          <a:xfrm>
            <a:off x="332185" y="515251"/>
            <a:ext cx="653653" cy="509589"/>
          </a:xfrm>
          <a:custGeom>
            <a:rect b="b" l="l" r="r" t="t"/>
            <a:pathLst>
              <a:path extrusionOk="0" h="1424" w="1811">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44" name="Google Shape;144;p41"/>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45" name="Google Shape;145;p41"/>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rPr b="0" i="0" lang="en" sz="600" u="none" cap="none" strike="noStrike">
                <a:solidFill>
                  <a:schemeClr val="lt1"/>
                </a:solidFill>
                <a:latin typeface="Arial"/>
                <a:ea typeface="Arial"/>
                <a:cs typeface="Arial"/>
                <a:sym typeface="Arial"/>
              </a:rPr>
              <a:t>PwC</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1 Image">
  <p:cSld name="Quote 1 Image">
    <p:spTree>
      <p:nvGrpSpPr>
        <p:cNvPr id="146" name="Shape 146"/>
        <p:cNvGrpSpPr/>
        <p:nvPr/>
      </p:nvGrpSpPr>
      <p:grpSpPr>
        <a:xfrm>
          <a:off x="0" y="0"/>
          <a:ext cx="0" cy="0"/>
          <a:chOff x="0" y="0"/>
          <a:chExt cx="0" cy="0"/>
        </a:xfrm>
      </p:grpSpPr>
      <p:sp>
        <p:nvSpPr>
          <p:cNvPr id="147" name="Google Shape;147;p42"/>
          <p:cNvSpPr/>
          <p:nvPr/>
        </p:nvSpPr>
        <p:spPr>
          <a:xfrm>
            <a:off x="4572000" y="0"/>
            <a:ext cx="45720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148" name="Google Shape;148;p42"/>
          <p:cNvSpPr txBox="1"/>
          <p:nvPr>
            <p:ph idx="1" type="body"/>
          </p:nvPr>
        </p:nvSpPr>
        <p:spPr>
          <a:xfrm>
            <a:off x="332185" y="1285875"/>
            <a:ext cx="3974700" cy="3343200"/>
          </a:xfrm>
          <a:prstGeom prst="rect">
            <a:avLst/>
          </a:prstGeom>
          <a:noFill/>
          <a:ln>
            <a:noFill/>
          </a:ln>
        </p:spPr>
        <p:txBody>
          <a:bodyPr anchorCtr="0" anchor="t" bIns="0" lIns="0" spcFirstLastPara="1" rIns="0" wrap="square" tIns="0">
            <a:noAutofit/>
          </a:bodyPr>
          <a:lstStyle>
            <a:lvl1pPr indent="-228600" lvl="0" marL="457200" marR="0" algn="l">
              <a:lnSpc>
                <a:spcPct val="85000"/>
              </a:lnSpc>
              <a:spcBef>
                <a:spcPts val="0"/>
              </a:spcBef>
              <a:spcAft>
                <a:spcPts val="0"/>
              </a:spcAft>
              <a:buClr>
                <a:schemeClr val="dk1"/>
              </a:buClr>
              <a:buSzPts val="2900"/>
              <a:buFont typeface="Arial"/>
              <a:buNone/>
              <a:defRPr b="0" i="0" sz="2900" u="none" cap="none" strike="noStrike">
                <a:solidFill>
                  <a:schemeClr val="dk1"/>
                </a:solidFill>
                <a:latin typeface="Georgia"/>
                <a:ea typeface="Georgia"/>
                <a:cs typeface="Georgia"/>
                <a:sym typeface="Georgia"/>
              </a:defRPr>
            </a:lvl1pPr>
            <a:lvl2pPr indent="-228600" lvl="1" marL="914400" marR="0" algn="l">
              <a:lnSpc>
                <a:spcPct val="100000"/>
              </a:lnSpc>
              <a:spcBef>
                <a:spcPts val="2300"/>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149" name="Google Shape;149;p42"/>
          <p:cNvSpPr/>
          <p:nvPr/>
        </p:nvSpPr>
        <p:spPr>
          <a:xfrm>
            <a:off x="332185" y="515251"/>
            <a:ext cx="653653" cy="509589"/>
          </a:xfrm>
          <a:custGeom>
            <a:rect b="b" l="l" r="r" t="t"/>
            <a:pathLst>
              <a:path extrusionOk="0" h="1424" w="1811">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50" name="Google Shape;150;p42"/>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2 Orange" showMasterSp="0">
  <p:cSld name="Quote 2 Orange">
    <p:bg>
      <p:bgPr>
        <a:solidFill>
          <a:srgbClr val="D04A02"/>
        </a:solidFill>
      </p:bgPr>
    </p:bg>
    <p:spTree>
      <p:nvGrpSpPr>
        <p:cNvPr id="151" name="Shape 151"/>
        <p:cNvGrpSpPr/>
        <p:nvPr/>
      </p:nvGrpSpPr>
      <p:grpSpPr>
        <a:xfrm>
          <a:off x="0" y="0"/>
          <a:ext cx="0" cy="0"/>
          <a:chOff x="0" y="0"/>
          <a:chExt cx="0" cy="0"/>
        </a:xfrm>
      </p:grpSpPr>
      <p:sp>
        <p:nvSpPr>
          <p:cNvPr id="152" name="Google Shape;152;p43"/>
          <p:cNvSpPr txBox="1"/>
          <p:nvPr>
            <p:ph idx="1" type="body"/>
          </p:nvPr>
        </p:nvSpPr>
        <p:spPr>
          <a:xfrm>
            <a:off x="332185" y="1705928"/>
            <a:ext cx="7155300" cy="2923200"/>
          </a:xfrm>
          <a:prstGeom prst="rect">
            <a:avLst/>
          </a:prstGeom>
          <a:noFill/>
          <a:ln>
            <a:noFill/>
          </a:ln>
        </p:spPr>
        <p:txBody>
          <a:bodyPr anchorCtr="0" anchor="t" bIns="0" lIns="0" spcFirstLastPara="1" rIns="0" wrap="square" tIns="0">
            <a:noAutofit/>
          </a:bodyPr>
          <a:lstStyle>
            <a:lvl1pPr indent="-228600" lvl="0" marL="457200" marR="0" algn="l">
              <a:lnSpc>
                <a:spcPct val="85000"/>
              </a:lnSpc>
              <a:spcBef>
                <a:spcPts val="0"/>
              </a:spcBef>
              <a:spcAft>
                <a:spcPts val="0"/>
              </a:spcAft>
              <a:buClr>
                <a:schemeClr val="lt1"/>
              </a:buClr>
              <a:buSzPts val="2900"/>
              <a:buFont typeface="Arial"/>
              <a:buNone/>
              <a:defRPr b="0" i="0" sz="2900" u="none" cap="none" strike="noStrike">
                <a:solidFill>
                  <a:schemeClr val="lt1"/>
                </a:solidFill>
                <a:latin typeface="Georgia"/>
                <a:ea typeface="Georgia"/>
                <a:cs typeface="Georgia"/>
                <a:sym typeface="Georgia"/>
              </a:defRPr>
            </a:lvl1pPr>
            <a:lvl2pPr indent="-228600" lvl="1" marL="914400" marR="0" algn="l">
              <a:lnSpc>
                <a:spcPct val="100000"/>
              </a:lnSpc>
              <a:spcBef>
                <a:spcPts val="2300"/>
              </a:spcBef>
              <a:spcAft>
                <a:spcPts val="0"/>
              </a:spcAft>
              <a:buClr>
                <a:schemeClr val="lt1"/>
              </a:buClr>
              <a:buSzPts val="1200"/>
              <a:buFont typeface="Arial"/>
              <a:buNone/>
              <a:defRPr b="1" i="0" sz="12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
        <p:nvSpPr>
          <p:cNvPr id="153" name="Google Shape;153;p43"/>
          <p:cNvSpPr/>
          <p:nvPr/>
        </p:nvSpPr>
        <p:spPr>
          <a:xfrm>
            <a:off x="332185" y="1022219"/>
            <a:ext cx="653653" cy="509589"/>
          </a:xfrm>
          <a:custGeom>
            <a:rect b="b" l="l" r="r" t="t"/>
            <a:pathLst>
              <a:path extrusionOk="0" h="1424" w="1811">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54" name="Google Shape;154;p43"/>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55" name="Google Shape;155;p43"/>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rPr b="0" i="0" lang="en" sz="600" u="none" cap="none" strike="noStrike">
                <a:solidFill>
                  <a:schemeClr val="lt1"/>
                </a:solidFill>
                <a:latin typeface="Arial"/>
                <a:ea typeface="Arial"/>
                <a:cs typeface="Arial"/>
                <a:sym typeface="Arial"/>
              </a:rPr>
              <a:t>PwC</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2 Red" showMasterSp="0">
  <p:cSld name="Quote 2 Red">
    <p:bg>
      <p:bgPr>
        <a:solidFill>
          <a:srgbClr val="E0301E"/>
        </a:solidFill>
      </p:bgPr>
    </p:bg>
    <p:spTree>
      <p:nvGrpSpPr>
        <p:cNvPr id="156" name="Shape 156"/>
        <p:cNvGrpSpPr/>
        <p:nvPr/>
      </p:nvGrpSpPr>
      <p:grpSpPr>
        <a:xfrm>
          <a:off x="0" y="0"/>
          <a:ext cx="0" cy="0"/>
          <a:chOff x="0" y="0"/>
          <a:chExt cx="0" cy="0"/>
        </a:xfrm>
      </p:grpSpPr>
      <p:sp>
        <p:nvSpPr>
          <p:cNvPr id="157" name="Google Shape;157;p44"/>
          <p:cNvSpPr txBox="1"/>
          <p:nvPr>
            <p:ph idx="1" type="body"/>
          </p:nvPr>
        </p:nvSpPr>
        <p:spPr>
          <a:xfrm>
            <a:off x="332185" y="1705928"/>
            <a:ext cx="7155300" cy="2923200"/>
          </a:xfrm>
          <a:prstGeom prst="rect">
            <a:avLst/>
          </a:prstGeom>
          <a:noFill/>
          <a:ln>
            <a:noFill/>
          </a:ln>
        </p:spPr>
        <p:txBody>
          <a:bodyPr anchorCtr="0" anchor="t" bIns="0" lIns="0" spcFirstLastPara="1" rIns="0" wrap="square" tIns="0">
            <a:noAutofit/>
          </a:bodyPr>
          <a:lstStyle>
            <a:lvl1pPr indent="-228600" lvl="0" marL="457200" marR="0" algn="l">
              <a:lnSpc>
                <a:spcPct val="85000"/>
              </a:lnSpc>
              <a:spcBef>
                <a:spcPts val="0"/>
              </a:spcBef>
              <a:spcAft>
                <a:spcPts val="0"/>
              </a:spcAft>
              <a:buClr>
                <a:schemeClr val="lt1"/>
              </a:buClr>
              <a:buSzPts val="2900"/>
              <a:buFont typeface="Arial"/>
              <a:buNone/>
              <a:defRPr b="0" i="0" sz="2900" u="none" cap="none" strike="noStrike">
                <a:solidFill>
                  <a:schemeClr val="lt1"/>
                </a:solidFill>
                <a:latin typeface="Georgia"/>
                <a:ea typeface="Georgia"/>
                <a:cs typeface="Georgia"/>
                <a:sym typeface="Georgia"/>
              </a:defRPr>
            </a:lvl1pPr>
            <a:lvl2pPr indent="-228600" lvl="1" marL="914400" marR="0" algn="l">
              <a:lnSpc>
                <a:spcPct val="100000"/>
              </a:lnSpc>
              <a:spcBef>
                <a:spcPts val="2300"/>
              </a:spcBef>
              <a:spcAft>
                <a:spcPts val="0"/>
              </a:spcAft>
              <a:buClr>
                <a:schemeClr val="lt1"/>
              </a:buClr>
              <a:buSzPts val="1200"/>
              <a:buFont typeface="Arial"/>
              <a:buNone/>
              <a:defRPr b="1" i="0" sz="12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
        <p:nvSpPr>
          <p:cNvPr id="158" name="Google Shape;158;p44"/>
          <p:cNvSpPr/>
          <p:nvPr/>
        </p:nvSpPr>
        <p:spPr>
          <a:xfrm>
            <a:off x="332185" y="1022219"/>
            <a:ext cx="653653" cy="509589"/>
          </a:xfrm>
          <a:custGeom>
            <a:rect b="b" l="l" r="r" t="t"/>
            <a:pathLst>
              <a:path extrusionOk="0" h="1424" w="1811">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59" name="Google Shape;159;p44"/>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60" name="Google Shape;160;p44"/>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rPr b="0" i="0" lang="en" sz="600" u="none" cap="none" strike="noStrike">
                <a:solidFill>
                  <a:schemeClr val="lt1"/>
                </a:solidFill>
                <a:latin typeface="Arial"/>
                <a:ea typeface="Arial"/>
                <a:cs typeface="Arial"/>
                <a:sym typeface="Arial"/>
              </a:rPr>
              <a:t>PwC</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Light" showMasterSp="0">
  <p:cSld name="Thank You Light">
    <p:bg>
      <p:bgPr>
        <a:solidFill>
          <a:schemeClr val="lt1"/>
        </a:solidFill>
      </p:bgPr>
    </p:bg>
    <p:spTree>
      <p:nvGrpSpPr>
        <p:cNvPr id="23" name="Shape 23"/>
        <p:cNvGrpSpPr/>
        <p:nvPr/>
      </p:nvGrpSpPr>
      <p:grpSpPr>
        <a:xfrm>
          <a:off x="0" y="0"/>
          <a:ext cx="0" cy="0"/>
          <a:chOff x="0" y="0"/>
          <a:chExt cx="0" cy="0"/>
        </a:xfrm>
      </p:grpSpPr>
      <p:sp>
        <p:nvSpPr>
          <p:cNvPr id="24" name="Google Shape;24;p18"/>
          <p:cNvSpPr/>
          <p:nvPr/>
        </p:nvSpPr>
        <p:spPr>
          <a:xfrm>
            <a:off x="0" y="3705641"/>
            <a:ext cx="9144000" cy="1437900"/>
          </a:xfrm>
          <a:prstGeom prst="rect">
            <a:avLst/>
          </a:prstGeom>
          <a:solidFill>
            <a:srgbClr val="D04A0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5" name="Google Shape;25;p18"/>
          <p:cNvSpPr txBox="1"/>
          <p:nvPr>
            <p:ph type="ctrTitle"/>
          </p:nvPr>
        </p:nvSpPr>
        <p:spPr>
          <a:xfrm>
            <a:off x="332185" y="321469"/>
            <a:ext cx="4105500" cy="18216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dk1"/>
              </a:buClr>
              <a:buSzPts val="4400"/>
              <a:buFont typeface="Georgia"/>
              <a:buNone/>
              <a:defRPr b="0" i="0" sz="4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6" name="Google Shape;26;p18"/>
          <p:cNvSpPr/>
          <p:nvPr/>
        </p:nvSpPr>
        <p:spPr>
          <a:xfrm>
            <a:off x="4000500" y="0"/>
            <a:ext cx="5143500" cy="51435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7" name="Google Shape;27;p18"/>
          <p:cNvSpPr txBox="1"/>
          <p:nvPr>
            <p:ph idx="1" type="body"/>
          </p:nvPr>
        </p:nvSpPr>
        <p:spPr>
          <a:xfrm>
            <a:off x="332184" y="3944700"/>
            <a:ext cx="8479500" cy="10887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1pPr>
            <a:lvl2pPr indent="-228600" lvl="1" marL="9144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9pPr>
          </a:lstStyle>
          <a:p/>
        </p:txBody>
      </p:sp>
      <p:sp>
        <p:nvSpPr>
          <p:cNvPr id="28" name="Google Shape;28;p18"/>
          <p:cNvSpPr/>
          <p:nvPr/>
        </p:nvSpPr>
        <p:spPr>
          <a:xfrm>
            <a:off x="4000500" y="0"/>
            <a:ext cx="5143500" cy="51435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2 Rose" showMasterSp="0">
  <p:cSld name="Quote 2 Rose">
    <p:bg>
      <p:bgPr>
        <a:solidFill>
          <a:srgbClr val="D93954"/>
        </a:solidFill>
      </p:bgPr>
    </p:bg>
    <p:spTree>
      <p:nvGrpSpPr>
        <p:cNvPr id="161" name="Shape 161"/>
        <p:cNvGrpSpPr/>
        <p:nvPr/>
      </p:nvGrpSpPr>
      <p:grpSpPr>
        <a:xfrm>
          <a:off x="0" y="0"/>
          <a:ext cx="0" cy="0"/>
          <a:chOff x="0" y="0"/>
          <a:chExt cx="0" cy="0"/>
        </a:xfrm>
      </p:grpSpPr>
      <p:sp>
        <p:nvSpPr>
          <p:cNvPr id="162" name="Google Shape;162;p45"/>
          <p:cNvSpPr txBox="1"/>
          <p:nvPr>
            <p:ph idx="1" type="body"/>
          </p:nvPr>
        </p:nvSpPr>
        <p:spPr>
          <a:xfrm>
            <a:off x="332185" y="1705928"/>
            <a:ext cx="7155300" cy="2923200"/>
          </a:xfrm>
          <a:prstGeom prst="rect">
            <a:avLst/>
          </a:prstGeom>
          <a:noFill/>
          <a:ln>
            <a:noFill/>
          </a:ln>
        </p:spPr>
        <p:txBody>
          <a:bodyPr anchorCtr="0" anchor="t" bIns="0" lIns="0" spcFirstLastPara="1" rIns="0" wrap="square" tIns="0">
            <a:noAutofit/>
          </a:bodyPr>
          <a:lstStyle>
            <a:lvl1pPr indent="-228600" lvl="0" marL="457200" marR="0" algn="l">
              <a:lnSpc>
                <a:spcPct val="85000"/>
              </a:lnSpc>
              <a:spcBef>
                <a:spcPts val="0"/>
              </a:spcBef>
              <a:spcAft>
                <a:spcPts val="0"/>
              </a:spcAft>
              <a:buClr>
                <a:schemeClr val="lt1"/>
              </a:buClr>
              <a:buSzPts val="2900"/>
              <a:buFont typeface="Arial"/>
              <a:buNone/>
              <a:defRPr b="0" i="0" sz="2900" u="none" cap="none" strike="noStrike">
                <a:solidFill>
                  <a:schemeClr val="lt1"/>
                </a:solidFill>
                <a:latin typeface="Georgia"/>
                <a:ea typeface="Georgia"/>
                <a:cs typeface="Georgia"/>
                <a:sym typeface="Georgia"/>
              </a:defRPr>
            </a:lvl1pPr>
            <a:lvl2pPr indent="-228600" lvl="1" marL="914400" marR="0" algn="l">
              <a:lnSpc>
                <a:spcPct val="100000"/>
              </a:lnSpc>
              <a:spcBef>
                <a:spcPts val="2300"/>
              </a:spcBef>
              <a:spcAft>
                <a:spcPts val="0"/>
              </a:spcAft>
              <a:buClr>
                <a:schemeClr val="lt1"/>
              </a:buClr>
              <a:buSzPts val="1200"/>
              <a:buFont typeface="Arial"/>
              <a:buNone/>
              <a:defRPr b="1" i="0" sz="12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
        <p:nvSpPr>
          <p:cNvPr id="163" name="Google Shape;163;p45"/>
          <p:cNvSpPr/>
          <p:nvPr/>
        </p:nvSpPr>
        <p:spPr>
          <a:xfrm>
            <a:off x="332185" y="1022219"/>
            <a:ext cx="653653" cy="509589"/>
          </a:xfrm>
          <a:custGeom>
            <a:rect b="b" l="l" r="r" t="t"/>
            <a:pathLst>
              <a:path extrusionOk="0" h="1424" w="1811">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4" name="Google Shape;164;p45"/>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65" name="Google Shape;165;p45"/>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rPr b="0" i="0" lang="en" sz="600" u="none" cap="none" strike="noStrike">
                <a:solidFill>
                  <a:schemeClr val="lt1"/>
                </a:solidFill>
                <a:latin typeface="Arial"/>
                <a:ea typeface="Arial"/>
                <a:cs typeface="Arial"/>
                <a:sym typeface="Arial"/>
              </a:rPr>
              <a:t>PwC</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2 Grey" showMasterSp="0">
  <p:cSld name="Quote 2 Grey">
    <p:bg>
      <p:bgPr>
        <a:solidFill>
          <a:srgbClr val="464646"/>
        </a:solidFill>
      </p:bgPr>
    </p:bg>
    <p:spTree>
      <p:nvGrpSpPr>
        <p:cNvPr id="166" name="Shape 166"/>
        <p:cNvGrpSpPr/>
        <p:nvPr/>
      </p:nvGrpSpPr>
      <p:grpSpPr>
        <a:xfrm>
          <a:off x="0" y="0"/>
          <a:ext cx="0" cy="0"/>
          <a:chOff x="0" y="0"/>
          <a:chExt cx="0" cy="0"/>
        </a:xfrm>
      </p:grpSpPr>
      <p:sp>
        <p:nvSpPr>
          <p:cNvPr id="167" name="Google Shape;167;p46"/>
          <p:cNvSpPr txBox="1"/>
          <p:nvPr>
            <p:ph idx="1" type="body"/>
          </p:nvPr>
        </p:nvSpPr>
        <p:spPr>
          <a:xfrm>
            <a:off x="332185" y="1705928"/>
            <a:ext cx="7155300" cy="2923200"/>
          </a:xfrm>
          <a:prstGeom prst="rect">
            <a:avLst/>
          </a:prstGeom>
          <a:noFill/>
          <a:ln>
            <a:noFill/>
          </a:ln>
        </p:spPr>
        <p:txBody>
          <a:bodyPr anchorCtr="0" anchor="t" bIns="0" lIns="0" spcFirstLastPara="1" rIns="0" wrap="square" tIns="0">
            <a:noAutofit/>
          </a:bodyPr>
          <a:lstStyle>
            <a:lvl1pPr indent="-228600" lvl="0" marL="457200" marR="0" algn="l">
              <a:lnSpc>
                <a:spcPct val="85000"/>
              </a:lnSpc>
              <a:spcBef>
                <a:spcPts val="0"/>
              </a:spcBef>
              <a:spcAft>
                <a:spcPts val="0"/>
              </a:spcAft>
              <a:buClr>
                <a:schemeClr val="lt1"/>
              </a:buClr>
              <a:buSzPts val="2900"/>
              <a:buFont typeface="Arial"/>
              <a:buNone/>
              <a:defRPr b="0" i="0" sz="2900" u="none" cap="none" strike="noStrike">
                <a:solidFill>
                  <a:schemeClr val="lt1"/>
                </a:solidFill>
                <a:latin typeface="Georgia"/>
                <a:ea typeface="Georgia"/>
                <a:cs typeface="Georgia"/>
                <a:sym typeface="Georgia"/>
              </a:defRPr>
            </a:lvl1pPr>
            <a:lvl2pPr indent="-228600" lvl="1" marL="914400" marR="0" algn="l">
              <a:lnSpc>
                <a:spcPct val="100000"/>
              </a:lnSpc>
              <a:spcBef>
                <a:spcPts val="2300"/>
              </a:spcBef>
              <a:spcAft>
                <a:spcPts val="0"/>
              </a:spcAft>
              <a:buClr>
                <a:schemeClr val="lt1"/>
              </a:buClr>
              <a:buSzPts val="1200"/>
              <a:buFont typeface="Arial"/>
              <a:buNone/>
              <a:defRPr b="1" i="0" sz="12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
        <p:nvSpPr>
          <p:cNvPr id="168" name="Google Shape;168;p46"/>
          <p:cNvSpPr/>
          <p:nvPr/>
        </p:nvSpPr>
        <p:spPr>
          <a:xfrm>
            <a:off x="332185" y="1022219"/>
            <a:ext cx="653653" cy="509589"/>
          </a:xfrm>
          <a:custGeom>
            <a:rect b="b" l="l" r="r" t="t"/>
            <a:pathLst>
              <a:path extrusionOk="0" h="1424" w="1811">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9" name="Google Shape;169;p46"/>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70" name="Google Shape;170;p46"/>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rPr b="0" i="0" lang="en" sz="600" u="none" cap="none" strike="noStrike">
                <a:solidFill>
                  <a:schemeClr val="lt1"/>
                </a:solidFill>
                <a:latin typeface="Arial"/>
                <a:ea typeface="Arial"/>
                <a:cs typeface="Arial"/>
                <a:sym typeface="Arial"/>
              </a:rPr>
              <a:t>PwC</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2">
  <p:cSld name="Quote 2">
    <p:spTree>
      <p:nvGrpSpPr>
        <p:cNvPr id="171" name="Shape 171"/>
        <p:cNvGrpSpPr/>
        <p:nvPr/>
      </p:nvGrpSpPr>
      <p:grpSpPr>
        <a:xfrm>
          <a:off x="0" y="0"/>
          <a:ext cx="0" cy="0"/>
          <a:chOff x="0" y="0"/>
          <a:chExt cx="0" cy="0"/>
        </a:xfrm>
      </p:grpSpPr>
      <p:sp>
        <p:nvSpPr>
          <p:cNvPr id="172" name="Google Shape;172;p47"/>
          <p:cNvSpPr txBox="1"/>
          <p:nvPr>
            <p:ph idx="1" type="body"/>
          </p:nvPr>
        </p:nvSpPr>
        <p:spPr>
          <a:xfrm>
            <a:off x="332185" y="1705928"/>
            <a:ext cx="7155300" cy="2923200"/>
          </a:xfrm>
          <a:prstGeom prst="rect">
            <a:avLst/>
          </a:prstGeom>
          <a:noFill/>
          <a:ln>
            <a:noFill/>
          </a:ln>
        </p:spPr>
        <p:txBody>
          <a:bodyPr anchorCtr="0" anchor="t" bIns="0" lIns="0" spcFirstLastPara="1" rIns="0" wrap="square" tIns="0">
            <a:noAutofit/>
          </a:bodyPr>
          <a:lstStyle>
            <a:lvl1pPr indent="-228600" lvl="0" marL="457200" marR="0" algn="l">
              <a:lnSpc>
                <a:spcPct val="85000"/>
              </a:lnSpc>
              <a:spcBef>
                <a:spcPts val="0"/>
              </a:spcBef>
              <a:spcAft>
                <a:spcPts val="0"/>
              </a:spcAft>
              <a:buClr>
                <a:schemeClr val="dk1"/>
              </a:buClr>
              <a:buSzPts val="2900"/>
              <a:buFont typeface="Arial"/>
              <a:buNone/>
              <a:defRPr b="0" i="0" sz="2900" u="none" cap="none" strike="noStrike">
                <a:solidFill>
                  <a:schemeClr val="dk1"/>
                </a:solidFill>
                <a:latin typeface="Georgia"/>
                <a:ea typeface="Georgia"/>
                <a:cs typeface="Georgia"/>
                <a:sym typeface="Georgia"/>
              </a:defRPr>
            </a:lvl1pPr>
            <a:lvl2pPr indent="-228600" lvl="1" marL="914400" marR="0" algn="l">
              <a:lnSpc>
                <a:spcPct val="100000"/>
              </a:lnSpc>
              <a:spcBef>
                <a:spcPts val="2300"/>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173" name="Google Shape;173;p47"/>
          <p:cNvSpPr/>
          <p:nvPr/>
        </p:nvSpPr>
        <p:spPr>
          <a:xfrm>
            <a:off x="332185" y="1022219"/>
            <a:ext cx="653653" cy="509589"/>
          </a:xfrm>
          <a:custGeom>
            <a:rect b="b" l="l" r="r" t="t"/>
            <a:pathLst>
              <a:path extrusionOk="0" h="1424" w="1811">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74" name="Google Shape;174;p47"/>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5" name="Shape 175"/>
        <p:cNvGrpSpPr/>
        <p:nvPr/>
      </p:nvGrpSpPr>
      <p:grpSpPr>
        <a:xfrm>
          <a:off x="0" y="0"/>
          <a:ext cx="0" cy="0"/>
          <a:chOff x="0" y="0"/>
          <a:chExt cx="0" cy="0"/>
        </a:xfrm>
      </p:grpSpPr>
      <p:sp>
        <p:nvSpPr>
          <p:cNvPr id="176" name="Google Shape;176;p48"/>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77" name="Google Shape;177;p48"/>
          <p:cNvSpPr txBox="1"/>
          <p:nvPr>
            <p:ph idx="1" type="body"/>
          </p:nvPr>
        </p:nvSpPr>
        <p:spPr>
          <a:xfrm>
            <a:off x="332185" y="1577340"/>
            <a:ext cx="5563800" cy="30552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178" name="Google Shape;178;p48"/>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 Subtitle">
  <p:cSld name="Title and Content - Subtitle">
    <p:spTree>
      <p:nvGrpSpPr>
        <p:cNvPr id="179" name="Shape 179"/>
        <p:cNvGrpSpPr/>
        <p:nvPr/>
      </p:nvGrpSpPr>
      <p:grpSpPr>
        <a:xfrm>
          <a:off x="0" y="0"/>
          <a:ext cx="0" cy="0"/>
          <a:chOff x="0" y="0"/>
          <a:chExt cx="0" cy="0"/>
        </a:xfrm>
      </p:grpSpPr>
      <p:sp>
        <p:nvSpPr>
          <p:cNvPr id="180" name="Google Shape;180;p49"/>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81" name="Google Shape;181;p49"/>
          <p:cNvSpPr txBox="1"/>
          <p:nvPr>
            <p:ph idx="1" type="body"/>
          </p:nvPr>
        </p:nvSpPr>
        <p:spPr>
          <a:xfrm>
            <a:off x="332185" y="1577579"/>
            <a:ext cx="55638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182" name="Google Shape;182;p49"/>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83" name="Google Shape;183;p49"/>
          <p:cNvSpPr txBox="1"/>
          <p:nvPr>
            <p:ph idx="2"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Content">
  <p:cSld name="One Column Content">
    <p:spTree>
      <p:nvGrpSpPr>
        <p:cNvPr id="184" name="Shape 184"/>
        <p:cNvGrpSpPr/>
        <p:nvPr/>
      </p:nvGrpSpPr>
      <p:grpSpPr>
        <a:xfrm>
          <a:off x="0" y="0"/>
          <a:ext cx="0" cy="0"/>
          <a:chOff x="0" y="0"/>
          <a:chExt cx="0" cy="0"/>
        </a:xfrm>
      </p:grpSpPr>
      <p:sp>
        <p:nvSpPr>
          <p:cNvPr id="185" name="Google Shape;185;p50"/>
          <p:cNvSpPr txBox="1"/>
          <p:nvPr>
            <p:ph idx="1" type="body"/>
          </p:nvPr>
        </p:nvSpPr>
        <p:spPr>
          <a:xfrm>
            <a:off x="332185"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186" name="Google Shape;186;p50"/>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87" name="Google Shape;187;p50"/>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88" name="Shape 188"/>
        <p:cNvGrpSpPr/>
        <p:nvPr/>
      </p:nvGrpSpPr>
      <p:grpSpPr>
        <a:xfrm>
          <a:off x="0" y="0"/>
          <a:ext cx="0" cy="0"/>
          <a:chOff x="0" y="0"/>
          <a:chExt cx="0" cy="0"/>
        </a:xfrm>
      </p:grpSpPr>
      <p:sp>
        <p:nvSpPr>
          <p:cNvPr id="189" name="Google Shape;189;p51"/>
          <p:cNvSpPr txBox="1"/>
          <p:nvPr>
            <p:ph idx="1" type="body"/>
          </p:nvPr>
        </p:nvSpPr>
        <p:spPr>
          <a:xfrm>
            <a:off x="332185" y="1577579"/>
            <a:ext cx="41055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190" name="Google Shape;190;p51"/>
          <p:cNvSpPr txBox="1"/>
          <p:nvPr>
            <p:ph idx="2" type="body"/>
          </p:nvPr>
        </p:nvSpPr>
        <p:spPr>
          <a:xfrm>
            <a:off x="4706541" y="1577579"/>
            <a:ext cx="41055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191" name="Google Shape;191;p51"/>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92" name="Google Shape;192;p51"/>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ntent">
  <p:cSld name="Three Content">
    <p:spTree>
      <p:nvGrpSpPr>
        <p:cNvPr id="193" name="Shape 193"/>
        <p:cNvGrpSpPr/>
        <p:nvPr/>
      </p:nvGrpSpPr>
      <p:grpSpPr>
        <a:xfrm>
          <a:off x="0" y="0"/>
          <a:ext cx="0" cy="0"/>
          <a:chOff x="0" y="0"/>
          <a:chExt cx="0" cy="0"/>
        </a:xfrm>
      </p:grpSpPr>
      <p:sp>
        <p:nvSpPr>
          <p:cNvPr id="194" name="Google Shape;194;p52"/>
          <p:cNvSpPr txBox="1"/>
          <p:nvPr>
            <p:ph idx="1" type="body"/>
          </p:nvPr>
        </p:nvSpPr>
        <p:spPr>
          <a:xfrm>
            <a:off x="332185"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195" name="Google Shape;195;p52"/>
          <p:cNvSpPr txBox="1"/>
          <p:nvPr>
            <p:ph idx="2" type="body"/>
          </p:nvPr>
        </p:nvSpPr>
        <p:spPr>
          <a:xfrm>
            <a:off x="3249216"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196" name="Google Shape;196;p52"/>
          <p:cNvSpPr txBox="1"/>
          <p:nvPr>
            <p:ph idx="3" type="body"/>
          </p:nvPr>
        </p:nvSpPr>
        <p:spPr>
          <a:xfrm>
            <a:off x="6165057"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197" name="Google Shape;197;p52"/>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198" name="Google Shape;198;p52"/>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Content">
  <p:cSld name="Four Content">
    <p:spTree>
      <p:nvGrpSpPr>
        <p:cNvPr id="199" name="Shape 199"/>
        <p:cNvGrpSpPr/>
        <p:nvPr/>
      </p:nvGrpSpPr>
      <p:grpSpPr>
        <a:xfrm>
          <a:off x="0" y="0"/>
          <a:ext cx="0" cy="0"/>
          <a:chOff x="0" y="0"/>
          <a:chExt cx="0" cy="0"/>
        </a:xfrm>
      </p:grpSpPr>
      <p:sp>
        <p:nvSpPr>
          <p:cNvPr id="200" name="Google Shape;200;p53"/>
          <p:cNvSpPr txBox="1"/>
          <p:nvPr>
            <p:ph idx="1" type="body"/>
          </p:nvPr>
        </p:nvSpPr>
        <p:spPr>
          <a:xfrm>
            <a:off x="332185" y="1577579"/>
            <a:ext cx="19170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01" name="Google Shape;201;p53"/>
          <p:cNvSpPr txBox="1"/>
          <p:nvPr>
            <p:ph idx="2" type="body"/>
          </p:nvPr>
        </p:nvSpPr>
        <p:spPr>
          <a:xfrm>
            <a:off x="2520460" y="1577579"/>
            <a:ext cx="19170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02" name="Google Shape;202;p53"/>
          <p:cNvSpPr txBox="1"/>
          <p:nvPr>
            <p:ph idx="3" type="body"/>
          </p:nvPr>
        </p:nvSpPr>
        <p:spPr>
          <a:xfrm>
            <a:off x="4706541" y="1577579"/>
            <a:ext cx="19170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03" name="Google Shape;203;p53"/>
          <p:cNvSpPr txBox="1"/>
          <p:nvPr>
            <p:ph idx="4" type="body"/>
          </p:nvPr>
        </p:nvSpPr>
        <p:spPr>
          <a:xfrm>
            <a:off x="6892623" y="1577579"/>
            <a:ext cx="19170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04" name="Google Shape;204;p53"/>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05" name="Google Shape;205;p53"/>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ive Content">
  <p:cSld name="Five Content">
    <p:spTree>
      <p:nvGrpSpPr>
        <p:cNvPr id="206" name="Shape 206"/>
        <p:cNvGrpSpPr/>
        <p:nvPr/>
      </p:nvGrpSpPr>
      <p:grpSpPr>
        <a:xfrm>
          <a:off x="0" y="0"/>
          <a:ext cx="0" cy="0"/>
          <a:chOff x="0" y="0"/>
          <a:chExt cx="0" cy="0"/>
        </a:xfrm>
      </p:grpSpPr>
      <p:sp>
        <p:nvSpPr>
          <p:cNvPr id="207" name="Google Shape;207;p54"/>
          <p:cNvSpPr txBox="1"/>
          <p:nvPr>
            <p:ph idx="1" type="body"/>
          </p:nvPr>
        </p:nvSpPr>
        <p:spPr>
          <a:xfrm>
            <a:off x="332185"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08" name="Google Shape;208;p54"/>
          <p:cNvSpPr txBox="1"/>
          <p:nvPr>
            <p:ph idx="2" type="body"/>
          </p:nvPr>
        </p:nvSpPr>
        <p:spPr>
          <a:xfrm>
            <a:off x="2082784"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09" name="Google Shape;209;p54"/>
          <p:cNvSpPr txBox="1"/>
          <p:nvPr>
            <p:ph idx="3" type="body"/>
          </p:nvPr>
        </p:nvSpPr>
        <p:spPr>
          <a:xfrm>
            <a:off x="3833383"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10" name="Google Shape;210;p54"/>
          <p:cNvSpPr txBox="1"/>
          <p:nvPr>
            <p:ph idx="4" type="body"/>
          </p:nvPr>
        </p:nvSpPr>
        <p:spPr>
          <a:xfrm>
            <a:off x="5583982"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11" name="Google Shape;211;p54"/>
          <p:cNvSpPr txBox="1"/>
          <p:nvPr>
            <p:ph idx="5" type="body"/>
          </p:nvPr>
        </p:nvSpPr>
        <p:spPr>
          <a:xfrm>
            <a:off x="7334582"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12" name="Google Shape;212;p54"/>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13" name="Google Shape;213;p54"/>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plit" showMasterSp="0">
  <p:cSld name="Title Slide Split">
    <p:spTree>
      <p:nvGrpSpPr>
        <p:cNvPr id="29" name="Shape 29"/>
        <p:cNvGrpSpPr/>
        <p:nvPr/>
      </p:nvGrpSpPr>
      <p:grpSpPr>
        <a:xfrm>
          <a:off x="0" y="0"/>
          <a:ext cx="0" cy="0"/>
          <a:chOff x="0" y="0"/>
          <a:chExt cx="0" cy="0"/>
        </a:xfrm>
      </p:grpSpPr>
      <p:sp>
        <p:nvSpPr>
          <p:cNvPr id="30" name="Google Shape;30;p19"/>
          <p:cNvSpPr/>
          <p:nvPr/>
        </p:nvSpPr>
        <p:spPr>
          <a:xfrm>
            <a:off x="4000500" y="0"/>
            <a:ext cx="51435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1" name="Google Shape;31;p19"/>
          <p:cNvSpPr txBox="1"/>
          <p:nvPr>
            <p:ph type="ctrTitle"/>
          </p:nvPr>
        </p:nvSpPr>
        <p:spPr>
          <a:xfrm>
            <a:off x="332185" y="563166"/>
            <a:ext cx="3506400" cy="20085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dk1"/>
              </a:buClr>
              <a:buSzPts val="3300"/>
              <a:buFont typeface="Georgia"/>
              <a:buNone/>
              <a:defRPr b="0" i="0" sz="33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2" name="Google Shape;32;p19"/>
          <p:cNvSpPr txBox="1"/>
          <p:nvPr>
            <p:ph idx="1" type="subTitle"/>
          </p:nvPr>
        </p:nvSpPr>
        <p:spPr>
          <a:xfrm>
            <a:off x="332185" y="2969514"/>
            <a:ext cx="35064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33" name="Google Shape;33;p19"/>
          <p:cNvSpPr/>
          <p:nvPr/>
        </p:nvSpPr>
        <p:spPr>
          <a:xfrm>
            <a:off x="4000500" y="0"/>
            <a:ext cx="5143500" cy="51435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34" name="Google Shape;34;p19"/>
          <p:cNvSpPr/>
          <p:nvPr/>
        </p:nvSpPr>
        <p:spPr>
          <a:xfrm>
            <a:off x="4000500" y="0"/>
            <a:ext cx="5143500" cy="51435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pic>
        <p:nvPicPr>
          <p:cNvPr id="35" name="Google Shape;35;p19"/>
          <p:cNvPicPr preferRelativeResize="0"/>
          <p:nvPr/>
        </p:nvPicPr>
        <p:blipFill rotWithShape="1">
          <a:blip r:embed="rId2">
            <a:alphaModFix/>
          </a:blip>
          <a:srcRect b="0" l="0" r="0" t="0"/>
          <a:stretch/>
        </p:blipFill>
        <p:spPr>
          <a:xfrm>
            <a:off x="138854" y="3998214"/>
            <a:ext cx="1227583" cy="1013390"/>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ull Content">
  <p:cSld name="Title and Full Content">
    <p:spTree>
      <p:nvGrpSpPr>
        <p:cNvPr id="214" name="Shape 214"/>
        <p:cNvGrpSpPr/>
        <p:nvPr/>
      </p:nvGrpSpPr>
      <p:grpSpPr>
        <a:xfrm>
          <a:off x="0" y="0"/>
          <a:ext cx="0" cy="0"/>
          <a:chOff x="0" y="0"/>
          <a:chExt cx="0" cy="0"/>
        </a:xfrm>
      </p:grpSpPr>
      <p:sp>
        <p:nvSpPr>
          <p:cNvPr id="215" name="Google Shape;215;p55"/>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16" name="Google Shape;216;p55"/>
          <p:cNvSpPr txBox="1"/>
          <p:nvPr>
            <p:ph idx="1" type="body"/>
          </p:nvPr>
        </p:nvSpPr>
        <p:spPr>
          <a:xfrm>
            <a:off x="332185" y="1577340"/>
            <a:ext cx="8479500" cy="30552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17" name="Google Shape;217;p55"/>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Rose" showMasterSp="0">
  <p:cSld name="Section Header Rose">
    <p:bg>
      <p:bgPr>
        <a:solidFill>
          <a:srgbClr val="D93954"/>
        </a:solidFill>
      </p:bgPr>
    </p:bg>
    <p:spTree>
      <p:nvGrpSpPr>
        <p:cNvPr id="218" name="Shape 218"/>
        <p:cNvGrpSpPr/>
        <p:nvPr/>
      </p:nvGrpSpPr>
      <p:grpSpPr>
        <a:xfrm>
          <a:off x="0" y="0"/>
          <a:ext cx="0" cy="0"/>
          <a:chOff x="0" y="0"/>
          <a:chExt cx="0" cy="0"/>
        </a:xfrm>
      </p:grpSpPr>
      <p:sp>
        <p:nvSpPr>
          <p:cNvPr id="219" name="Google Shape;219;p56"/>
          <p:cNvSpPr txBox="1"/>
          <p:nvPr>
            <p:ph type="title"/>
          </p:nvPr>
        </p:nvSpPr>
        <p:spPr>
          <a:xfrm>
            <a:off x="3713560" y="1577579"/>
            <a:ext cx="3702600" cy="19233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lt1"/>
              </a:buClr>
              <a:buSzPts val="3000"/>
              <a:buFont typeface="Arial"/>
              <a:buNone/>
              <a:defRPr b="0" i="0" sz="3000" u="none" cap="none" strike="noStrike">
                <a:solidFill>
                  <a:schemeClr val="lt1"/>
                </a:solidFill>
                <a:latin typeface="Arial"/>
                <a:ea typeface="Arial"/>
                <a:cs typeface="Arial"/>
                <a:sym typeface="Arial"/>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20" name="Google Shape;220;p56"/>
          <p:cNvSpPr txBox="1"/>
          <p:nvPr>
            <p:ph idx="1" type="subTitle"/>
          </p:nvPr>
        </p:nvSpPr>
        <p:spPr>
          <a:xfrm>
            <a:off x="332184" y="0"/>
            <a:ext cx="3258600" cy="5143500"/>
          </a:xfrm>
          <a:prstGeom prst="rect">
            <a:avLst/>
          </a:prstGeom>
          <a:noFill/>
          <a:ln>
            <a:noFill/>
          </a:ln>
        </p:spPr>
        <p:txBody>
          <a:bodyPr anchorCtr="0" anchor="ctr" bIns="0" lIns="0" spcFirstLastPara="1" rIns="0" wrap="square" tIns="0">
            <a:noAutofit/>
          </a:bodyPr>
          <a:lstStyle>
            <a:lvl1pPr lvl="0"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1pPr>
            <a:lvl2pPr lvl="1"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2pPr>
            <a:lvl3pPr lvl="2"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3pPr>
            <a:lvl4pPr lvl="3"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4pPr>
            <a:lvl5pPr lvl="4"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5pPr>
            <a:lvl6pPr lvl="5"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6pPr>
            <a:lvl7pPr lvl="6"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7pPr>
            <a:lvl8pPr lvl="7"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8pPr>
            <a:lvl9pPr lvl="8" marR="0" algn="l">
              <a:lnSpc>
                <a:spcPct val="95000"/>
              </a:lnSpc>
              <a:spcBef>
                <a:spcPts val="0"/>
              </a:spcBef>
              <a:spcAft>
                <a:spcPts val="0"/>
              </a:spcAft>
              <a:buClr>
                <a:schemeClr val="lt1"/>
              </a:buClr>
              <a:buSzPts val="48800"/>
              <a:buFont typeface="Arial"/>
              <a:buNone/>
              <a:defRPr b="0" i="0" sz="488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p:cSld name="Content and Image">
    <p:spTree>
      <p:nvGrpSpPr>
        <p:cNvPr id="221" name="Shape 221"/>
        <p:cNvGrpSpPr/>
        <p:nvPr/>
      </p:nvGrpSpPr>
      <p:grpSpPr>
        <a:xfrm>
          <a:off x="0" y="0"/>
          <a:ext cx="0" cy="0"/>
          <a:chOff x="0" y="0"/>
          <a:chExt cx="0" cy="0"/>
        </a:xfrm>
      </p:grpSpPr>
      <p:sp>
        <p:nvSpPr>
          <p:cNvPr id="222" name="Google Shape;222;p57"/>
          <p:cNvSpPr/>
          <p:nvPr/>
        </p:nvSpPr>
        <p:spPr>
          <a:xfrm>
            <a:off x="4572000" y="0"/>
            <a:ext cx="45720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23" name="Google Shape;223;p57"/>
          <p:cNvSpPr txBox="1"/>
          <p:nvPr>
            <p:ph idx="1" type="body"/>
          </p:nvPr>
        </p:nvSpPr>
        <p:spPr>
          <a:xfrm>
            <a:off x="332185" y="1577579"/>
            <a:ext cx="39885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24" name="Google Shape;224;p57"/>
          <p:cNvSpPr txBox="1"/>
          <p:nvPr>
            <p:ph type="title"/>
          </p:nvPr>
        </p:nvSpPr>
        <p:spPr>
          <a:xfrm>
            <a:off x="332185" y="324000"/>
            <a:ext cx="3988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25" name="Google Shape;225;p57"/>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Images">
  <p:cSld name="Three Images">
    <p:spTree>
      <p:nvGrpSpPr>
        <p:cNvPr id="226" name="Shape 226"/>
        <p:cNvGrpSpPr/>
        <p:nvPr/>
      </p:nvGrpSpPr>
      <p:grpSpPr>
        <a:xfrm>
          <a:off x="0" y="0"/>
          <a:ext cx="0" cy="0"/>
          <a:chOff x="0" y="0"/>
          <a:chExt cx="0" cy="0"/>
        </a:xfrm>
      </p:grpSpPr>
      <p:sp>
        <p:nvSpPr>
          <p:cNvPr id="227" name="Google Shape;227;p58"/>
          <p:cNvSpPr/>
          <p:nvPr/>
        </p:nvSpPr>
        <p:spPr>
          <a:xfrm>
            <a:off x="332183" y="1575197"/>
            <a:ext cx="2646600" cy="22632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28" name="Google Shape;228;p58"/>
          <p:cNvSpPr/>
          <p:nvPr/>
        </p:nvSpPr>
        <p:spPr>
          <a:xfrm>
            <a:off x="3248620" y="1575197"/>
            <a:ext cx="2646600" cy="22632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29" name="Google Shape;229;p58"/>
          <p:cNvSpPr/>
          <p:nvPr/>
        </p:nvSpPr>
        <p:spPr>
          <a:xfrm>
            <a:off x="6165056" y="1575197"/>
            <a:ext cx="2646600" cy="22632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30" name="Google Shape;230;p58"/>
          <p:cNvSpPr txBox="1"/>
          <p:nvPr>
            <p:ph idx="1" type="body"/>
          </p:nvPr>
        </p:nvSpPr>
        <p:spPr>
          <a:xfrm>
            <a:off x="332185" y="3960019"/>
            <a:ext cx="2646600" cy="6693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31" name="Google Shape;231;p58"/>
          <p:cNvSpPr txBox="1"/>
          <p:nvPr>
            <p:ph idx="2" type="body"/>
          </p:nvPr>
        </p:nvSpPr>
        <p:spPr>
          <a:xfrm>
            <a:off x="3248621" y="3960019"/>
            <a:ext cx="2646600" cy="6693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32" name="Google Shape;232;p58"/>
          <p:cNvSpPr txBox="1"/>
          <p:nvPr>
            <p:ph idx="3" type="body"/>
          </p:nvPr>
        </p:nvSpPr>
        <p:spPr>
          <a:xfrm>
            <a:off x="6165057" y="3960019"/>
            <a:ext cx="2646600" cy="6693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33" name="Google Shape;233;p58"/>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34" name="Google Shape;234;p58"/>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35" name="Shape 235"/>
        <p:cNvGrpSpPr/>
        <p:nvPr/>
      </p:nvGrpSpPr>
      <p:grpSpPr>
        <a:xfrm>
          <a:off x="0" y="0"/>
          <a:ext cx="0" cy="0"/>
          <a:chOff x="0" y="0"/>
          <a:chExt cx="0" cy="0"/>
        </a:xfrm>
      </p:grpSpPr>
      <p:sp>
        <p:nvSpPr>
          <p:cNvPr id="236" name="Google Shape;236;p59"/>
          <p:cNvSpPr txBox="1"/>
          <p:nvPr>
            <p:ph type="title"/>
          </p:nvPr>
        </p:nvSpPr>
        <p:spPr>
          <a:xfrm>
            <a:off x="332185" y="324001"/>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37" name="Google Shape;237;p59"/>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ntent Infographic">
  <p:cSld name="Three Content Infographic">
    <p:spTree>
      <p:nvGrpSpPr>
        <p:cNvPr id="238" name="Shape 238"/>
        <p:cNvGrpSpPr/>
        <p:nvPr/>
      </p:nvGrpSpPr>
      <p:grpSpPr>
        <a:xfrm>
          <a:off x="0" y="0"/>
          <a:ext cx="0" cy="0"/>
          <a:chOff x="0" y="0"/>
          <a:chExt cx="0" cy="0"/>
        </a:xfrm>
      </p:grpSpPr>
      <p:sp>
        <p:nvSpPr>
          <p:cNvPr id="239" name="Google Shape;239;p60"/>
          <p:cNvSpPr txBox="1"/>
          <p:nvPr>
            <p:ph idx="1" type="body"/>
          </p:nvPr>
        </p:nvSpPr>
        <p:spPr>
          <a:xfrm>
            <a:off x="332185" y="2699657"/>
            <a:ext cx="2646600" cy="19338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40" name="Google Shape;240;p60"/>
          <p:cNvSpPr txBox="1"/>
          <p:nvPr>
            <p:ph idx="2" type="body"/>
          </p:nvPr>
        </p:nvSpPr>
        <p:spPr>
          <a:xfrm>
            <a:off x="332185" y="1571625"/>
            <a:ext cx="2646600" cy="1000200"/>
          </a:xfrm>
          <a:prstGeom prst="rect">
            <a:avLst/>
          </a:prstGeom>
          <a:noFill/>
          <a:ln>
            <a:noFill/>
          </a:ln>
        </p:spPr>
        <p:txBody>
          <a:bodyPr anchorCtr="0" anchor="ctr" bIns="0" lIns="0" spcFirstLastPara="1" rIns="0" wrap="square" tIns="0">
            <a:noAutofit/>
          </a:bodyPr>
          <a:lstStyle>
            <a:lvl1pPr indent="-228600" lvl="0" marL="457200" marR="0" algn="l">
              <a:lnSpc>
                <a:spcPct val="100000"/>
              </a:lnSpc>
              <a:spcBef>
                <a:spcPts val="0"/>
              </a:spcBef>
              <a:spcAft>
                <a:spcPts val="0"/>
              </a:spcAft>
              <a:buClr>
                <a:schemeClr val="accent3"/>
              </a:buClr>
              <a:buSzPts val="6400"/>
              <a:buFont typeface="Arial"/>
              <a:buNone/>
              <a:defRPr b="0" i="0" sz="6400" u="none" cap="none" strike="noStrike">
                <a:solidFill>
                  <a:schemeClr val="accent3"/>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41" name="Google Shape;241;p60"/>
          <p:cNvSpPr txBox="1"/>
          <p:nvPr>
            <p:ph idx="3" type="body"/>
          </p:nvPr>
        </p:nvSpPr>
        <p:spPr>
          <a:xfrm>
            <a:off x="3245643" y="1571625"/>
            <a:ext cx="2650200" cy="1000200"/>
          </a:xfrm>
          <a:prstGeom prst="rect">
            <a:avLst/>
          </a:prstGeom>
          <a:noFill/>
          <a:ln>
            <a:noFill/>
          </a:ln>
        </p:spPr>
        <p:txBody>
          <a:bodyPr anchorCtr="0" anchor="ctr" bIns="0" lIns="0" spcFirstLastPara="1" rIns="0" wrap="square" tIns="0">
            <a:noAutofit/>
          </a:bodyPr>
          <a:lstStyle>
            <a:lvl1pPr indent="-228600" lvl="0" marL="457200" marR="0" algn="l">
              <a:lnSpc>
                <a:spcPct val="100000"/>
              </a:lnSpc>
              <a:spcBef>
                <a:spcPts val="0"/>
              </a:spcBef>
              <a:spcAft>
                <a:spcPts val="0"/>
              </a:spcAft>
              <a:buClr>
                <a:schemeClr val="dk2"/>
              </a:buClr>
              <a:buSzPts val="6400"/>
              <a:buFont typeface="Arial"/>
              <a:buNone/>
              <a:defRPr b="0" i="0" sz="6400" u="none" cap="none" strike="noStrike">
                <a:solidFill>
                  <a:schemeClr val="dk2"/>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42" name="Google Shape;242;p60"/>
          <p:cNvSpPr txBox="1"/>
          <p:nvPr>
            <p:ph idx="4" type="body"/>
          </p:nvPr>
        </p:nvSpPr>
        <p:spPr>
          <a:xfrm>
            <a:off x="6166929" y="1571625"/>
            <a:ext cx="2646600" cy="1000200"/>
          </a:xfrm>
          <a:prstGeom prst="rect">
            <a:avLst/>
          </a:prstGeom>
          <a:noFill/>
          <a:ln>
            <a:noFill/>
          </a:ln>
        </p:spPr>
        <p:txBody>
          <a:bodyPr anchorCtr="0" anchor="ctr" bIns="0" lIns="0" spcFirstLastPara="1" rIns="0" wrap="square" tIns="0">
            <a:noAutofit/>
          </a:bodyPr>
          <a:lstStyle>
            <a:lvl1pPr indent="-228600" lvl="0" marL="457200" marR="0" algn="l">
              <a:lnSpc>
                <a:spcPct val="100000"/>
              </a:lnSpc>
              <a:spcBef>
                <a:spcPts val="0"/>
              </a:spcBef>
              <a:spcAft>
                <a:spcPts val="0"/>
              </a:spcAft>
              <a:buClr>
                <a:schemeClr val="accent1"/>
              </a:buClr>
              <a:buSzPts val="6400"/>
              <a:buFont typeface="Arial"/>
              <a:buNone/>
              <a:defRPr b="0" i="0" sz="6400" u="none" cap="none" strike="noStrike">
                <a:solidFill>
                  <a:schemeClr val="accent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43" name="Google Shape;243;p60"/>
          <p:cNvSpPr txBox="1"/>
          <p:nvPr>
            <p:ph type="title"/>
          </p:nvPr>
        </p:nvSpPr>
        <p:spPr>
          <a:xfrm>
            <a:off x="332185" y="324001"/>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44" name="Google Shape;244;p60"/>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245" name="Google Shape;245;p60"/>
          <p:cNvSpPr txBox="1"/>
          <p:nvPr>
            <p:ph idx="5" type="body"/>
          </p:nvPr>
        </p:nvSpPr>
        <p:spPr>
          <a:xfrm>
            <a:off x="3245644" y="2699657"/>
            <a:ext cx="2650200" cy="19338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46" name="Google Shape;246;p60"/>
          <p:cNvSpPr txBox="1"/>
          <p:nvPr>
            <p:ph idx="6" type="body"/>
          </p:nvPr>
        </p:nvSpPr>
        <p:spPr>
          <a:xfrm>
            <a:off x="6166929" y="2699657"/>
            <a:ext cx="2646600" cy="19338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fographic and Chart">
  <p:cSld name="Infographic and Chart">
    <p:spTree>
      <p:nvGrpSpPr>
        <p:cNvPr id="247" name="Shape 247"/>
        <p:cNvGrpSpPr/>
        <p:nvPr/>
      </p:nvGrpSpPr>
      <p:grpSpPr>
        <a:xfrm>
          <a:off x="0" y="0"/>
          <a:ext cx="0" cy="0"/>
          <a:chOff x="0" y="0"/>
          <a:chExt cx="0" cy="0"/>
        </a:xfrm>
      </p:grpSpPr>
      <p:sp>
        <p:nvSpPr>
          <p:cNvPr id="248" name="Google Shape;248;p61"/>
          <p:cNvSpPr/>
          <p:nvPr/>
        </p:nvSpPr>
        <p:spPr>
          <a:xfrm>
            <a:off x="0" y="1577579"/>
            <a:ext cx="2979000" cy="3051600"/>
          </a:xfrm>
          <a:prstGeom prst="rect">
            <a:avLst/>
          </a:prstGeom>
          <a:solidFill>
            <a:srgbClr val="D04A0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49" name="Google Shape;249;p61"/>
          <p:cNvSpPr txBox="1"/>
          <p:nvPr>
            <p:ph idx="1" type="body"/>
          </p:nvPr>
        </p:nvSpPr>
        <p:spPr>
          <a:xfrm>
            <a:off x="270277" y="1577340"/>
            <a:ext cx="2709000" cy="1302900"/>
          </a:xfrm>
          <a:prstGeom prst="rect">
            <a:avLst/>
          </a:prstGeom>
          <a:noFill/>
          <a:ln>
            <a:noFill/>
          </a:ln>
        </p:spPr>
        <p:txBody>
          <a:bodyPr anchorCtr="0" anchor="t" bIns="0" lIns="0" spcFirstLastPara="1" rIns="0" wrap="square" tIns="0">
            <a:noAutofit/>
          </a:bodyPr>
          <a:lstStyle>
            <a:lvl1pPr indent="-228600" lvl="0" marL="457200" marR="0" algn="l">
              <a:lnSpc>
                <a:spcPct val="80000"/>
              </a:lnSpc>
              <a:spcBef>
                <a:spcPts val="0"/>
              </a:spcBef>
              <a:spcAft>
                <a:spcPts val="0"/>
              </a:spcAft>
              <a:buClr>
                <a:schemeClr val="lt1"/>
              </a:buClr>
              <a:buSzPts val="10200"/>
              <a:buFont typeface="Arial"/>
              <a:buNone/>
              <a:defRPr b="1" i="0" sz="10200" u="none" cap="none" strike="noStrike">
                <a:solidFill>
                  <a:schemeClr val="lt1"/>
                </a:solidFill>
                <a:latin typeface="Arial"/>
                <a:ea typeface="Arial"/>
                <a:cs typeface="Arial"/>
                <a:sym typeface="Arial"/>
              </a:defRPr>
            </a:lvl1pPr>
            <a:lvl2pPr indent="-304800" lvl="1" marL="9144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50" name="Google Shape;250;p61"/>
          <p:cNvSpPr txBox="1"/>
          <p:nvPr>
            <p:ph idx="2" type="body"/>
          </p:nvPr>
        </p:nvSpPr>
        <p:spPr>
          <a:xfrm>
            <a:off x="332185" y="2948940"/>
            <a:ext cx="2496900" cy="15465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indent="-228600" lvl="1" marL="9144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
        <p:nvSpPr>
          <p:cNvPr id="251" name="Google Shape;251;p61"/>
          <p:cNvSpPr txBox="1"/>
          <p:nvPr>
            <p:ph type="title"/>
          </p:nvPr>
        </p:nvSpPr>
        <p:spPr>
          <a:xfrm>
            <a:off x="332185" y="324001"/>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52" name="Google Shape;252;p61"/>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Content Dark" showMasterSp="0">
  <p:cSld name="One Column Content Dark">
    <p:bg>
      <p:bgPr>
        <a:solidFill>
          <a:srgbClr val="464646"/>
        </a:solidFill>
      </p:bgPr>
    </p:bg>
    <p:spTree>
      <p:nvGrpSpPr>
        <p:cNvPr id="253" name="Shape 253"/>
        <p:cNvGrpSpPr/>
        <p:nvPr/>
      </p:nvGrpSpPr>
      <p:grpSpPr>
        <a:xfrm>
          <a:off x="0" y="0"/>
          <a:ext cx="0" cy="0"/>
          <a:chOff x="0" y="0"/>
          <a:chExt cx="0" cy="0"/>
        </a:xfrm>
      </p:grpSpPr>
      <p:sp>
        <p:nvSpPr>
          <p:cNvPr id="254" name="Google Shape;254;p62"/>
          <p:cNvSpPr txBox="1"/>
          <p:nvPr>
            <p:ph idx="1" type="body"/>
          </p:nvPr>
        </p:nvSpPr>
        <p:spPr>
          <a:xfrm>
            <a:off x="332185"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1pPr>
            <a:lvl2pPr indent="-304800" lvl="1" marL="9144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2pPr>
            <a:lvl3pPr indent="-304800" lvl="2" marL="13716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3pPr>
            <a:lvl4pPr indent="-304800" lvl="3" marL="18288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4pPr>
            <a:lvl5pPr indent="-304800" lvl="4" marL="22860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5pPr>
            <a:lvl6pPr indent="-304800" lvl="5" marL="27432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6pPr>
            <a:lvl7pPr indent="-304800" lvl="6" marL="32004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7pPr>
            <a:lvl8pPr indent="-304800" lvl="7" marL="36576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8pPr>
            <a:lvl9pPr indent="-304800" lvl="8" marL="4114800" marR="0" algn="l">
              <a:lnSpc>
                <a:spcPct val="100000"/>
              </a:lnSpc>
              <a:spcBef>
                <a:spcPts val="500"/>
              </a:spcBef>
              <a:spcAft>
                <a:spcPts val="500"/>
              </a:spcAft>
              <a:buClr>
                <a:schemeClr val="lt1"/>
              </a:buClr>
              <a:buSzPts val="1200"/>
              <a:buFont typeface="Arial"/>
              <a:buChar char="•"/>
              <a:defRPr b="0" i="0" sz="1200" u="none" cap="none" strike="noStrike">
                <a:solidFill>
                  <a:schemeClr val="lt1"/>
                </a:solidFill>
                <a:latin typeface="Arial"/>
                <a:ea typeface="Arial"/>
                <a:cs typeface="Arial"/>
                <a:sym typeface="Arial"/>
              </a:defRPr>
            </a:lvl9pPr>
          </a:lstStyle>
          <a:p/>
        </p:txBody>
      </p:sp>
      <p:sp>
        <p:nvSpPr>
          <p:cNvPr id="255" name="Google Shape;255;p62"/>
          <p:cNvSpPr txBox="1"/>
          <p:nvPr>
            <p:ph type="title"/>
          </p:nvPr>
        </p:nvSpPr>
        <p:spPr>
          <a:xfrm>
            <a:off x="332185" y="324001"/>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lt1"/>
              </a:buClr>
              <a:buSzPts val="2400"/>
              <a:buFont typeface="Georgia"/>
              <a:buNone/>
              <a:defRPr b="0" i="0" sz="24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56" name="Google Shape;256;p62"/>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257" name="Google Shape;257;p62"/>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rPr b="0" i="0" lang="en" sz="600" u="none" cap="none" strike="noStrike">
                <a:solidFill>
                  <a:schemeClr val="lt1"/>
                </a:solidFill>
                <a:latin typeface="Arial"/>
                <a:ea typeface="Arial"/>
                <a:cs typeface="Arial"/>
                <a:sym typeface="Arial"/>
              </a:rPr>
              <a:t>PwC</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hart Dark" showMasterSp="0">
  <p:cSld name="Title and Chart Dark">
    <p:bg>
      <p:bgPr>
        <a:solidFill>
          <a:srgbClr val="464646"/>
        </a:solidFill>
      </p:bgPr>
    </p:bg>
    <p:spTree>
      <p:nvGrpSpPr>
        <p:cNvPr id="258" name="Shape 258"/>
        <p:cNvGrpSpPr/>
        <p:nvPr/>
      </p:nvGrpSpPr>
      <p:grpSpPr>
        <a:xfrm>
          <a:off x="0" y="0"/>
          <a:ext cx="0" cy="0"/>
          <a:chOff x="0" y="0"/>
          <a:chExt cx="0" cy="0"/>
        </a:xfrm>
      </p:grpSpPr>
      <p:sp>
        <p:nvSpPr>
          <p:cNvPr id="259" name="Google Shape;259;p63"/>
          <p:cNvSpPr txBox="1"/>
          <p:nvPr>
            <p:ph type="title"/>
          </p:nvPr>
        </p:nvSpPr>
        <p:spPr>
          <a:xfrm>
            <a:off x="332185" y="324001"/>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lt1"/>
              </a:buClr>
              <a:buSzPts val="2400"/>
              <a:buFont typeface="Georgia"/>
              <a:buNone/>
              <a:defRPr b="0" i="0" sz="24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60" name="Google Shape;260;p63"/>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261" name="Google Shape;261;p63"/>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rPr b="0" i="0" lang="en" sz="600" u="none" cap="none" strike="noStrike">
                <a:solidFill>
                  <a:schemeClr val="lt1"/>
                </a:solidFill>
                <a:latin typeface="Arial"/>
                <a:ea typeface="Arial"/>
                <a:cs typeface="Arial"/>
                <a:sym typeface="Arial"/>
              </a:rPr>
              <a:t>PwC</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Chart">
  <p:cSld name="One Column Chart">
    <p:spTree>
      <p:nvGrpSpPr>
        <p:cNvPr id="262" name="Shape 262"/>
        <p:cNvGrpSpPr/>
        <p:nvPr/>
      </p:nvGrpSpPr>
      <p:grpSpPr>
        <a:xfrm>
          <a:off x="0" y="0"/>
          <a:ext cx="0" cy="0"/>
          <a:chOff x="0" y="0"/>
          <a:chExt cx="0" cy="0"/>
        </a:xfrm>
      </p:grpSpPr>
      <p:sp>
        <p:nvSpPr>
          <p:cNvPr id="263" name="Google Shape;263;p64"/>
          <p:cNvSpPr txBox="1"/>
          <p:nvPr>
            <p:ph idx="1" type="body"/>
          </p:nvPr>
        </p:nvSpPr>
        <p:spPr>
          <a:xfrm>
            <a:off x="332185"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64" name="Google Shape;264;p64"/>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65" name="Google Shape;265;p64"/>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Grey" showMasterSp="0">
  <p:cSld name="Title Slide 1 Grey">
    <p:spTree>
      <p:nvGrpSpPr>
        <p:cNvPr id="36" name="Shape 36"/>
        <p:cNvGrpSpPr/>
        <p:nvPr/>
      </p:nvGrpSpPr>
      <p:grpSpPr>
        <a:xfrm>
          <a:off x="0" y="0"/>
          <a:ext cx="0" cy="0"/>
          <a:chOff x="0" y="0"/>
          <a:chExt cx="0" cy="0"/>
        </a:xfrm>
      </p:grpSpPr>
      <p:sp>
        <p:nvSpPr>
          <p:cNvPr id="37" name="Google Shape;37;p20"/>
          <p:cNvSpPr/>
          <p:nvPr/>
        </p:nvSpPr>
        <p:spPr>
          <a:xfrm>
            <a:off x="0" y="0"/>
            <a:ext cx="6072300" cy="2571900"/>
          </a:xfrm>
          <a:prstGeom prst="rect">
            <a:avLst/>
          </a:prstGeom>
          <a:solidFill>
            <a:srgbClr val="7D7D7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8" name="Google Shape;38;p20"/>
          <p:cNvSpPr/>
          <p:nvPr/>
        </p:nvSpPr>
        <p:spPr>
          <a:xfrm>
            <a:off x="0" y="2571750"/>
            <a:ext cx="6072300" cy="857400"/>
          </a:xfrm>
          <a:prstGeom prst="rect">
            <a:avLst/>
          </a:prstGeom>
          <a:solidFill>
            <a:srgbClr val="464646"/>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9" name="Google Shape;39;p20"/>
          <p:cNvSpPr/>
          <p:nvPr/>
        </p:nvSpPr>
        <p:spPr>
          <a:xfrm>
            <a:off x="6072188" y="0"/>
            <a:ext cx="3071700" cy="25719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0" name="Google Shape;40;p20"/>
          <p:cNvSpPr txBox="1"/>
          <p:nvPr>
            <p:ph type="ctrTitle"/>
          </p:nvPr>
        </p:nvSpPr>
        <p:spPr>
          <a:xfrm>
            <a:off x="332184" y="321469"/>
            <a:ext cx="5563800" cy="19887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4500"/>
              <a:buFont typeface="Georgia"/>
              <a:buNone/>
              <a:defRPr b="0" i="0" sz="45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41" name="Google Shape;41;p20"/>
          <p:cNvSpPr txBox="1"/>
          <p:nvPr>
            <p:ph idx="1" type="subTitle"/>
          </p:nvPr>
        </p:nvSpPr>
        <p:spPr>
          <a:xfrm>
            <a:off x="332185" y="2811780"/>
            <a:ext cx="41082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pic>
        <p:nvPicPr>
          <p:cNvPr id="42" name="Google Shape;42;p20"/>
          <p:cNvPicPr preferRelativeResize="0"/>
          <p:nvPr/>
        </p:nvPicPr>
        <p:blipFill rotWithShape="1">
          <a:blip r:embed="rId2">
            <a:alphaModFix/>
          </a:blip>
          <a:srcRect b="0" l="0" r="0" t="0"/>
          <a:stretch/>
        </p:blipFill>
        <p:spPr>
          <a:xfrm>
            <a:off x="138854" y="3998214"/>
            <a:ext cx="1227583" cy="1013390"/>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Chart Dark" showMasterSp="0">
  <p:cSld name="One Column Chart Dark">
    <p:bg>
      <p:bgPr>
        <a:solidFill>
          <a:srgbClr val="464646"/>
        </a:solidFill>
      </p:bgPr>
    </p:bg>
    <p:spTree>
      <p:nvGrpSpPr>
        <p:cNvPr id="266" name="Shape 266"/>
        <p:cNvGrpSpPr/>
        <p:nvPr/>
      </p:nvGrpSpPr>
      <p:grpSpPr>
        <a:xfrm>
          <a:off x="0" y="0"/>
          <a:ext cx="0" cy="0"/>
          <a:chOff x="0" y="0"/>
          <a:chExt cx="0" cy="0"/>
        </a:xfrm>
      </p:grpSpPr>
      <p:sp>
        <p:nvSpPr>
          <p:cNvPr id="267" name="Google Shape;267;p65"/>
          <p:cNvSpPr txBox="1"/>
          <p:nvPr>
            <p:ph idx="1" type="body"/>
          </p:nvPr>
        </p:nvSpPr>
        <p:spPr>
          <a:xfrm>
            <a:off x="332185"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1pPr>
            <a:lvl2pPr indent="-304800" lvl="1" marL="9144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2pPr>
            <a:lvl3pPr indent="-304800" lvl="2" marL="13716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3pPr>
            <a:lvl4pPr indent="-304800" lvl="3" marL="18288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4pPr>
            <a:lvl5pPr indent="-304800" lvl="4" marL="22860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5pPr>
            <a:lvl6pPr indent="-304800" lvl="5" marL="27432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6pPr>
            <a:lvl7pPr indent="-304800" lvl="6" marL="32004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7pPr>
            <a:lvl8pPr indent="-304800" lvl="7" marL="3657600" marR="0" algn="l">
              <a:lnSpc>
                <a:spcPct val="100000"/>
              </a:lnSpc>
              <a:spcBef>
                <a:spcPts val="500"/>
              </a:spcBef>
              <a:spcAft>
                <a:spcPts val="0"/>
              </a:spcAft>
              <a:buClr>
                <a:schemeClr val="lt1"/>
              </a:buClr>
              <a:buSzPts val="1200"/>
              <a:buFont typeface="Arial"/>
              <a:buChar char="–"/>
              <a:defRPr b="0" i="0" sz="1200" u="none" cap="none" strike="noStrike">
                <a:solidFill>
                  <a:schemeClr val="lt1"/>
                </a:solidFill>
                <a:latin typeface="Arial"/>
                <a:ea typeface="Arial"/>
                <a:cs typeface="Arial"/>
                <a:sym typeface="Arial"/>
              </a:defRPr>
            </a:lvl8pPr>
            <a:lvl9pPr indent="-304800" lvl="8" marL="4114800" marR="0" algn="l">
              <a:lnSpc>
                <a:spcPct val="100000"/>
              </a:lnSpc>
              <a:spcBef>
                <a:spcPts val="500"/>
              </a:spcBef>
              <a:spcAft>
                <a:spcPts val="500"/>
              </a:spcAft>
              <a:buClr>
                <a:schemeClr val="lt1"/>
              </a:buClr>
              <a:buSzPts val="1200"/>
              <a:buFont typeface="Arial"/>
              <a:buChar char="•"/>
              <a:defRPr b="0" i="0" sz="1200" u="none" cap="none" strike="noStrike">
                <a:solidFill>
                  <a:schemeClr val="lt1"/>
                </a:solidFill>
                <a:latin typeface="Arial"/>
                <a:ea typeface="Arial"/>
                <a:cs typeface="Arial"/>
                <a:sym typeface="Arial"/>
              </a:defRPr>
            </a:lvl9pPr>
          </a:lstStyle>
          <a:p/>
        </p:txBody>
      </p:sp>
      <p:sp>
        <p:nvSpPr>
          <p:cNvPr id="268" name="Google Shape;268;p65"/>
          <p:cNvSpPr txBox="1"/>
          <p:nvPr>
            <p:ph type="title"/>
          </p:nvPr>
        </p:nvSpPr>
        <p:spPr>
          <a:xfrm>
            <a:off x="332185" y="324001"/>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lt1"/>
              </a:buClr>
              <a:buSzPts val="2400"/>
              <a:buFont typeface="Georgia"/>
              <a:buNone/>
              <a:defRPr b="0" i="0" sz="24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69" name="Google Shape;269;p65"/>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270" name="Google Shape;270;p65"/>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rPr b="0" i="0" lang="en" sz="600" u="none" cap="none" strike="noStrike">
                <a:solidFill>
                  <a:schemeClr val="lt1"/>
                </a:solidFill>
                <a:latin typeface="Arial"/>
                <a:ea typeface="Arial"/>
                <a:cs typeface="Arial"/>
                <a:sym typeface="Arial"/>
              </a:rPr>
              <a:t>PwC</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Text Boxes for Icons">
  <p:cSld name="Four Text Boxes for Icons">
    <p:spTree>
      <p:nvGrpSpPr>
        <p:cNvPr id="271" name="Shape 271"/>
        <p:cNvGrpSpPr/>
        <p:nvPr/>
      </p:nvGrpSpPr>
      <p:grpSpPr>
        <a:xfrm>
          <a:off x="0" y="0"/>
          <a:ext cx="0" cy="0"/>
          <a:chOff x="0" y="0"/>
          <a:chExt cx="0" cy="0"/>
        </a:xfrm>
      </p:grpSpPr>
      <p:sp>
        <p:nvSpPr>
          <p:cNvPr id="272" name="Google Shape;272;p66"/>
          <p:cNvSpPr txBox="1"/>
          <p:nvPr>
            <p:ph idx="1" type="body"/>
          </p:nvPr>
        </p:nvSpPr>
        <p:spPr>
          <a:xfrm>
            <a:off x="332185" y="2571750"/>
            <a:ext cx="1920300" cy="20574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73" name="Google Shape;273;p66"/>
          <p:cNvSpPr txBox="1"/>
          <p:nvPr>
            <p:ph idx="2" type="body"/>
          </p:nvPr>
        </p:nvSpPr>
        <p:spPr>
          <a:xfrm>
            <a:off x="2519728" y="2571750"/>
            <a:ext cx="1920300" cy="20574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74" name="Google Shape;274;p66"/>
          <p:cNvSpPr txBox="1"/>
          <p:nvPr>
            <p:ph idx="3" type="body"/>
          </p:nvPr>
        </p:nvSpPr>
        <p:spPr>
          <a:xfrm>
            <a:off x="4707272" y="2571750"/>
            <a:ext cx="1920300" cy="20574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75" name="Google Shape;275;p66"/>
          <p:cNvSpPr txBox="1"/>
          <p:nvPr>
            <p:ph idx="4" type="body"/>
          </p:nvPr>
        </p:nvSpPr>
        <p:spPr>
          <a:xfrm>
            <a:off x="6894816" y="2571750"/>
            <a:ext cx="1920300" cy="20574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276" name="Google Shape;276;p66"/>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77" name="Google Shape;277;p66"/>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Team Images">
  <p:cSld name="Four Team Images">
    <p:spTree>
      <p:nvGrpSpPr>
        <p:cNvPr id="278" name="Shape 278"/>
        <p:cNvGrpSpPr/>
        <p:nvPr/>
      </p:nvGrpSpPr>
      <p:grpSpPr>
        <a:xfrm>
          <a:off x="0" y="0"/>
          <a:ext cx="0" cy="0"/>
          <a:chOff x="0" y="0"/>
          <a:chExt cx="0" cy="0"/>
        </a:xfrm>
      </p:grpSpPr>
      <p:sp>
        <p:nvSpPr>
          <p:cNvPr id="279" name="Google Shape;279;p67"/>
          <p:cNvSpPr/>
          <p:nvPr/>
        </p:nvSpPr>
        <p:spPr>
          <a:xfrm>
            <a:off x="332184" y="1575197"/>
            <a:ext cx="994500" cy="9966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80" name="Google Shape;280;p67"/>
          <p:cNvSpPr/>
          <p:nvPr/>
        </p:nvSpPr>
        <p:spPr>
          <a:xfrm>
            <a:off x="2519728" y="1575197"/>
            <a:ext cx="994500" cy="9966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81" name="Google Shape;281;p67"/>
          <p:cNvSpPr/>
          <p:nvPr/>
        </p:nvSpPr>
        <p:spPr>
          <a:xfrm>
            <a:off x="4707271" y="1575197"/>
            <a:ext cx="994500" cy="9966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82" name="Google Shape;282;p67"/>
          <p:cNvSpPr/>
          <p:nvPr/>
        </p:nvSpPr>
        <p:spPr>
          <a:xfrm>
            <a:off x="6894816" y="1575197"/>
            <a:ext cx="994500" cy="9966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83" name="Google Shape;283;p67"/>
          <p:cNvSpPr txBox="1"/>
          <p:nvPr>
            <p:ph idx="1" type="body"/>
          </p:nvPr>
        </p:nvSpPr>
        <p:spPr>
          <a:xfrm>
            <a:off x="332184" y="2743200"/>
            <a:ext cx="1920300" cy="18858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200"/>
              </a:spcBef>
              <a:spcAft>
                <a:spcPts val="20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84" name="Google Shape;284;p67"/>
          <p:cNvSpPr txBox="1"/>
          <p:nvPr>
            <p:ph idx="2" type="body"/>
          </p:nvPr>
        </p:nvSpPr>
        <p:spPr>
          <a:xfrm>
            <a:off x="2519728" y="2743200"/>
            <a:ext cx="1920300" cy="18858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200"/>
              </a:spcBef>
              <a:spcAft>
                <a:spcPts val="20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85" name="Google Shape;285;p67"/>
          <p:cNvSpPr txBox="1"/>
          <p:nvPr>
            <p:ph idx="3" type="body"/>
          </p:nvPr>
        </p:nvSpPr>
        <p:spPr>
          <a:xfrm>
            <a:off x="4707271" y="2743200"/>
            <a:ext cx="1920300" cy="18858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200"/>
              </a:spcBef>
              <a:spcAft>
                <a:spcPts val="20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86" name="Google Shape;286;p67"/>
          <p:cNvSpPr txBox="1"/>
          <p:nvPr>
            <p:ph idx="4" type="body"/>
          </p:nvPr>
        </p:nvSpPr>
        <p:spPr>
          <a:xfrm>
            <a:off x="6894816" y="2743200"/>
            <a:ext cx="1920300" cy="18858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200"/>
              </a:spcBef>
              <a:spcAft>
                <a:spcPts val="20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87" name="Google Shape;287;p67"/>
          <p:cNvSpPr txBox="1"/>
          <p:nvPr>
            <p:ph type="title"/>
          </p:nvPr>
        </p:nvSpPr>
        <p:spPr>
          <a:xfrm>
            <a:off x="332185" y="324000"/>
            <a:ext cx="8479500" cy="10404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88" name="Google Shape;288;p67"/>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Dark" showMasterSp="0">
  <p:cSld name="Thank You Dark">
    <p:bg>
      <p:bgPr>
        <a:solidFill>
          <a:srgbClr val="464646"/>
        </a:solidFill>
      </p:bgPr>
    </p:bg>
    <p:spTree>
      <p:nvGrpSpPr>
        <p:cNvPr id="289" name="Shape 289"/>
        <p:cNvGrpSpPr/>
        <p:nvPr/>
      </p:nvGrpSpPr>
      <p:grpSpPr>
        <a:xfrm>
          <a:off x="0" y="0"/>
          <a:ext cx="0" cy="0"/>
          <a:chOff x="0" y="0"/>
          <a:chExt cx="0" cy="0"/>
        </a:xfrm>
      </p:grpSpPr>
      <p:sp>
        <p:nvSpPr>
          <p:cNvPr id="290" name="Google Shape;290;p68"/>
          <p:cNvSpPr/>
          <p:nvPr/>
        </p:nvSpPr>
        <p:spPr>
          <a:xfrm>
            <a:off x="0" y="3705641"/>
            <a:ext cx="9144000" cy="1437900"/>
          </a:xfrm>
          <a:prstGeom prst="rect">
            <a:avLst/>
          </a:prstGeom>
          <a:solidFill>
            <a:srgbClr val="D04A0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91" name="Google Shape;291;p68"/>
          <p:cNvSpPr txBox="1"/>
          <p:nvPr>
            <p:ph type="ctrTitle"/>
          </p:nvPr>
        </p:nvSpPr>
        <p:spPr>
          <a:xfrm>
            <a:off x="332185" y="321469"/>
            <a:ext cx="4105500" cy="18216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4400"/>
              <a:buFont typeface="Georgia"/>
              <a:buNone/>
              <a:defRPr b="0" i="0" sz="44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292" name="Google Shape;292;p68"/>
          <p:cNvSpPr/>
          <p:nvPr/>
        </p:nvSpPr>
        <p:spPr>
          <a:xfrm>
            <a:off x="4000500" y="0"/>
            <a:ext cx="5143500" cy="51435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93" name="Google Shape;293;p68"/>
          <p:cNvSpPr txBox="1"/>
          <p:nvPr>
            <p:ph idx="1" type="body"/>
          </p:nvPr>
        </p:nvSpPr>
        <p:spPr>
          <a:xfrm>
            <a:off x="332184" y="3944700"/>
            <a:ext cx="8479500" cy="10887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1pPr>
            <a:lvl2pPr indent="-228600" lvl="1" marL="9144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2pPr>
            <a:lvl3pPr indent="-228600" lvl="2" marL="13716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3pPr>
            <a:lvl4pPr indent="-228600" lvl="3" marL="18288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4pPr>
            <a:lvl5pPr indent="-228600" lvl="4" marL="22860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5pPr>
            <a:lvl6pPr indent="-228600" lvl="5" marL="27432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6pPr>
            <a:lvl7pPr indent="-228600" lvl="6" marL="32004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7pPr>
            <a:lvl8pPr indent="-228600" lvl="7" marL="36576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8pPr>
            <a:lvl9pPr indent="-228600" lvl="8" marL="4114800" marR="0" algn="l">
              <a:lnSpc>
                <a:spcPct val="100000"/>
              </a:lnSpc>
              <a:spcBef>
                <a:spcPts val="0"/>
              </a:spcBef>
              <a:spcAft>
                <a:spcPts val="0"/>
              </a:spcAft>
              <a:buClr>
                <a:schemeClr val="lt1"/>
              </a:buClr>
              <a:buSzPts val="900"/>
              <a:buFont typeface="Arial"/>
              <a:buNone/>
              <a:defRPr b="0" i="0" sz="900" u="none" cap="none" strike="noStrike">
                <a:solidFill>
                  <a:schemeClr val="lt1"/>
                </a:solidFill>
                <a:latin typeface="Arial"/>
                <a:ea typeface="Arial"/>
                <a:cs typeface="Arial"/>
                <a:sym typeface="Arial"/>
              </a:defRPr>
            </a:lvl9pPr>
          </a:lstStyle>
          <a:p/>
        </p:txBody>
      </p:sp>
      <p:sp>
        <p:nvSpPr>
          <p:cNvPr id="294" name="Google Shape;294;p68"/>
          <p:cNvSpPr/>
          <p:nvPr/>
        </p:nvSpPr>
        <p:spPr>
          <a:xfrm>
            <a:off x="4000500" y="0"/>
            <a:ext cx="5143500" cy="51435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Logo Shape Rose" showMasterSp="0">
  <p:cSld name="Title Slide Logo Shape Rose">
    <p:spTree>
      <p:nvGrpSpPr>
        <p:cNvPr id="295" name="Shape 295"/>
        <p:cNvGrpSpPr/>
        <p:nvPr/>
      </p:nvGrpSpPr>
      <p:grpSpPr>
        <a:xfrm>
          <a:off x="0" y="0"/>
          <a:ext cx="0" cy="0"/>
          <a:chOff x="0" y="0"/>
          <a:chExt cx="0" cy="0"/>
        </a:xfrm>
      </p:grpSpPr>
      <p:grpSp>
        <p:nvGrpSpPr>
          <p:cNvPr id="296" name="Google Shape;296;p69"/>
          <p:cNvGrpSpPr/>
          <p:nvPr/>
        </p:nvGrpSpPr>
        <p:grpSpPr>
          <a:xfrm>
            <a:off x="0" y="0"/>
            <a:ext cx="6685577" cy="5143501"/>
            <a:chOff x="0" y="0"/>
            <a:chExt cx="8914102" cy="6858001"/>
          </a:xfrm>
        </p:grpSpPr>
        <p:sp>
          <p:nvSpPr>
            <p:cNvPr id="297" name="Google Shape;297;p69"/>
            <p:cNvSpPr/>
            <p:nvPr/>
          </p:nvSpPr>
          <p:spPr>
            <a:xfrm>
              <a:off x="0" y="0"/>
              <a:ext cx="8914102" cy="6858001"/>
            </a:xfrm>
            <a:custGeom>
              <a:rect b="b" l="l" r="r" t="t"/>
              <a:pathLst>
                <a:path extrusionOk="0" h="6858001" w="8914102">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298" name="Google Shape;298;p69"/>
            <p:cNvPicPr preferRelativeResize="0"/>
            <p:nvPr/>
          </p:nvPicPr>
          <p:blipFill rotWithShape="1">
            <a:blip r:embed="rId2">
              <a:alphaModFix/>
            </a:blip>
            <a:srcRect b="0" l="0" r="0" t="0"/>
            <a:stretch/>
          </p:blipFill>
          <p:spPr>
            <a:xfrm>
              <a:off x="185139" y="5330952"/>
              <a:ext cx="1636775" cy="1351183"/>
            </a:xfrm>
            <a:prstGeom prst="rect">
              <a:avLst/>
            </a:prstGeom>
            <a:noFill/>
            <a:ln>
              <a:noFill/>
            </a:ln>
          </p:spPr>
        </p:pic>
      </p:grpSp>
      <p:sp>
        <p:nvSpPr>
          <p:cNvPr id="299" name="Google Shape;299;p69"/>
          <p:cNvSpPr txBox="1"/>
          <p:nvPr>
            <p:ph type="ctrTitle"/>
          </p:nvPr>
        </p:nvSpPr>
        <p:spPr>
          <a:xfrm>
            <a:off x="332185" y="756889"/>
            <a:ext cx="3944100" cy="18150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3800"/>
              <a:buFont typeface="Georgia"/>
              <a:buNone/>
              <a:defRPr b="0" i="0" sz="38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00" name="Google Shape;300;p69"/>
          <p:cNvSpPr txBox="1"/>
          <p:nvPr>
            <p:ph idx="1" type="subTitle"/>
          </p:nvPr>
        </p:nvSpPr>
        <p:spPr>
          <a:xfrm>
            <a:off x="332185" y="2811780"/>
            <a:ext cx="39441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ull Content - Subtitle">
  <p:cSld name="Title and Full Content - Subtitle">
    <p:spTree>
      <p:nvGrpSpPr>
        <p:cNvPr id="301" name="Shape 301"/>
        <p:cNvGrpSpPr/>
        <p:nvPr/>
      </p:nvGrpSpPr>
      <p:grpSpPr>
        <a:xfrm>
          <a:off x="0" y="0"/>
          <a:ext cx="0" cy="0"/>
          <a:chOff x="0" y="0"/>
          <a:chExt cx="0" cy="0"/>
        </a:xfrm>
      </p:grpSpPr>
      <p:sp>
        <p:nvSpPr>
          <p:cNvPr id="302" name="Google Shape;302;p70"/>
          <p:cNvSpPr txBox="1"/>
          <p:nvPr>
            <p:ph idx="1" type="body"/>
          </p:nvPr>
        </p:nvSpPr>
        <p:spPr>
          <a:xfrm>
            <a:off x="332185" y="1577579"/>
            <a:ext cx="84795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03" name="Google Shape;303;p70"/>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04" name="Google Shape;304;p70"/>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05" name="Google Shape;305;p70"/>
          <p:cNvSpPr txBox="1"/>
          <p:nvPr>
            <p:ph idx="2"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Content - Subtitle">
  <p:cSld name="One Column Content - Subtitle">
    <p:spTree>
      <p:nvGrpSpPr>
        <p:cNvPr id="306" name="Shape 306"/>
        <p:cNvGrpSpPr/>
        <p:nvPr/>
      </p:nvGrpSpPr>
      <p:grpSpPr>
        <a:xfrm>
          <a:off x="0" y="0"/>
          <a:ext cx="0" cy="0"/>
          <a:chOff x="0" y="0"/>
          <a:chExt cx="0" cy="0"/>
        </a:xfrm>
      </p:grpSpPr>
      <p:sp>
        <p:nvSpPr>
          <p:cNvPr id="307" name="Google Shape;307;p71"/>
          <p:cNvSpPr txBox="1"/>
          <p:nvPr>
            <p:ph idx="1" type="body"/>
          </p:nvPr>
        </p:nvSpPr>
        <p:spPr>
          <a:xfrm>
            <a:off x="332185"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08" name="Google Shape;308;p71"/>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09" name="Google Shape;309;p71"/>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10" name="Google Shape;310;p71"/>
          <p:cNvSpPr txBox="1"/>
          <p:nvPr>
            <p:ph idx="2"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 Subtitle">
  <p:cSld name="Two Content - Subtitle">
    <p:spTree>
      <p:nvGrpSpPr>
        <p:cNvPr id="311" name="Shape 311"/>
        <p:cNvGrpSpPr/>
        <p:nvPr/>
      </p:nvGrpSpPr>
      <p:grpSpPr>
        <a:xfrm>
          <a:off x="0" y="0"/>
          <a:ext cx="0" cy="0"/>
          <a:chOff x="0" y="0"/>
          <a:chExt cx="0" cy="0"/>
        </a:xfrm>
      </p:grpSpPr>
      <p:sp>
        <p:nvSpPr>
          <p:cNvPr id="312" name="Google Shape;312;p72"/>
          <p:cNvSpPr txBox="1"/>
          <p:nvPr>
            <p:ph idx="1" type="body"/>
          </p:nvPr>
        </p:nvSpPr>
        <p:spPr>
          <a:xfrm>
            <a:off x="332185" y="1577579"/>
            <a:ext cx="41055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13" name="Google Shape;313;p72"/>
          <p:cNvSpPr txBox="1"/>
          <p:nvPr>
            <p:ph idx="2" type="body"/>
          </p:nvPr>
        </p:nvSpPr>
        <p:spPr>
          <a:xfrm>
            <a:off x="4706541" y="1577578"/>
            <a:ext cx="41055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14" name="Google Shape;314;p72"/>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15" name="Google Shape;315;p72"/>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16" name="Google Shape;316;p72"/>
          <p:cNvSpPr txBox="1"/>
          <p:nvPr>
            <p:ph idx="3"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 Subtitle">
  <p:cSld name="Content and Image - Subtitle">
    <p:spTree>
      <p:nvGrpSpPr>
        <p:cNvPr id="317" name="Shape 317"/>
        <p:cNvGrpSpPr/>
        <p:nvPr/>
      </p:nvGrpSpPr>
      <p:grpSpPr>
        <a:xfrm>
          <a:off x="0" y="0"/>
          <a:ext cx="0" cy="0"/>
          <a:chOff x="0" y="0"/>
          <a:chExt cx="0" cy="0"/>
        </a:xfrm>
      </p:grpSpPr>
      <p:sp>
        <p:nvSpPr>
          <p:cNvPr id="318" name="Google Shape;318;p73"/>
          <p:cNvSpPr/>
          <p:nvPr/>
        </p:nvSpPr>
        <p:spPr>
          <a:xfrm>
            <a:off x="4572000" y="0"/>
            <a:ext cx="45720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19" name="Google Shape;319;p73"/>
          <p:cNvSpPr txBox="1"/>
          <p:nvPr>
            <p:ph idx="1" type="body"/>
          </p:nvPr>
        </p:nvSpPr>
        <p:spPr>
          <a:xfrm>
            <a:off x="332185" y="1577579"/>
            <a:ext cx="39885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20" name="Google Shape;320;p73"/>
          <p:cNvSpPr txBox="1"/>
          <p:nvPr>
            <p:ph type="title"/>
          </p:nvPr>
        </p:nvSpPr>
        <p:spPr>
          <a:xfrm>
            <a:off x="332185" y="322885"/>
            <a:ext cx="3988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21" name="Google Shape;321;p73"/>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22" name="Google Shape;322;p73"/>
          <p:cNvSpPr txBox="1"/>
          <p:nvPr>
            <p:ph idx="2" type="subTitle"/>
          </p:nvPr>
        </p:nvSpPr>
        <p:spPr>
          <a:xfrm>
            <a:off x="332184" y="700075"/>
            <a:ext cx="3988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ntent - Subtitle">
  <p:cSld name="Three Content - Subtitle">
    <p:spTree>
      <p:nvGrpSpPr>
        <p:cNvPr id="323" name="Shape 323"/>
        <p:cNvGrpSpPr/>
        <p:nvPr/>
      </p:nvGrpSpPr>
      <p:grpSpPr>
        <a:xfrm>
          <a:off x="0" y="0"/>
          <a:ext cx="0" cy="0"/>
          <a:chOff x="0" y="0"/>
          <a:chExt cx="0" cy="0"/>
        </a:xfrm>
      </p:grpSpPr>
      <p:sp>
        <p:nvSpPr>
          <p:cNvPr id="324" name="Google Shape;324;p74"/>
          <p:cNvSpPr txBox="1"/>
          <p:nvPr>
            <p:ph idx="1" type="body"/>
          </p:nvPr>
        </p:nvSpPr>
        <p:spPr>
          <a:xfrm>
            <a:off x="332185"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25" name="Google Shape;325;p74"/>
          <p:cNvSpPr txBox="1"/>
          <p:nvPr>
            <p:ph idx="2" type="body"/>
          </p:nvPr>
        </p:nvSpPr>
        <p:spPr>
          <a:xfrm>
            <a:off x="3249216"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26" name="Google Shape;326;p74"/>
          <p:cNvSpPr txBox="1"/>
          <p:nvPr>
            <p:ph idx="3" type="body"/>
          </p:nvPr>
        </p:nvSpPr>
        <p:spPr>
          <a:xfrm>
            <a:off x="6165057"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27" name="Google Shape;327;p74"/>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28" name="Google Shape;328;p74"/>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29" name="Google Shape;329;p74"/>
          <p:cNvSpPr txBox="1"/>
          <p:nvPr>
            <p:ph idx="4"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Dark Grey" showMasterSp="0">
  <p:cSld name="Title Slide 1 Dark Grey">
    <p:spTree>
      <p:nvGrpSpPr>
        <p:cNvPr id="43" name="Shape 43"/>
        <p:cNvGrpSpPr/>
        <p:nvPr/>
      </p:nvGrpSpPr>
      <p:grpSpPr>
        <a:xfrm>
          <a:off x="0" y="0"/>
          <a:ext cx="0" cy="0"/>
          <a:chOff x="0" y="0"/>
          <a:chExt cx="0" cy="0"/>
        </a:xfrm>
      </p:grpSpPr>
      <p:sp>
        <p:nvSpPr>
          <p:cNvPr id="44" name="Google Shape;44;p21"/>
          <p:cNvSpPr/>
          <p:nvPr/>
        </p:nvSpPr>
        <p:spPr>
          <a:xfrm>
            <a:off x="0" y="0"/>
            <a:ext cx="6072300" cy="2571900"/>
          </a:xfrm>
          <a:prstGeom prst="rect">
            <a:avLst/>
          </a:prstGeom>
          <a:solidFill>
            <a:srgbClr val="464646"/>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5" name="Google Shape;45;p21"/>
          <p:cNvSpPr/>
          <p:nvPr/>
        </p:nvSpPr>
        <p:spPr>
          <a:xfrm>
            <a:off x="0" y="2571750"/>
            <a:ext cx="6072300" cy="857400"/>
          </a:xfrm>
          <a:prstGeom prst="rect">
            <a:avLst/>
          </a:prstGeom>
          <a:solidFill>
            <a:srgbClr val="7D7D7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accent6"/>
              </a:solidFill>
              <a:latin typeface="Arial"/>
              <a:ea typeface="Arial"/>
              <a:cs typeface="Arial"/>
              <a:sym typeface="Arial"/>
            </a:endParaRPr>
          </a:p>
        </p:txBody>
      </p:sp>
      <p:sp>
        <p:nvSpPr>
          <p:cNvPr id="46" name="Google Shape;46;p21"/>
          <p:cNvSpPr/>
          <p:nvPr/>
        </p:nvSpPr>
        <p:spPr>
          <a:xfrm>
            <a:off x="6072188" y="0"/>
            <a:ext cx="3071700" cy="25719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7" name="Google Shape;47;p21"/>
          <p:cNvSpPr txBox="1"/>
          <p:nvPr>
            <p:ph type="ctrTitle"/>
          </p:nvPr>
        </p:nvSpPr>
        <p:spPr>
          <a:xfrm>
            <a:off x="332184" y="321469"/>
            <a:ext cx="5563800" cy="19887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4500"/>
              <a:buFont typeface="Georgia"/>
              <a:buNone/>
              <a:defRPr b="0" i="0" sz="45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48" name="Google Shape;48;p21"/>
          <p:cNvSpPr txBox="1"/>
          <p:nvPr>
            <p:ph idx="1" type="subTitle"/>
          </p:nvPr>
        </p:nvSpPr>
        <p:spPr>
          <a:xfrm>
            <a:off x="332185" y="2811780"/>
            <a:ext cx="41055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pic>
        <p:nvPicPr>
          <p:cNvPr id="49" name="Google Shape;49;p21"/>
          <p:cNvPicPr preferRelativeResize="0"/>
          <p:nvPr/>
        </p:nvPicPr>
        <p:blipFill rotWithShape="1">
          <a:blip r:embed="rId2">
            <a:alphaModFix/>
          </a:blip>
          <a:srcRect b="0" l="0" r="0" t="0"/>
          <a:stretch/>
        </p:blipFill>
        <p:spPr>
          <a:xfrm>
            <a:off x="138854" y="3998214"/>
            <a:ext cx="1227583" cy="1013390"/>
          </a:xfrm>
          <a:prstGeom prst="rect">
            <a:avLst/>
          </a:prstGeom>
          <a:noFill/>
          <a:ln>
            <a:noFill/>
          </a:ln>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Content - Subtitle">
  <p:cSld name="Four Content - Subtitle">
    <p:spTree>
      <p:nvGrpSpPr>
        <p:cNvPr id="330" name="Shape 330"/>
        <p:cNvGrpSpPr/>
        <p:nvPr/>
      </p:nvGrpSpPr>
      <p:grpSpPr>
        <a:xfrm>
          <a:off x="0" y="0"/>
          <a:ext cx="0" cy="0"/>
          <a:chOff x="0" y="0"/>
          <a:chExt cx="0" cy="0"/>
        </a:xfrm>
      </p:grpSpPr>
      <p:sp>
        <p:nvSpPr>
          <p:cNvPr id="331" name="Google Shape;331;p75"/>
          <p:cNvSpPr txBox="1"/>
          <p:nvPr>
            <p:ph idx="1" type="body"/>
          </p:nvPr>
        </p:nvSpPr>
        <p:spPr>
          <a:xfrm>
            <a:off x="332185" y="1577579"/>
            <a:ext cx="19170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32" name="Google Shape;332;p75"/>
          <p:cNvSpPr txBox="1"/>
          <p:nvPr>
            <p:ph idx="2" type="body"/>
          </p:nvPr>
        </p:nvSpPr>
        <p:spPr>
          <a:xfrm>
            <a:off x="2520460" y="1577579"/>
            <a:ext cx="19170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33" name="Google Shape;333;p75"/>
          <p:cNvSpPr txBox="1"/>
          <p:nvPr>
            <p:ph idx="3" type="body"/>
          </p:nvPr>
        </p:nvSpPr>
        <p:spPr>
          <a:xfrm>
            <a:off x="4706541" y="1577579"/>
            <a:ext cx="19170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34" name="Google Shape;334;p75"/>
          <p:cNvSpPr txBox="1"/>
          <p:nvPr>
            <p:ph idx="4" type="body"/>
          </p:nvPr>
        </p:nvSpPr>
        <p:spPr>
          <a:xfrm>
            <a:off x="6892623" y="1577579"/>
            <a:ext cx="19170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35" name="Google Shape;335;p75"/>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36" name="Google Shape;336;p75"/>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37" name="Google Shape;337;p75"/>
          <p:cNvSpPr txBox="1"/>
          <p:nvPr>
            <p:ph idx="5"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ive Content - Subtitle">
  <p:cSld name="Five Content - Subtitle">
    <p:spTree>
      <p:nvGrpSpPr>
        <p:cNvPr id="338" name="Shape 338"/>
        <p:cNvGrpSpPr/>
        <p:nvPr/>
      </p:nvGrpSpPr>
      <p:grpSpPr>
        <a:xfrm>
          <a:off x="0" y="0"/>
          <a:ext cx="0" cy="0"/>
          <a:chOff x="0" y="0"/>
          <a:chExt cx="0" cy="0"/>
        </a:xfrm>
      </p:grpSpPr>
      <p:sp>
        <p:nvSpPr>
          <p:cNvPr id="339" name="Google Shape;339;p76"/>
          <p:cNvSpPr txBox="1"/>
          <p:nvPr>
            <p:ph idx="1" type="body"/>
          </p:nvPr>
        </p:nvSpPr>
        <p:spPr>
          <a:xfrm>
            <a:off x="332185"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40" name="Google Shape;340;p76"/>
          <p:cNvSpPr txBox="1"/>
          <p:nvPr>
            <p:ph idx="2" type="body"/>
          </p:nvPr>
        </p:nvSpPr>
        <p:spPr>
          <a:xfrm>
            <a:off x="2082784"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41" name="Google Shape;341;p76"/>
          <p:cNvSpPr txBox="1"/>
          <p:nvPr>
            <p:ph idx="3" type="body"/>
          </p:nvPr>
        </p:nvSpPr>
        <p:spPr>
          <a:xfrm>
            <a:off x="3833383"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42" name="Google Shape;342;p76"/>
          <p:cNvSpPr txBox="1"/>
          <p:nvPr>
            <p:ph idx="4" type="body"/>
          </p:nvPr>
        </p:nvSpPr>
        <p:spPr>
          <a:xfrm>
            <a:off x="5583982"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43" name="Google Shape;343;p76"/>
          <p:cNvSpPr txBox="1"/>
          <p:nvPr>
            <p:ph idx="5" type="body"/>
          </p:nvPr>
        </p:nvSpPr>
        <p:spPr>
          <a:xfrm>
            <a:off x="7334582" y="1577579"/>
            <a:ext cx="1479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44" name="Google Shape;344;p76"/>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45" name="Google Shape;345;p76"/>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46" name="Google Shape;346;p76"/>
          <p:cNvSpPr txBox="1"/>
          <p:nvPr>
            <p:ph idx="6"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Images - Subtitle">
  <p:cSld name="Three Images - Subtitle">
    <p:spTree>
      <p:nvGrpSpPr>
        <p:cNvPr id="347" name="Shape 347"/>
        <p:cNvGrpSpPr/>
        <p:nvPr/>
      </p:nvGrpSpPr>
      <p:grpSpPr>
        <a:xfrm>
          <a:off x="0" y="0"/>
          <a:ext cx="0" cy="0"/>
          <a:chOff x="0" y="0"/>
          <a:chExt cx="0" cy="0"/>
        </a:xfrm>
      </p:grpSpPr>
      <p:sp>
        <p:nvSpPr>
          <p:cNvPr id="348" name="Google Shape;348;p77"/>
          <p:cNvSpPr/>
          <p:nvPr/>
        </p:nvSpPr>
        <p:spPr>
          <a:xfrm>
            <a:off x="332183" y="1575197"/>
            <a:ext cx="2646600" cy="22632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49" name="Google Shape;349;p77"/>
          <p:cNvSpPr/>
          <p:nvPr/>
        </p:nvSpPr>
        <p:spPr>
          <a:xfrm>
            <a:off x="3248620" y="1575197"/>
            <a:ext cx="2646600" cy="22632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50" name="Google Shape;350;p77"/>
          <p:cNvSpPr/>
          <p:nvPr/>
        </p:nvSpPr>
        <p:spPr>
          <a:xfrm>
            <a:off x="6165056" y="1575197"/>
            <a:ext cx="2646600" cy="22632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51" name="Google Shape;351;p77"/>
          <p:cNvSpPr txBox="1"/>
          <p:nvPr>
            <p:ph idx="1" type="body"/>
          </p:nvPr>
        </p:nvSpPr>
        <p:spPr>
          <a:xfrm>
            <a:off x="332185" y="3960019"/>
            <a:ext cx="2646600" cy="6693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52" name="Google Shape;352;p77"/>
          <p:cNvSpPr txBox="1"/>
          <p:nvPr>
            <p:ph idx="2" type="body"/>
          </p:nvPr>
        </p:nvSpPr>
        <p:spPr>
          <a:xfrm>
            <a:off x="3248621" y="3960019"/>
            <a:ext cx="2646600" cy="6693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53" name="Google Shape;353;p77"/>
          <p:cNvSpPr txBox="1"/>
          <p:nvPr>
            <p:ph idx="3" type="body"/>
          </p:nvPr>
        </p:nvSpPr>
        <p:spPr>
          <a:xfrm>
            <a:off x="6165057" y="3960019"/>
            <a:ext cx="2646600" cy="6693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54" name="Google Shape;354;p77"/>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55" name="Google Shape;355;p77"/>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56" name="Google Shape;356;p77"/>
          <p:cNvSpPr txBox="1"/>
          <p:nvPr>
            <p:ph idx="4"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Text Boxes for Icons - Subtitle">
  <p:cSld name="Four Text Boxes for Icons - Subtitle">
    <p:spTree>
      <p:nvGrpSpPr>
        <p:cNvPr id="357" name="Shape 357"/>
        <p:cNvGrpSpPr/>
        <p:nvPr/>
      </p:nvGrpSpPr>
      <p:grpSpPr>
        <a:xfrm>
          <a:off x="0" y="0"/>
          <a:ext cx="0" cy="0"/>
          <a:chOff x="0" y="0"/>
          <a:chExt cx="0" cy="0"/>
        </a:xfrm>
      </p:grpSpPr>
      <p:sp>
        <p:nvSpPr>
          <p:cNvPr id="358" name="Google Shape;358;p78"/>
          <p:cNvSpPr txBox="1"/>
          <p:nvPr>
            <p:ph idx="1" type="body"/>
          </p:nvPr>
        </p:nvSpPr>
        <p:spPr>
          <a:xfrm>
            <a:off x="332185" y="2571750"/>
            <a:ext cx="1920300" cy="20574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59" name="Google Shape;359;p78"/>
          <p:cNvSpPr txBox="1"/>
          <p:nvPr>
            <p:ph idx="2" type="body"/>
          </p:nvPr>
        </p:nvSpPr>
        <p:spPr>
          <a:xfrm>
            <a:off x="2518648" y="2571750"/>
            <a:ext cx="1920300" cy="20574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60" name="Google Shape;360;p78"/>
          <p:cNvSpPr txBox="1"/>
          <p:nvPr>
            <p:ph idx="3" type="body"/>
          </p:nvPr>
        </p:nvSpPr>
        <p:spPr>
          <a:xfrm>
            <a:off x="4705112" y="2571750"/>
            <a:ext cx="1920300" cy="20574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61" name="Google Shape;361;p78"/>
          <p:cNvSpPr txBox="1"/>
          <p:nvPr>
            <p:ph idx="4" type="body"/>
          </p:nvPr>
        </p:nvSpPr>
        <p:spPr>
          <a:xfrm>
            <a:off x="6891575" y="2571750"/>
            <a:ext cx="1920300" cy="20574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2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200"/>
              </a:spcBef>
              <a:spcAft>
                <a:spcPts val="2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62" name="Google Shape;362;p78"/>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63" name="Google Shape;363;p78"/>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64" name="Google Shape;364;p78"/>
          <p:cNvSpPr txBox="1"/>
          <p:nvPr>
            <p:ph idx="5"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Team Images - Subtitle">
  <p:cSld name="Four Team Images - Subtitle">
    <p:spTree>
      <p:nvGrpSpPr>
        <p:cNvPr id="365" name="Shape 365"/>
        <p:cNvGrpSpPr/>
        <p:nvPr/>
      </p:nvGrpSpPr>
      <p:grpSpPr>
        <a:xfrm>
          <a:off x="0" y="0"/>
          <a:ext cx="0" cy="0"/>
          <a:chOff x="0" y="0"/>
          <a:chExt cx="0" cy="0"/>
        </a:xfrm>
      </p:grpSpPr>
      <p:sp>
        <p:nvSpPr>
          <p:cNvPr id="366" name="Google Shape;366;p79"/>
          <p:cNvSpPr/>
          <p:nvPr/>
        </p:nvSpPr>
        <p:spPr>
          <a:xfrm>
            <a:off x="332184" y="1575197"/>
            <a:ext cx="994500" cy="9966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67" name="Google Shape;367;p79"/>
          <p:cNvSpPr/>
          <p:nvPr/>
        </p:nvSpPr>
        <p:spPr>
          <a:xfrm>
            <a:off x="2519728" y="1575197"/>
            <a:ext cx="994500" cy="9966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68" name="Google Shape;368;p79"/>
          <p:cNvSpPr/>
          <p:nvPr/>
        </p:nvSpPr>
        <p:spPr>
          <a:xfrm>
            <a:off x="4707271" y="1575197"/>
            <a:ext cx="994500" cy="9966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69" name="Google Shape;369;p79"/>
          <p:cNvSpPr/>
          <p:nvPr/>
        </p:nvSpPr>
        <p:spPr>
          <a:xfrm>
            <a:off x="6894816" y="1575197"/>
            <a:ext cx="994500" cy="9966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70" name="Google Shape;370;p79"/>
          <p:cNvSpPr txBox="1"/>
          <p:nvPr>
            <p:ph idx="1" type="body"/>
          </p:nvPr>
        </p:nvSpPr>
        <p:spPr>
          <a:xfrm>
            <a:off x="332184" y="2743200"/>
            <a:ext cx="1920300" cy="18858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200"/>
              </a:spcBef>
              <a:spcAft>
                <a:spcPts val="20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371" name="Google Shape;371;p79"/>
          <p:cNvSpPr txBox="1"/>
          <p:nvPr>
            <p:ph idx="2" type="body"/>
          </p:nvPr>
        </p:nvSpPr>
        <p:spPr>
          <a:xfrm>
            <a:off x="2518648" y="2743200"/>
            <a:ext cx="1920300" cy="18858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200"/>
              </a:spcBef>
              <a:spcAft>
                <a:spcPts val="20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372" name="Google Shape;372;p79"/>
          <p:cNvSpPr txBox="1"/>
          <p:nvPr>
            <p:ph idx="3" type="body"/>
          </p:nvPr>
        </p:nvSpPr>
        <p:spPr>
          <a:xfrm>
            <a:off x="4705112" y="2743200"/>
            <a:ext cx="1920300" cy="18858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200"/>
              </a:spcBef>
              <a:spcAft>
                <a:spcPts val="20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373" name="Google Shape;373;p79"/>
          <p:cNvSpPr txBox="1"/>
          <p:nvPr>
            <p:ph idx="4" type="body"/>
          </p:nvPr>
        </p:nvSpPr>
        <p:spPr>
          <a:xfrm>
            <a:off x="6891575" y="2743200"/>
            <a:ext cx="1920300" cy="1885800"/>
          </a:xfrm>
          <a:prstGeom prst="rect">
            <a:avLst/>
          </a:prstGeom>
          <a:noFill/>
          <a:ln>
            <a:noFill/>
          </a:ln>
        </p:spPr>
        <p:txBody>
          <a:bodyPr anchorCtr="0" anchor="t" bIns="0" lIns="0" spcFirstLastPara="1" rIns="0" wrap="square" tIns="0">
            <a:noAutofit/>
          </a:bodyPr>
          <a:lstStyle>
            <a:lvl1pPr indent="-228600" lvl="0" marL="45720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algn="l">
              <a:lnSpc>
                <a:spcPct val="100000"/>
              </a:lnSpc>
              <a:spcBef>
                <a:spcPts val="20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algn="l">
              <a:lnSpc>
                <a:spcPct val="100000"/>
              </a:lnSpc>
              <a:spcBef>
                <a:spcPts val="200"/>
              </a:spcBef>
              <a:spcAft>
                <a:spcPts val="20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374" name="Google Shape;374;p79"/>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75" name="Google Shape;375;p79"/>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76" name="Google Shape;376;p79"/>
          <p:cNvSpPr txBox="1"/>
          <p:nvPr>
            <p:ph idx="5"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Chart - Subtitle">
  <p:cSld name="One Column Chart - Subtitle">
    <p:spTree>
      <p:nvGrpSpPr>
        <p:cNvPr id="377" name="Shape 377"/>
        <p:cNvGrpSpPr/>
        <p:nvPr/>
      </p:nvGrpSpPr>
      <p:grpSpPr>
        <a:xfrm>
          <a:off x="0" y="0"/>
          <a:ext cx="0" cy="0"/>
          <a:chOff x="0" y="0"/>
          <a:chExt cx="0" cy="0"/>
        </a:xfrm>
      </p:grpSpPr>
      <p:sp>
        <p:nvSpPr>
          <p:cNvPr id="378" name="Google Shape;378;p80"/>
          <p:cNvSpPr txBox="1"/>
          <p:nvPr>
            <p:ph idx="1" type="body"/>
          </p:nvPr>
        </p:nvSpPr>
        <p:spPr>
          <a:xfrm>
            <a:off x="332185" y="1577579"/>
            <a:ext cx="2646600" cy="3051600"/>
          </a:xfrm>
          <a:prstGeom prst="rect">
            <a:avLst/>
          </a:prstGeom>
          <a:noFill/>
          <a:ln>
            <a:noFill/>
          </a:ln>
        </p:spPr>
        <p:txBody>
          <a:bodyPr anchorCtr="0" anchor="t" bIns="0" lIns="0" spcFirstLastPara="1" rIns="0" wrap="square" tIns="0">
            <a:noAutofit/>
          </a:bodyPr>
          <a:lstStyle>
            <a:lvl1pPr indent="-304800" lvl="0" marL="457200" marR="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379" name="Google Shape;379;p80"/>
          <p:cNvSpPr txBox="1"/>
          <p:nvPr>
            <p:ph type="title"/>
          </p:nvPr>
        </p:nvSpPr>
        <p:spPr>
          <a:xfrm>
            <a:off x="332185" y="322885"/>
            <a:ext cx="8479500" cy="3771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80" name="Google Shape;380;p80"/>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381" name="Google Shape;381;p80"/>
          <p:cNvSpPr txBox="1"/>
          <p:nvPr>
            <p:ph idx="2" type="subTitle"/>
          </p:nvPr>
        </p:nvSpPr>
        <p:spPr>
          <a:xfrm>
            <a:off x="332184" y="700075"/>
            <a:ext cx="8479500" cy="664500"/>
          </a:xfrm>
          <a:prstGeom prst="rect">
            <a:avLst/>
          </a:prstGeom>
          <a:noFill/>
          <a:ln>
            <a:noFill/>
          </a:ln>
        </p:spPr>
        <p:txBody>
          <a:bodyPr anchorCtr="0" anchor="t" bIns="0" lIns="0" spcFirstLastPara="1" rIns="0" wrap="square" tIns="0">
            <a:noAutofit/>
          </a:bodyPr>
          <a:lstStyle>
            <a:lvl1pPr lvl="0"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algn="l">
              <a:lnSpc>
                <a:spcPct val="85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Rose Manual" showMasterSp="0">
  <p:cSld name="Section Header Rose Manual">
    <p:bg>
      <p:bgPr>
        <a:solidFill>
          <a:srgbClr val="D93954"/>
        </a:solidFill>
      </p:bgPr>
    </p:bg>
    <p:spTree>
      <p:nvGrpSpPr>
        <p:cNvPr id="382" name="Shape 382"/>
        <p:cNvGrpSpPr/>
        <p:nvPr/>
      </p:nvGrpSpPr>
      <p:grpSpPr>
        <a:xfrm>
          <a:off x="0" y="0"/>
          <a:ext cx="0" cy="0"/>
          <a:chOff x="0" y="0"/>
          <a:chExt cx="0" cy="0"/>
        </a:xfrm>
      </p:grpSpPr>
      <p:sp>
        <p:nvSpPr>
          <p:cNvPr id="383" name="Google Shape;383;p81"/>
          <p:cNvSpPr txBox="1"/>
          <p:nvPr>
            <p:ph type="title"/>
          </p:nvPr>
        </p:nvSpPr>
        <p:spPr>
          <a:xfrm>
            <a:off x="332185" y="321469"/>
            <a:ext cx="1031100" cy="1474500"/>
          </a:xfrm>
          <a:prstGeom prst="rect">
            <a:avLst/>
          </a:prstGeom>
          <a:noFill/>
          <a:ln>
            <a:noFill/>
          </a:ln>
        </p:spPr>
        <p:txBody>
          <a:bodyPr anchorCtr="0" anchor="t" bIns="0" lIns="0" spcFirstLastPara="1" rIns="0" wrap="square" tIns="0">
            <a:noAutofit/>
          </a:bodyPr>
          <a:lstStyle>
            <a:lvl1pPr lvl="0" marR="0" algn="l">
              <a:lnSpc>
                <a:spcPct val="80000"/>
              </a:lnSpc>
              <a:spcBef>
                <a:spcPts val="0"/>
              </a:spcBef>
              <a:spcAft>
                <a:spcPts val="0"/>
              </a:spcAft>
              <a:buClr>
                <a:schemeClr val="lt1"/>
              </a:buClr>
              <a:buSzPts val="10800"/>
              <a:buFont typeface="Arial"/>
              <a:buNone/>
              <a:defRPr b="0" i="0" sz="10800" u="none" cap="none" strike="noStrike">
                <a:solidFill>
                  <a:schemeClr val="lt1"/>
                </a:solidFill>
                <a:latin typeface="Arial"/>
                <a:ea typeface="Arial"/>
                <a:cs typeface="Arial"/>
                <a:sym typeface="Arial"/>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84" name="Shape 384"/>
        <p:cNvGrpSpPr/>
        <p:nvPr/>
      </p:nvGrpSpPr>
      <p:grpSpPr>
        <a:xfrm>
          <a:off x="0" y="0"/>
          <a:ext cx="0" cy="0"/>
          <a:chOff x="0" y="0"/>
          <a:chExt cx="0" cy="0"/>
        </a:xfrm>
      </p:grpSpPr>
      <p:sp>
        <p:nvSpPr>
          <p:cNvPr id="385" name="Google Shape;385;p82"/>
          <p:cNvSpPr txBox="1"/>
          <p:nvPr>
            <p:ph idx="12" type="sldNum"/>
          </p:nvPr>
        </p:nvSpPr>
        <p:spPr>
          <a:xfrm>
            <a:off x="6163867" y="4869180"/>
            <a:ext cx="2648100" cy="1029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plit 2" showMasterSp="0">
  <p:cSld name="Title Slide Split_2">
    <p:spTree>
      <p:nvGrpSpPr>
        <p:cNvPr id="386" name="Shape 386"/>
        <p:cNvGrpSpPr/>
        <p:nvPr/>
      </p:nvGrpSpPr>
      <p:grpSpPr>
        <a:xfrm>
          <a:off x="0" y="0"/>
          <a:ext cx="0" cy="0"/>
          <a:chOff x="0" y="0"/>
          <a:chExt cx="0" cy="0"/>
        </a:xfrm>
      </p:grpSpPr>
      <p:sp>
        <p:nvSpPr>
          <p:cNvPr id="387" name="Google Shape;387;p83"/>
          <p:cNvSpPr/>
          <p:nvPr/>
        </p:nvSpPr>
        <p:spPr>
          <a:xfrm>
            <a:off x="4000500" y="0"/>
            <a:ext cx="5143500" cy="51435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88" name="Google Shape;388;p83"/>
          <p:cNvSpPr txBox="1"/>
          <p:nvPr>
            <p:ph type="ctrTitle"/>
          </p:nvPr>
        </p:nvSpPr>
        <p:spPr>
          <a:xfrm>
            <a:off x="332185" y="563166"/>
            <a:ext cx="3506400" cy="20085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dk1"/>
              </a:buClr>
              <a:buSzPts val="3300"/>
              <a:buFont typeface="Georgia"/>
              <a:buNone/>
              <a:defRPr b="0" i="0" sz="33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389" name="Google Shape;389;p83"/>
          <p:cNvSpPr txBox="1"/>
          <p:nvPr>
            <p:ph idx="1" type="subTitle"/>
          </p:nvPr>
        </p:nvSpPr>
        <p:spPr>
          <a:xfrm>
            <a:off x="332185" y="2969514"/>
            <a:ext cx="35064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390" name="Google Shape;390;p83"/>
          <p:cNvSpPr/>
          <p:nvPr/>
        </p:nvSpPr>
        <p:spPr>
          <a:xfrm>
            <a:off x="4000500" y="0"/>
            <a:ext cx="5143500" cy="51435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391" name="Google Shape;391;p83"/>
          <p:cNvSpPr/>
          <p:nvPr/>
        </p:nvSpPr>
        <p:spPr>
          <a:xfrm>
            <a:off x="4000500" y="0"/>
            <a:ext cx="5143500" cy="51435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pic>
        <p:nvPicPr>
          <p:cNvPr id="392" name="Google Shape;392;p83"/>
          <p:cNvPicPr preferRelativeResize="0"/>
          <p:nvPr/>
        </p:nvPicPr>
        <p:blipFill rotWithShape="1">
          <a:blip r:embed="rId2">
            <a:alphaModFix/>
          </a:blip>
          <a:srcRect b="0" l="0" r="0" t="0"/>
          <a:stretch/>
        </p:blipFill>
        <p:spPr>
          <a:xfrm>
            <a:off x="138854" y="3998214"/>
            <a:ext cx="1227583" cy="101339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All Grey" showMasterSp="0">
  <p:cSld name="Title Slide All Grey">
    <p:bg>
      <p:bgPr>
        <a:solidFill>
          <a:srgbClr val="464646"/>
        </a:solidFill>
      </p:bgPr>
    </p:bg>
    <p:spTree>
      <p:nvGrpSpPr>
        <p:cNvPr id="50" name="Shape 50"/>
        <p:cNvGrpSpPr/>
        <p:nvPr/>
      </p:nvGrpSpPr>
      <p:grpSpPr>
        <a:xfrm>
          <a:off x="0" y="0"/>
          <a:ext cx="0" cy="0"/>
          <a:chOff x="0" y="0"/>
          <a:chExt cx="0" cy="0"/>
        </a:xfrm>
      </p:grpSpPr>
      <p:sp>
        <p:nvSpPr>
          <p:cNvPr id="51" name="Google Shape;51;p22"/>
          <p:cNvSpPr txBox="1"/>
          <p:nvPr>
            <p:ph type="ctrTitle"/>
          </p:nvPr>
        </p:nvSpPr>
        <p:spPr>
          <a:xfrm>
            <a:off x="332184" y="321469"/>
            <a:ext cx="5563800" cy="19887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4500"/>
              <a:buFont typeface="Georgia"/>
              <a:buNone/>
              <a:defRPr b="0" i="0" sz="45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52" name="Google Shape;52;p22"/>
          <p:cNvSpPr txBox="1"/>
          <p:nvPr>
            <p:ph idx="1" type="subTitle"/>
          </p:nvPr>
        </p:nvSpPr>
        <p:spPr>
          <a:xfrm>
            <a:off x="332185" y="2811780"/>
            <a:ext cx="41055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pic>
        <p:nvPicPr>
          <p:cNvPr id="53" name="Google Shape;53;p22"/>
          <p:cNvPicPr preferRelativeResize="0"/>
          <p:nvPr/>
        </p:nvPicPr>
        <p:blipFill rotWithShape="1">
          <a:blip r:embed="rId2">
            <a:alphaModFix/>
          </a:blip>
          <a:srcRect b="0" l="0" r="0" t="0"/>
          <a:stretch/>
        </p:blipFill>
        <p:spPr>
          <a:xfrm>
            <a:off x="138854" y="3998214"/>
            <a:ext cx="1227583" cy="1013388"/>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All White" showMasterSp="0">
  <p:cSld name="Title Slide All White">
    <p:bg>
      <p:bgPr>
        <a:solidFill>
          <a:schemeClr val="lt1"/>
        </a:solidFill>
      </p:bgPr>
    </p:bg>
    <p:spTree>
      <p:nvGrpSpPr>
        <p:cNvPr id="54" name="Shape 54"/>
        <p:cNvGrpSpPr/>
        <p:nvPr/>
      </p:nvGrpSpPr>
      <p:grpSpPr>
        <a:xfrm>
          <a:off x="0" y="0"/>
          <a:ext cx="0" cy="0"/>
          <a:chOff x="0" y="0"/>
          <a:chExt cx="0" cy="0"/>
        </a:xfrm>
      </p:grpSpPr>
      <p:sp>
        <p:nvSpPr>
          <p:cNvPr id="55" name="Google Shape;55;p23"/>
          <p:cNvSpPr txBox="1"/>
          <p:nvPr>
            <p:ph type="ctrTitle"/>
          </p:nvPr>
        </p:nvSpPr>
        <p:spPr>
          <a:xfrm>
            <a:off x="332184" y="321469"/>
            <a:ext cx="5563800" cy="19887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dk1"/>
              </a:buClr>
              <a:buSzPts val="4500"/>
              <a:buFont typeface="Georgia"/>
              <a:buNone/>
              <a:defRPr b="0" i="0" sz="4500" u="none" cap="none" strike="noStrike">
                <a:solidFill>
                  <a:schemeClr val="dk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56" name="Google Shape;56;p23"/>
          <p:cNvSpPr txBox="1"/>
          <p:nvPr>
            <p:ph idx="1" type="subTitle"/>
          </p:nvPr>
        </p:nvSpPr>
        <p:spPr>
          <a:xfrm>
            <a:off x="332185" y="2811780"/>
            <a:ext cx="41055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pic>
        <p:nvPicPr>
          <p:cNvPr id="57" name="Google Shape;57;p23"/>
          <p:cNvPicPr preferRelativeResize="0"/>
          <p:nvPr/>
        </p:nvPicPr>
        <p:blipFill rotWithShape="1">
          <a:blip r:embed="rId2">
            <a:alphaModFix/>
          </a:blip>
          <a:srcRect b="0" l="0" r="0" t="0"/>
          <a:stretch/>
        </p:blipFill>
        <p:spPr>
          <a:xfrm>
            <a:off x="138854" y="3998214"/>
            <a:ext cx="1227583" cy="101339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showMasterSp="0">
  <p:cSld name="Title Slide 2">
    <p:spTree>
      <p:nvGrpSpPr>
        <p:cNvPr id="58" name="Shape 58"/>
        <p:cNvGrpSpPr/>
        <p:nvPr/>
      </p:nvGrpSpPr>
      <p:grpSpPr>
        <a:xfrm>
          <a:off x="0" y="0"/>
          <a:ext cx="0" cy="0"/>
          <a:chOff x="0" y="0"/>
          <a:chExt cx="0" cy="0"/>
        </a:xfrm>
      </p:grpSpPr>
      <p:sp>
        <p:nvSpPr>
          <p:cNvPr id="59" name="Google Shape;59;p24"/>
          <p:cNvSpPr/>
          <p:nvPr/>
        </p:nvSpPr>
        <p:spPr>
          <a:xfrm>
            <a:off x="4572000" y="0"/>
            <a:ext cx="4572000" cy="3432000"/>
          </a:xfrm>
          <a:prstGeom prst="rect">
            <a:avLst/>
          </a:prstGeom>
          <a:solidFill>
            <a:srgbClr val="DEDEDE"/>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60" name="Google Shape;60;p24"/>
          <p:cNvSpPr/>
          <p:nvPr/>
        </p:nvSpPr>
        <p:spPr>
          <a:xfrm>
            <a:off x="0" y="0"/>
            <a:ext cx="4572000" cy="3432000"/>
          </a:xfrm>
          <a:prstGeom prst="rect">
            <a:avLst/>
          </a:prstGeom>
          <a:solidFill>
            <a:srgbClr val="464646"/>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1" name="Google Shape;61;p24"/>
          <p:cNvSpPr/>
          <p:nvPr/>
        </p:nvSpPr>
        <p:spPr>
          <a:xfrm>
            <a:off x="0" y="3431859"/>
            <a:ext cx="4572000" cy="1711500"/>
          </a:xfrm>
          <a:prstGeom prst="rect">
            <a:avLst/>
          </a:prstGeom>
          <a:solidFill>
            <a:srgbClr val="D04A0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2" name="Google Shape;62;p24"/>
          <p:cNvSpPr txBox="1"/>
          <p:nvPr>
            <p:ph type="ctrTitle"/>
          </p:nvPr>
        </p:nvSpPr>
        <p:spPr>
          <a:xfrm>
            <a:off x="332185" y="321469"/>
            <a:ext cx="4105500" cy="1714500"/>
          </a:xfrm>
          <a:prstGeom prst="rect">
            <a:avLst/>
          </a:prstGeom>
          <a:noFill/>
          <a:ln>
            <a:noFill/>
          </a:ln>
        </p:spPr>
        <p:txBody>
          <a:bodyPr anchorCtr="0" anchor="b" bIns="0" lIns="0" spcFirstLastPara="1" rIns="0" wrap="square" tIns="0">
            <a:noAutofit/>
          </a:bodyPr>
          <a:lstStyle>
            <a:lvl1pPr lvl="0" marR="0" algn="l">
              <a:lnSpc>
                <a:spcPct val="85000"/>
              </a:lnSpc>
              <a:spcBef>
                <a:spcPts val="0"/>
              </a:spcBef>
              <a:spcAft>
                <a:spcPts val="0"/>
              </a:spcAft>
              <a:buClr>
                <a:schemeClr val="lt1"/>
              </a:buClr>
              <a:buSzPts val="3800"/>
              <a:buFont typeface="Georgia"/>
              <a:buNone/>
              <a:defRPr b="0" i="0" sz="3800" u="none" cap="none" strike="noStrike">
                <a:solidFill>
                  <a:schemeClr val="lt1"/>
                </a:solidFill>
                <a:latin typeface="Georgia"/>
                <a:ea typeface="Georgia"/>
                <a:cs typeface="Georgia"/>
                <a:sym typeface="Georgia"/>
              </a:defRPr>
            </a:lvl1pPr>
            <a:lvl2pPr lvl="1" algn="l">
              <a:lnSpc>
                <a:spcPct val="100000"/>
              </a:lnSpc>
              <a:spcBef>
                <a:spcPts val="0"/>
              </a:spcBef>
              <a:spcAft>
                <a:spcPts val="0"/>
              </a:spcAft>
              <a:buSzPts val="1100"/>
              <a:buNone/>
              <a:defRPr sz="1400"/>
            </a:lvl2pPr>
            <a:lvl3pPr lvl="2" algn="l">
              <a:lnSpc>
                <a:spcPct val="100000"/>
              </a:lnSpc>
              <a:spcBef>
                <a:spcPts val="0"/>
              </a:spcBef>
              <a:spcAft>
                <a:spcPts val="0"/>
              </a:spcAft>
              <a:buSzPts val="1100"/>
              <a:buNone/>
              <a:defRPr sz="1400"/>
            </a:lvl3pPr>
            <a:lvl4pPr lvl="3" algn="l">
              <a:lnSpc>
                <a:spcPct val="100000"/>
              </a:lnSpc>
              <a:spcBef>
                <a:spcPts val="0"/>
              </a:spcBef>
              <a:spcAft>
                <a:spcPts val="0"/>
              </a:spcAft>
              <a:buSzPts val="1100"/>
              <a:buNone/>
              <a:defRPr sz="1400"/>
            </a:lvl4pPr>
            <a:lvl5pPr lvl="4" algn="l">
              <a:lnSpc>
                <a:spcPct val="100000"/>
              </a:lnSpc>
              <a:spcBef>
                <a:spcPts val="0"/>
              </a:spcBef>
              <a:spcAft>
                <a:spcPts val="0"/>
              </a:spcAft>
              <a:buSzPts val="1100"/>
              <a:buNone/>
              <a:defRPr sz="1400"/>
            </a:lvl5pPr>
            <a:lvl6pPr lvl="5" algn="l">
              <a:lnSpc>
                <a:spcPct val="100000"/>
              </a:lnSpc>
              <a:spcBef>
                <a:spcPts val="0"/>
              </a:spcBef>
              <a:spcAft>
                <a:spcPts val="0"/>
              </a:spcAft>
              <a:buSzPts val="1100"/>
              <a:buNone/>
              <a:defRPr sz="1400"/>
            </a:lvl6pPr>
            <a:lvl7pPr lvl="6" algn="l">
              <a:lnSpc>
                <a:spcPct val="100000"/>
              </a:lnSpc>
              <a:spcBef>
                <a:spcPts val="0"/>
              </a:spcBef>
              <a:spcAft>
                <a:spcPts val="0"/>
              </a:spcAft>
              <a:buSzPts val="1100"/>
              <a:buNone/>
              <a:defRPr sz="1400"/>
            </a:lvl7pPr>
            <a:lvl8pPr lvl="7" algn="l">
              <a:lnSpc>
                <a:spcPct val="100000"/>
              </a:lnSpc>
              <a:spcBef>
                <a:spcPts val="0"/>
              </a:spcBef>
              <a:spcAft>
                <a:spcPts val="0"/>
              </a:spcAft>
              <a:buSzPts val="1100"/>
              <a:buNone/>
              <a:defRPr sz="1400"/>
            </a:lvl8pPr>
            <a:lvl9pPr lvl="8" algn="l">
              <a:lnSpc>
                <a:spcPct val="100000"/>
              </a:lnSpc>
              <a:spcBef>
                <a:spcPts val="0"/>
              </a:spcBef>
              <a:spcAft>
                <a:spcPts val="0"/>
              </a:spcAft>
              <a:buSzPts val="1100"/>
              <a:buNone/>
              <a:defRPr sz="1400"/>
            </a:lvl9pPr>
          </a:lstStyle>
          <a:p/>
        </p:txBody>
      </p:sp>
      <p:sp>
        <p:nvSpPr>
          <p:cNvPr id="63" name="Google Shape;63;p24"/>
          <p:cNvSpPr txBox="1"/>
          <p:nvPr>
            <p:ph idx="1" type="subTitle"/>
          </p:nvPr>
        </p:nvSpPr>
        <p:spPr>
          <a:xfrm>
            <a:off x="332185" y="3826196"/>
            <a:ext cx="4105500" cy="445800"/>
          </a:xfrm>
          <a:prstGeom prst="rect">
            <a:avLst/>
          </a:prstGeom>
          <a:noFill/>
          <a:ln>
            <a:noFill/>
          </a:ln>
        </p:spPr>
        <p:txBody>
          <a:bodyPr anchorCtr="0" anchor="t" bIns="0" lIns="0" spcFirstLastPara="1" rIns="0" wrap="square" tIns="0">
            <a:noAutofit/>
          </a:bodyPr>
          <a:lstStyle>
            <a:lvl1pPr lvl="0"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1pPr>
            <a:lvl2pPr lvl="1"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2pPr>
            <a:lvl3pPr lvl="2"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3pPr>
            <a:lvl4pPr lvl="3"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4pPr>
            <a:lvl5pPr lvl="4"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5pPr>
            <a:lvl6pPr lvl="5"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6pPr>
            <a:lvl7pPr lvl="6"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7pPr>
            <a:lvl8pPr lvl="7"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8pPr>
            <a:lvl9pPr lvl="8" marR="0" algn="l">
              <a:lnSpc>
                <a:spcPct val="100000"/>
              </a:lnSpc>
              <a:spcBef>
                <a:spcPts val="0"/>
              </a:spcBef>
              <a:spcAft>
                <a:spcPts val="0"/>
              </a:spcAft>
              <a:buClr>
                <a:schemeClr val="lt1"/>
              </a:buClr>
              <a:buSzPts val="1200"/>
              <a:buFont typeface="Arial"/>
              <a:buNone/>
              <a:defRPr b="0" i="0" sz="1200" u="none" cap="none" strike="noStrike">
                <a:solidFill>
                  <a:schemeClr val="lt1"/>
                </a:solidFill>
                <a:latin typeface="Arial"/>
                <a:ea typeface="Arial"/>
                <a:cs typeface="Arial"/>
                <a:sym typeface="Arial"/>
              </a:defRPr>
            </a:lvl9pPr>
          </a:lstStyle>
          <a:p/>
        </p:txBody>
      </p:sp>
      <p:pic>
        <p:nvPicPr>
          <p:cNvPr id="64" name="Google Shape;64;p24"/>
          <p:cNvPicPr preferRelativeResize="0"/>
          <p:nvPr/>
        </p:nvPicPr>
        <p:blipFill rotWithShape="1">
          <a:blip r:embed="rId2">
            <a:alphaModFix/>
          </a:blip>
          <a:srcRect b="0" l="0" r="0" t="0"/>
          <a:stretch/>
        </p:blipFill>
        <p:spPr>
          <a:xfrm>
            <a:off x="7753302" y="3998214"/>
            <a:ext cx="1227583" cy="101339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40" Type="http://schemas.openxmlformats.org/officeDocument/2006/relationships/slideLayout" Target="../slideLayouts/slideLayout40.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44" Type="http://schemas.openxmlformats.org/officeDocument/2006/relationships/slideLayout" Target="../slideLayouts/slideLayout44.xml"/><Relationship Id="rId43" Type="http://schemas.openxmlformats.org/officeDocument/2006/relationships/slideLayout" Target="../slideLayouts/slideLayout43.xml"/><Relationship Id="rId46" Type="http://schemas.openxmlformats.org/officeDocument/2006/relationships/slideLayout" Target="../slideLayouts/slideLayout46.xml"/><Relationship Id="rId45" Type="http://schemas.openxmlformats.org/officeDocument/2006/relationships/slideLayout" Target="../slideLayouts/slideLayout45.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48" Type="http://schemas.openxmlformats.org/officeDocument/2006/relationships/slideLayout" Target="../slideLayouts/slideLayout48.xml"/><Relationship Id="rId47" Type="http://schemas.openxmlformats.org/officeDocument/2006/relationships/slideLayout" Target="../slideLayouts/slideLayout47.xml"/><Relationship Id="rId49" Type="http://schemas.openxmlformats.org/officeDocument/2006/relationships/slideLayout" Target="../slideLayouts/slideLayout4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62" Type="http://schemas.openxmlformats.org/officeDocument/2006/relationships/slideLayout" Target="../slideLayouts/slideLayout62.xml"/><Relationship Id="rId61" Type="http://schemas.openxmlformats.org/officeDocument/2006/relationships/slideLayout" Target="../slideLayouts/slideLayout61.xml"/><Relationship Id="rId20" Type="http://schemas.openxmlformats.org/officeDocument/2006/relationships/slideLayout" Target="../slideLayouts/slideLayout20.xml"/><Relationship Id="rId64" Type="http://schemas.openxmlformats.org/officeDocument/2006/relationships/slideLayout" Target="../slideLayouts/slideLayout64.xml"/><Relationship Id="rId63" Type="http://schemas.openxmlformats.org/officeDocument/2006/relationships/slideLayout" Target="../slideLayouts/slideLayout63.xml"/><Relationship Id="rId22" Type="http://schemas.openxmlformats.org/officeDocument/2006/relationships/slideLayout" Target="../slideLayouts/slideLayout22.xml"/><Relationship Id="rId66" Type="http://schemas.openxmlformats.org/officeDocument/2006/relationships/slideLayout" Target="../slideLayouts/slideLayout66.xml"/><Relationship Id="rId21" Type="http://schemas.openxmlformats.org/officeDocument/2006/relationships/slideLayout" Target="../slideLayouts/slideLayout21.xml"/><Relationship Id="rId65" Type="http://schemas.openxmlformats.org/officeDocument/2006/relationships/slideLayout" Target="../slideLayouts/slideLayout65.xml"/><Relationship Id="rId24" Type="http://schemas.openxmlformats.org/officeDocument/2006/relationships/slideLayout" Target="../slideLayouts/slideLayout24.xml"/><Relationship Id="rId68" Type="http://schemas.openxmlformats.org/officeDocument/2006/relationships/slideLayout" Target="../slideLayouts/slideLayout68.xml"/><Relationship Id="rId23" Type="http://schemas.openxmlformats.org/officeDocument/2006/relationships/slideLayout" Target="../slideLayouts/slideLayout23.xml"/><Relationship Id="rId67" Type="http://schemas.openxmlformats.org/officeDocument/2006/relationships/slideLayout" Target="../slideLayouts/slideLayout67.xml"/><Relationship Id="rId60" Type="http://schemas.openxmlformats.org/officeDocument/2006/relationships/slideLayout" Target="../slideLayouts/slideLayout60.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69" Type="http://schemas.openxmlformats.org/officeDocument/2006/relationships/theme" Target="../theme/theme1.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9" Type="http://schemas.openxmlformats.org/officeDocument/2006/relationships/slideLayout" Target="../slideLayouts/slideLayout29.xml"/><Relationship Id="rId51" Type="http://schemas.openxmlformats.org/officeDocument/2006/relationships/slideLayout" Target="../slideLayouts/slideLayout51.xml"/><Relationship Id="rId50" Type="http://schemas.openxmlformats.org/officeDocument/2006/relationships/slideLayout" Target="../slideLayouts/slideLayout50.xml"/><Relationship Id="rId53" Type="http://schemas.openxmlformats.org/officeDocument/2006/relationships/slideLayout" Target="../slideLayouts/slideLayout53.xml"/><Relationship Id="rId52" Type="http://schemas.openxmlformats.org/officeDocument/2006/relationships/slideLayout" Target="../slideLayouts/slideLayout52.xml"/><Relationship Id="rId11" Type="http://schemas.openxmlformats.org/officeDocument/2006/relationships/slideLayout" Target="../slideLayouts/slideLayout11.xml"/><Relationship Id="rId55" Type="http://schemas.openxmlformats.org/officeDocument/2006/relationships/slideLayout" Target="../slideLayouts/slideLayout55.xml"/><Relationship Id="rId10" Type="http://schemas.openxmlformats.org/officeDocument/2006/relationships/slideLayout" Target="../slideLayouts/slideLayout10.xml"/><Relationship Id="rId54" Type="http://schemas.openxmlformats.org/officeDocument/2006/relationships/slideLayout" Target="../slideLayouts/slideLayout54.xml"/><Relationship Id="rId13" Type="http://schemas.openxmlformats.org/officeDocument/2006/relationships/slideLayout" Target="../slideLayouts/slideLayout13.xml"/><Relationship Id="rId57" Type="http://schemas.openxmlformats.org/officeDocument/2006/relationships/slideLayout" Target="../slideLayouts/slideLayout57.xml"/><Relationship Id="rId12" Type="http://schemas.openxmlformats.org/officeDocument/2006/relationships/slideLayout" Target="../slideLayouts/slideLayout12.xml"/><Relationship Id="rId56" Type="http://schemas.openxmlformats.org/officeDocument/2006/relationships/slideLayout" Target="../slideLayouts/slideLayout56.xml"/><Relationship Id="rId15" Type="http://schemas.openxmlformats.org/officeDocument/2006/relationships/slideLayout" Target="../slideLayouts/slideLayout15.xml"/><Relationship Id="rId59" Type="http://schemas.openxmlformats.org/officeDocument/2006/relationships/slideLayout" Target="../slideLayouts/slideLayout59.xml"/><Relationship Id="rId14" Type="http://schemas.openxmlformats.org/officeDocument/2006/relationships/slideLayout" Target="../slideLayouts/slideLayout14.xml"/><Relationship Id="rId58" Type="http://schemas.openxmlformats.org/officeDocument/2006/relationships/slideLayout" Target="../slideLayouts/slideLayout5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5"/>
          <p:cNvSpPr txBox="1"/>
          <p:nvPr>
            <p:ph type="title"/>
          </p:nvPr>
        </p:nvSpPr>
        <p:spPr>
          <a:xfrm>
            <a:off x="332185" y="324001"/>
            <a:ext cx="8479500" cy="1040400"/>
          </a:xfrm>
          <a:prstGeom prst="rect">
            <a:avLst/>
          </a:prstGeom>
          <a:noFill/>
          <a:ln>
            <a:noFill/>
          </a:ln>
        </p:spPr>
        <p:txBody>
          <a:bodyPr anchorCtr="0" anchor="t" bIns="0" lIns="0" spcFirstLastPara="1" rIns="0" wrap="square" tIns="0">
            <a:noAutofit/>
          </a:bodyPr>
          <a:lstStyle>
            <a:lvl1pPr lvl="0" marR="0" rtl="0" algn="l">
              <a:lnSpc>
                <a:spcPct val="85000"/>
              </a:lnSpc>
              <a:spcBef>
                <a:spcPts val="0"/>
              </a:spcBef>
              <a:spcAft>
                <a:spcPts val="0"/>
              </a:spcAft>
              <a:buClr>
                <a:schemeClr val="dk1"/>
              </a:buClr>
              <a:buSzPts val="2400"/>
              <a:buFont typeface="Georgia"/>
              <a:buNone/>
              <a:defRPr b="0" i="0" sz="2400" u="none" cap="none" strike="noStrike">
                <a:solidFill>
                  <a:schemeClr val="dk1"/>
                </a:solidFill>
                <a:latin typeface="Georgia"/>
                <a:ea typeface="Georgia"/>
                <a:cs typeface="Georgia"/>
                <a:sym typeface="Georgia"/>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9pPr>
          </a:lstStyle>
          <a:p/>
        </p:txBody>
      </p:sp>
      <p:sp>
        <p:nvSpPr>
          <p:cNvPr id="7" name="Google Shape;7;p15"/>
          <p:cNvSpPr txBox="1"/>
          <p:nvPr>
            <p:ph idx="1" type="body"/>
          </p:nvPr>
        </p:nvSpPr>
        <p:spPr>
          <a:xfrm>
            <a:off x="332185" y="1577579"/>
            <a:ext cx="8479500" cy="3051600"/>
          </a:xfrm>
          <a:prstGeom prst="rect">
            <a:avLst/>
          </a:prstGeom>
          <a:noFill/>
          <a:ln>
            <a:noFill/>
          </a:ln>
        </p:spPr>
        <p:txBody>
          <a:bodyPr anchorCtr="0" anchor="t" bIns="0" lIns="0" spcFirstLastPara="1" rIns="0" wrap="square" tIns="0">
            <a:noAutofit/>
          </a:bodyPr>
          <a:lstStyle>
            <a:lvl1pPr indent="-304800" lvl="0" marL="457200" marR="0" rtl="0" algn="l">
              <a:lnSpc>
                <a:spcPct val="100000"/>
              </a:lnSpc>
              <a:spcBef>
                <a:spcPts val="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1pPr>
            <a:lvl2pPr indent="-304800" lvl="1" marL="914400" marR="0" rtl="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2pPr>
            <a:lvl3pPr indent="-304800" lvl="2" marL="1371600" marR="0" rtl="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304800" lvl="3" marL="1828800" marR="0" rtl="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04800" lvl="5" marL="2743200" marR="0" rtl="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6pPr>
            <a:lvl7pPr indent="-304800" lvl="6" marL="3200400" marR="0" rtl="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7pPr>
            <a:lvl8pPr indent="-304800" lvl="7" marL="3657600" marR="0" rtl="0" algn="l">
              <a:lnSpc>
                <a:spcPct val="10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8pPr>
            <a:lvl9pPr indent="-304800" lvl="8" marL="4114800" marR="0" rtl="0" algn="l">
              <a:lnSpc>
                <a:spcPct val="100000"/>
              </a:lnSpc>
              <a:spcBef>
                <a:spcPts val="500"/>
              </a:spcBef>
              <a:spcAft>
                <a:spcPts val="500"/>
              </a:spcAft>
              <a:buClr>
                <a:schemeClr val="dk1"/>
              </a:buClr>
              <a:buSzPts val="1200"/>
              <a:buFont typeface="Arial"/>
              <a:buChar char="•"/>
              <a:defRPr b="0" i="0" sz="1200" u="none" cap="none" strike="noStrike">
                <a:solidFill>
                  <a:schemeClr val="dk1"/>
                </a:solidFill>
                <a:latin typeface="Arial"/>
                <a:ea typeface="Arial"/>
                <a:cs typeface="Arial"/>
                <a:sym typeface="Arial"/>
              </a:defRPr>
            </a:lvl9pPr>
          </a:lstStyle>
          <a:p/>
        </p:txBody>
      </p:sp>
      <p:sp>
        <p:nvSpPr>
          <p:cNvPr id="8" name="Google Shape;8;p15"/>
          <p:cNvSpPr txBox="1"/>
          <p:nvPr/>
        </p:nvSpPr>
        <p:spPr>
          <a:xfrm>
            <a:off x="332185" y="4766310"/>
            <a:ext cx="4105500" cy="102900"/>
          </a:xfrm>
          <a:prstGeom prst="rect">
            <a:avLst/>
          </a:prstGeom>
          <a:noFill/>
          <a:ln>
            <a:noFill/>
          </a:ln>
        </p:spPr>
        <p:txBody>
          <a:bodyPr anchorCtr="0" anchor="b" bIns="0" lIns="0" spcFirstLastPara="1" rIns="0" wrap="square" tIns="0">
            <a:noAutofit/>
          </a:bodyPr>
          <a:lstStyle/>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Arial"/>
              <a:ea typeface="Arial"/>
              <a:cs typeface="Arial"/>
              <a:sym typeface="Arial"/>
            </a:endParaRPr>
          </a:p>
        </p:txBody>
      </p:sp>
      <p:sp>
        <p:nvSpPr>
          <p:cNvPr id="9" name="Google Shape;9;p15"/>
          <p:cNvSpPr txBox="1"/>
          <p:nvPr/>
        </p:nvSpPr>
        <p:spPr>
          <a:xfrm>
            <a:off x="332185" y="4869180"/>
            <a:ext cx="4105500" cy="102900"/>
          </a:xfrm>
          <a:prstGeom prst="rect">
            <a:avLst/>
          </a:prstGeom>
          <a:noFill/>
          <a:ln>
            <a:noFill/>
          </a:ln>
        </p:spPr>
        <p:txBody>
          <a:bodyPr anchorCtr="0" anchor="b" bIns="0" lIns="0" spcFirstLastPara="1" rIns="0" wrap="square" tIns="0">
            <a:noAutofit/>
          </a:bodyPr>
          <a:lstStyle/>
          <a:p>
            <a:pPr indent="0" lvl="0" marL="0" marR="0" rtl="0" algn="l">
              <a:lnSpc>
                <a:spcPct val="85000"/>
              </a:lnSpc>
              <a:spcBef>
                <a:spcPts val="0"/>
              </a:spcBef>
              <a:spcAft>
                <a:spcPts val="0"/>
              </a:spcAft>
              <a:buClr>
                <a:srgbClr val="606060"/>
              </a:buClr>
              <a:buSzPts val="3000"/>
              <a:buFont typeface="Arial"/>
              <a:buNone/>
            </a:pPr>
            <a:r>
              <a:rPr b="0" i="0" lang="en" sz="600" u="none" cap="none" strike="noStrike">
                <a:solidFill>
                  <a:schemeClr val="dk1"/>
                </a:solidFill>
                <a:latin typeface="Arial"/>
                <a:ea typeface="Arial"/>
                <a:cs typeface="Arial"/>
                <a:sym typeface="Arial"/>
              </a:rPr>
              <a:t>Televíziós Reklámtorta 2022</a:t>
            </a:r>
            <a:endParaRPr b="0" i="0" sz="100" u="none" cap="none" strike="noStrike">
              <a:solidFill>
                <a:srgbClr val="000000"/>
              </a:solidFill>
              <a:latin typeface="Arial"/>
              <a:ea typeface="Arial"/>
              <a:cs typeface="Arial"/>
              <a:sym typeface="Arial"/>
            </a:endParaRPr>
          </a:p>
        </p:txBody>
      </p:sp>
      <p:sp>
        <p:nvSpPr>
          <p:cNvPr id="10" name="Google Shape;10;p15"/>
          <p:cNvSpPr txBox="1"/>
          <p:nvPr/>
        </p:nvSpPr>
        <p:spPr>
          <a:xfrm>
            <a:off x="6163866" y="4766310"/>
            <a:ext cx="2648100" cy="1029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00000"/>
              </a:buClr>
              <a:buSzPts val="600"/>
              <a:buFont typeface="Arial"/>
              <a:buNone/>
            </a:pPr>
            <a:r>
              <a:rPr b="0" i="0" lang="en" sz="600" u="none" cap="none" strike="noStrike">
                <a:solidFill>
                  <a:srgbClr val="000000"/>
                </a:solidFill>
                <a:latin typeface="Arial"/>
                <a:ea typeface="Arial"/>
                <a:cs typeface="Arial"/>
                <a:sym typeface="Arial"/>
              </a:rPr>
              <a:t> 2023. március</a:t>
            </a:r>
            <a:endParaRPr b="0" i="0" sz="1100" u="none" cap="none" strike="noStrike">
              <a:solidFill>
                <a:srgbClr val="000000"/>
              </a:solidFill>
              <a:latin typeface="Arial"/>
              <a:ea typeface="Arial"/>
              <a:cs typeface="Arial"/>
              <a:sym typeface="Arial"/>
            </a:endParaRPr>
          </a:p>
        </p:txBody>
      </p:sp>
      <p:sp>
        <p:nvSpPr>
          <p:cNvPr id="11" name="Google Shape;11;p15"/>
          <p:cNvSpPr txBox="1"/>
          <p:nvPr/>
        </p:nvSpPr>
        <p:spPr>
          <a:xfrm>
            <a:off x="6163867" y="4869180"/>
            <a:ext cx="2648100" cy="1029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00000"/>
              </a:buClr>
              <a:buSzPts val="600"/>
              <a:buFont typeface="Arial"/>
              <a:buNone/>
            </a:pPr>
            <a:r>
              <a:rPr b="0" i="0" lang="en" sz="600" u="none" cap="none" strike="noStrike">
                <a:solidFill>
                  <a:srgbClr val="000000"/>
                </a:solidFill>
                <a:latin typeface="Arial"/>
                <a:ea typeface="Arial"/>
                <a:cs typeface="Arial"/>
                <a:sym typeface="Arial"/>
              </a:rPr>
              <a:t> </a:t>
            </a:r>
            <a:fld id="{00000000-1234-1234-1234-123412341234}" type="slidenum">
              <a:rPr b="0" i="0" lang="en" sz="600" u="none" cap="none" strike="noStrike">
                <a:solidFill>
                  <a:srgbClr val="000000"/>
                </a:solidFill>
                <a:latin typeface="Arial"/>
                <a:ea typeface="Arial"/>
                <a:cs typeface="Arial"/>
                <a:sym typeface="Arial"/>
              </a:rPr>
              <a:t>‹#›</a:t>
            </a:fld>
            <a:r>
              <a:rPr b="0" i="0" lang="en" sz="600" u="none" cap="none" strike="noStrike">
                <a:solidFill>
                  <a:srgbClr val="000000"/>
                </a:solidFill>
                <a:latin typeface="Arial"/>
                <a:ea typeface="Arial"/>
                <a:cs typeface="Arial"/>
                <a:sym typeface="Arial"/>
              </a:rPr>
              <a:t> </a:t>
            </a:r>
            <a:endParaRPr b="0" i="0" sz="6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 id="2147483707" r:id="rId59"/>
    <p:sldLayoutId id="2147483708" r:id="rId60"/>
    <p:sldLayoutId id="2147483709" r:id="rId61"/>
    <p:sldLayoutId id="2147483710" r:id="rId62"/>
    <p:sldLayoutId id="2147483711" r:id="rId63"/>
    <p:sldLayoutId id="2147483712" r:id="rId64"/>
    <p:sldLayoutId id="2147483713" r:id="rId65"/>
    <p:sldLayoutId id="2147483714" r:id="rId66"/>
    <p:sldLayoutId id="2147483715" r:id="rId67"/>
    <p:sldLayoutId id="2147483716" r:id="rId6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pos="2880">
          <p15:clr>
            <a:srgbClr val="F26B43"/>
          </p15:clr>
        </p15:guide>
        <p15:guide id="2" pos="209">
          <p15:clr>
            <a:srgbClr val="F26B43"/>
          </p15:clr>
        </p15:guide>
        <p15:guide id="3" pos="5551">
          <p15:clr>
            <a:srgbClr val="F26B43"/>
          </p15:clr>
        </p15:guide>
        <p15:guide id="4" pos="2965">
          <p15:clr>
            <a:srgbClr val="F26B43"/>
          </p15:clr>
        </p15:guide>
        <p15:guide id="5" pos="2795">
          <p15:clr>
            <a:srgbClr val="F26B43"/>
          </p15:clr>
        </p15:guide>
        <p15:guide id="6" orient="horz" pos="2916">
          <p15:clr>
            <a:srgbClr val="F26B43"/>
          </p15:clr>
        </p15:guide>
        <p15:guide id="7" pos="2045">
          <p15:clr>
            <a:srgbClr val="F26B43"/>
          </p15:clr>
        </p15:guide>
        <p15:guide id="8" pos="1877">
          <p15:clr>
            <a:srgbClr val="F26B43"/>
          </p15:clr>
        </p15:guide>
        <p15:guide id="9" pos="3714">
          <p15:clr>
            <a:srgbClr val="F26B43"/>
          </p15:clr>
        </p15:guide>
        <p15:guide id="10" pos="3883">
          <p15:clr>
            <a:srgbClr val="F26B43"/>
          </p15:clr>
        </p15:guide>
        <p15:guide id="11" orient="horz" pos="1620">
          <p15:clr>
            <a:srgbClr val="F26B43"/>
          </p15:clr>
        </p15:guide>
        <p15:guide id="12" orient="horz" pos="994">
          <p15:clr>
            <a:srgbClr val="F26B43"/>
          </p15:clr>
        </p15:guide>
        <p15:guide id="13" orient="horz" pos="859">
          <p15:clr>
            <a:srgbClr val="F26B43"/>
          </p15:clr>
        </p15:guide>
        <p15:guide id="14" orient="horz" pos="20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sp>
        <p:nvSpPr>
          <p:cNvPr id="397" name="Google Shape;397;p1"/>
          <p:cNvSpPr txBox="1"/>
          <p:nvPr>
            <p:ph type="ctrTitle"/>
          </p:nvPr>
        </p:nvSpPr>
        <p:spPr>
          <a:xfrm>
            <a:off x="332203" y="198225"/>
            <a:ext cx="5563800" cy="1988700"/>
          </a:xfrm>
          <a:prstGeom prst="rect">
            <a:avLst/>
          </a:prstGeom>
          <a:noFill/>
          <a:ln>
            <a:noFill/>
          </a:ln>
        </p:spPr>
        <p:txBody>
          <a:bodyPr anchorCtr="0" anchor="ctr" bIns="0" lIns="0" spcFirstLastPara="1" rIns="0" wrap="square" tIns="0">
            <a:noAutofit/>
          </a:bodyPr>
          <a:lstStyle/>
          <a:p>
            <a:pPr indent="0" lvl="0" marL="0" rtl="0" algn="l">
              <a:lnSpc>
                <a:spcPct val="85000"/>
              </a:lnSpc>
              <a:spcBef>
                <a:spcPts val="0"/>
              </a:spcBef>
              <a:spcAft>
                <a:spcPts val="0"/>
              </a:spcAft>
              <a:buClr>
                <a:srgbClr val="606060"/>
              </a:buClr>
              <a:buSzPts val="3000"/>
              <a:buFont typeface="Arial"/>
              <a:buNone/>
            </a:pPr>
            <a:r>
              <a:rPr b="1" lang="en" sz="3000"/>
              <a:t>TELEVÍZIÓS REKLÁMTORTA 2022</a:t>
            </a:r>
            <a:endParaRPr/>
          </a:p>
        </p:txBody>
      </p:sp>
      <p:sp>
        <p:nvSpPr>
          <p:cNvPr id="398" name="Google Shape;398;p1"/>
          <p:cNvSpPr txBox="1"/>
          <p:nvPr>
            <p:ph idx="1" type="subTitle"/>
          </p:nvPr>
        </p:nvSpPr>
        <p:spPr>
          <a:xfrm>
            <a:off x="332200" y="2673506"/>
            <a:ext cx="5711100" cy="789000"/>
          </a:xfrm>
          <a:prstGeom prst="rect">
            <a:avLst/>
          </a:prstGeom>
          <a:noFill/>
          <a:ln>
            <a:noFill/>
          </a:ln>
        </p:spPr>
        <p:txBody>
          <a:bodyPr anchorCtr="0" anchor="t" bIns="0" lIns="0" spcFirstLastPara="1" rIns="0" wrap="square" tIns="0">
            <a:noAutofit/>
          </a:bodyPr>
          <a:lstStyle/>
          <a:p>
            <a:pPr indent="0" lvl="1" marL="0" rtl="0" algn="l">
              <a:lnSpc>
                <a:spcPct val="80000"/>
              </a:lnSpc>
              <a:spcBef>
                <a:spcPts val="0"/>
              </a:spcBef>
              <a:spcAft>
                <a:spcPts val="0"/>
              </a:spcAft>
              <a:buClr>
                <a:schemeClr val="dk1"/>
              </a:buClr>
              <a:buSzPts val="665"/>
              <a:buFont typeface="Arial"/>
              <a:buNone/>
            </a:pPr>
            <a:r>
              <a:rPr b="1" lang="en" sz="1500"/>
              <a:t>A 2022. évi televíziós reklámpiaci felmérés eredményei</a:t>
            </a:r>
            <a:br>
              <a:rPr b="1" lang="en" sz="1300"/>
            </a:br>
            <a:br>
              <a:rPr b="1" lang="en" sz="1300"/>
            </a:br>
            <a:r>
              <a:rPr b="1" lang="en" sz="1100"/>
              <a:t>2023. március 20.</a:t>
            </a:r>
            <a:endParaRPr b="1" sz="1100"/>
          </a:p>
          <a:p>
            <a:pPr indent="0" lvl="0" marL="0" marR="0" rtl="0" algn="l">
              <a:lnSpc>
                <a:spcPct val="100000"/>
              </a:lnSpc>
              <a:spcBef>
                <a:spcPts val="0"/>
              </a:spcBef>
              <a:spcAft>
                <a:spcPts val="0"/>
              </a:spcAft>
              <a:buClr>
                <a:schemeClr val="lt1"/>
              </a:buClr>
              <a:buSzPts val="1200"/>
              <a:buFont typeface="Arial"/>
              <a:buNone/>
            </a:pPr>
            <a:r>
              <a:t/>
            </a:r>
            <a:endParaRPr sz="2300"/>
          </a:p>
        </p:txBody>
      </p:sp>
      <p:pic>
        <p:nvPicPr>
          <p:cNvPr descr="C:\Documents and Settings\krisztina.wrana\Local Settings\Temporary Internet Files\Content.Word\Meme_logo.png" id="399" name="Google Shape;399;p1"/>
          <p:cNvPicPr preferRelativeResize="0"/>
          <p:nvPr/>
        </p:nvPicPr>
        <p:blipFill rotWithShape="1">
          <a:blip r:embed="rId3">
            <a:alphaModFix/>
          </a:blip>
          <a:srcRect b="0" l="0" r="0" t="0"/>
          <a:stretch/>
        </p:blipFill>
        <p:spPr>
          <a:xfrm>
            <a:off x="3546199" y="4479361"/>
            <a:ext cx="2051600" cy="2995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1" name="Shape 531"/>
        <p:cNvGrpSpPr/>
        <p:nvPr/>
      </p:nvGrpSpPr>
      <p:grpSpPr>
        <a:xfrm>
          <a:off x="0" y="0"/>
          <a:ext cx="0" cy="0"/>
          <a:chOff x="0" y="0"/>
          <a:chExt cx="0" cy="0"/>
        </a:xfrm>
      </p:grpSpPr>
      <p:sp>
        <p:nvSpPr>
          <p:cNvPr id="532" name="Google Shape;532;p10"/>
          <p:cNvSpPr txBox="1"/>
          <p:nvPr>
            <p:ph type="title"/>
          </p:nvPr>
        </p:nvSpPr>
        <p:spPr>
          <a:xfrm>
            <a:off x="311700" y="445025"/>
            <a:ext cx="8520600" cy="5727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A kereskedelmi televíziós reklámbevételek tovább növekedtek, az állami forrásból származó megrendelések növekedése megállt 2022-ben (árubarter nélkül)</a:t>
            </a:r>
            <a:endParaRPr sz="1800"/>
          </a:p>
        </p:txBody>
      </p:sp>
      <p:pic>
        <p:nvPicPr>
          <p:cNvPr descr="C:\Documents and Settings\krisztina.wrana\Local Settings\Temporary Internet Files\Content.Word\Meme_logo.png" id="533" name="Google Shape;533;p10"/>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
        <p:nvSpPr>
          <p:cNvPr id="534" name="Google Shape;534;p10"/>
          <p:cNvSpPr/>
          <p:nvPr/>
        </p:nvSpPr>
        <p:spPr>
          <a:xfrm rot="5400000">
            <a:off x="5162200" y="2700425"/>
            <a:ext cx="2335175" cy="457900"/>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535" name="Google Shape;535;p10" title="Chart"/>
          <p:cNvPicPr preferRelativeResize="0"/>
          <p:nvPr/>
        </p:nvPicPr>
        <p:blipFill rotWithShape="1">
          <a:blip r:embed="rId4">
            <a:alphaModFix/>
          </a:blip>
          <a:srcRect b="0" l="0" r="0" t="0"/>
          <a:stretch/>
        </p:blipFill>
        <p:spPr>
          <a:xfrm>
            <a:off x="699549" y="1283075"/>
            <a:ext cx="5276089" cy="3094925"/>
          </a:xfrm>
          <a:prstGeom prst="rect">
            <a:avLst/>
          </a:prstGeom>
          <a:noFill/>
          <a:ln>
            <a:noFill/>
          </a:ln>
        </p:spPr>
      </p:pic>
      <p:sp>
        <p:nvSpPr>
          <p:cNvPr id="536" name="Google Shape;536;p10"/>
          <p:cNvSpPr txBox="1"/>
          <p:nvPr/>
        </p:nvSpPr>
        <p:spPr>
          <a:xfrm>
            <a:off x="2090850" y="4657375"/>
            <a:ext cx="4328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7" name="Google Shape;537;p10"/>
          <p:cNvSpPr/>
          <p:nvPr/>
        </p:nvSpPr>
        <p:spPr>
          <a:xfrm>
            <a:off x="6684264" y="1480212"/>
            <a:ext cx="1804800" cy="13152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0" i="0" lang="en" sz="1100" u="none" cap="none" strike="noStrike">
                <a:solidFill>
                  <a:schemeClr val="dk1"/>
                </a:solidFill>
                <a:latin typeface="Arial"/>
                <a:ea typeface="Arial"/>
                <a:cs typeface="Arial"/>
                <a:sym typeface="Arial"/>
              </a:rPr>
              <a:t>A televíziós rekámpiacon </a:t>
            </a:r>
            <a:r>
              <a:rPr b="1" i="0" lang="en" sz="1100" u="none" cap="none" strike="noStrike">
                <a:solidFill>
                  <a:schemeClr val="dk1"/>
                </a:solidFill>
                <a:latin typeface="Arial"/>
                <a:ea typeface="Arial"/>
                <a:cs typeface="Arial"/>
                <a:sym typeface="Arial"/>
              </a:rPr>
              <a:t>a kereskedelmi reklámbevételek 2022-ben tovább növekedtek</a:t>
            </a:r>
            <a:endParaRPr b="1" i="0" sz="1300" u="none" cap="none" strike="noStrike">
              <a:solidFill>
                <a:srgbClr val="000000"/>
              </a:solidFill>
              <a:latin typeface="Arial"/>
              <a:ea typeface="Arial"/>
              <a:cs typeface="Arial"/>
              <a:sym typeface="Arial"/>
            </a:endParaRPr>
          </a:p>
        </p:txBody>
      </p:sp>
      <p:sp>
        <p:nvSpPr>
          <p:cNvPr id="538" name="Google Shape;538;p10"/>
          <p:cNvSpPr/>
          <p:nvPr/>
        </p:nvSpPr>
        <p:spPr>
          <a:xfrm>
            <a:off x="6684264" y="3108987"/>
            <a:ext cx="1804800" cy="13152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rgbClr val="000000"/>
                </a:solidFill>
                <a:latin typeface="Arial"/>
                <a:ea typeface="Arial"/>
                <a:cs typeface="Arial"/>
                <a:sym typeface="Arial"/>
              </a:rPr>
              <a:t>Az </a:t>
            </a:r>
            <a:r>
              <a:rPr b="1" i="0" lang="en" sz="1100" u="none" cap="none" strike="noStrike">
                <a:solidFill>
                  <a:srgbClr val="000000"/>
                </a:solidFill>
                <a:latin typeface="Arial"/>
                <a:ea typeface="Arial"/>
                <a:cs typeface="Arial"/>
                <a:sym typeface="Arial"/>
              </a:rPr>
              <a:t>állami forrásból</a:t>
            </a:r>
            <a:r>
              <a:rPr b="0" i="0" lang="en" sz="1100" u="none" cap="none" strike="noStrike">
                <a:solidFill>
                  <a:srgbClr val="000000"/>
                </a:solidFill>
                <a:latin typeface="Arial"/>
                <a:ea typeface="Arial"/>
                <a:cs typeface="Arial"/>
                <a:sym typeface="Arial"/>
              </a:rPr>
              <a:t> származó televíziós reklámpiaci </a:t>
            </a:r>
            <a:r>
              <a:rPr b="1" i="0" lang="en" sz="1100" u="none" cap="none" strike="noStrike">
                <a:solidFill>
                  <a:srgbClr val="000000"/>
                </a:solidFill>
                <a:latin typeface="Arial"/>
                <a:ea typeface="Arial"/>
                <a:cs typeface="Arial"/>
                <a:sym typeface="Arial"/>
              </a:rPr>
              <a:t>megrendelések </a:t>
            </a:r>
            <a:r>
              <a:rPr b="0" i="0" lang="en" sz="1100" u="none" cap="none" strike="noStrike">
                <a:solidFill>
                  <a:srgbClr val="000000"/>
                </a:solidFill>
                <a:latin typeface="Arial"/>
                <a:ea typeface="Arial"/>
                <a:cs typeface="Arial"/>
                <a:sym typeface="Arial"/>
              </a:rPr>
              <a:t>korábbi években tapasztalt </a:t>
            </a:r>
            <a:r>
              <a:rPr b="1" i="0" lang="en" sz="1100" u="none" cap="none" strike="noStrike">
                <a:solidFill>
                  <a:srgbClr val="000000"/>
                </a:solidFill>
                <a:latin typeface="Arial"/>
                <a:ea typeface="Arial"/>
                <a:cs typeface="Arial"/>
                <a:sym typeface="Arial"/>
              </a:rPr>
              <a:t>növekedése megállt 2022-ben</a:t>
            </a:r>
            <a:endParaRPr b="1" i="0" sz="1100" u="none" cap="none" strike="noStrike">
              <a:solidFill>
                <a:srgbClr val="000000"/>
              </a:solidFill>
              <a:latin typeface="Arial"/>
              <a:ea typeface="Arial"/>
              <a:cs typeface="Arial"/>
              <a:sym typeface="Arial"/>
            </a:endParaRPr>
          </a:p>
        </p:txBody>
      </p:sp>
      <p:sp>
        <p:nvSpPr>
          <p:cNvPr id="539" name="Google Shape;539;p10"/>
          <p:cNvSpPr txBox="1"/>
          <p:nvPr/>
        </p:nvSpPr>
        <p:spPr>
          <a:xfrm>
            <a:off x="1421150" y="4730800"/>
            <a:ext cx="2407500" cy="292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chemeClr val="dk1"/>
                </a:solidFill>
                <a:latin typeface="Arial"/>
                <a:ea typeface="Arial"/>
                <a:cs typeface="Arial"/>
                <a:sym typeface="Arial"/>
              </a:rPr>
              <a:t>*A bevételek millió forintban értendők</a:t>
            </a:r>
            <a:endParaRPr b="0" i="0" sz="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3" name="Shape 543"/>
        <p:cNvGrpSpPr/>
        <p:nvPr/>
      </p:nvGrpSpPr>
      <p:grpSpPr>
        <a:xfrm>
          <a:off x="0" y="0"/>
          <a:ext cx="0" cy="0"/>
          <a:chOff x="0" y="0"/>
          <a:chExt cx="0" cy="0"/>
        </a:xfrm>
      </p:grpSpPr>
      <p:sp>
        <p:nvSpPr>
          <p:cNvPr id="544" name="Google Shape;544;p11"/>
          <p:cNvSpPr txBox="1"/>
          <p:nvPr>
            <p:ph type="title"/>
          </p:nvPr>
        </p:nvSpPr>
        <p:spPr>
          <a:xfrm>
            <a:off x="311700" y="445025"/>
            <a:ext cx="8520600" cy="5673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2022-ben érzékelhető átrendeződés történt az állami forrásból származó reklámbevételek összetételében</a:t>
            </a:r>
            <a:endParaRPr sz="1800"/>
          </a:p>
        </p:txBody>
      </p:sp>
      <p:pic>
        <p:nvPicPr>
          <p:cNvPr descr="C:\Documents and Settings\krisztina.wrana\Local Settings\Temporary Internet Files\Content.Word\Meme_logo.png" id="545" name="Google Shape;545;p11"/>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
        <p:nvSpPr>
          <p:cNvPr id="546" name="Google Shape;546;p11"/>
          <p:cNvSpPr/>
          <p:nvPr/>
        </p:nvSpPr>
        <p:spPr>
          <a:xfrm rot="5400000">
            <a:off x="5146525" y="2773700"/>
            <a:ext cx="2366550" cy="457900"/>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7" name="Google Shape;547;p11"/>
          <p:cNvSpPr txBox="1"/>
          <p:nvPr/>
        </p:nvSpPr>
        <p:spPr>
          <a:xfrm>
            <a:off x="2328025" y="1737600"/>
            <a:ext cx="126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8" name="Google Shape;548;p11"/>
          <p:cNvSpPr/>
          <p:nvPr/>
        </p:nvSpPr>
        <p:spPr>
          <a:xfrm>
            <a:off x="6684275" y="1480199"/>
            <a:ext cx="1804800" cy="14610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dk1"/>
                </a:solidFill>
                <a:latin typeface="Arial"/>
                <a:ea typeface="Arial"/>
                <a:cs typeface="Arial"/>
                <a:sym typeface="Arial"/>
              </a:rPr>
              <a:t>A kereskedelmi szpot kategóriához hasonlóan, az állami  forrásból származó megrendelések esetében is </a:t>
            </a:r>
            <a:r>
              <a:rPr b="1" i="0" lang="en" sz="1100" u="none" cap="none" strike="noStrike">
                <a:solidFill>
                  <a:schemeClr val="dk1"/>
                </a:solidFill>
                <a:latin typeface="Arial"/>
                <a:ea typeface="Arial"/>
                <a:cs typeface="Arial"/>
                <a:sym typeface="Arial"/>
              </a:rPr>
              <a:t>erős évet zártak a szpot-típusú hirdetések 2022-ben</a:t>
            </a:r>
            <a:endParaRPr b="1" i="0" sz="1300" u="none" cap="none" strike="noStrike">
              <a:solidFill>
                <a:srgbClr val="000000"/>
              </a:solidFill>
              <a:latin typeface="Arial"/>
              <a:ea typeface="Arial"/>
              <a:cs typeface="Arial"/>
              <a:sym typeface="Arial"/>
            </a:endParaRPr>
          </a:p>
        </p:txBody>
      </p:sp>
      <p:pic>
        <p:nvPicPr>
          <p:cNvPr id="549" name="Google Shape;549;p11" title="Chart"/>
          <p:cNvPicPr preferRelativeResize="0"/>
          <p:nvPr/>
        </p:nvPicPr>
        <p:blipFill>
          <a:blip r:embed="rId4">
            <a:alphaModFix/>
          </a:blip>
          <a:stretch>
            <a:fillRect/>
          </a:stretch>
        </p:blipFill>
        <p:spPr>
          <a:xfrm>
            <a:off x="319580" y="1186338"/>
            <a:ext cx="5853747" cy="3421675"/>
          </a:xfrm>
          <a:prstGeom prst="rect">
            <a:avLst/>
          </a:prstGeom>
          <a:noFill/>
          <a:ln>
            <a:noFill/>
          </a:ln>
        </p:spPr>
      </p:pic>
      <p:sp>
        <p:nvSpPr>
          <p:cNvPr id="550" name="Google Shape;550;p11"/>
          <p:cNvSpPr/>
          <p:nvPr/>
        </p:nvSpPr>
        <p:spPr>
          <a:xfrm>
            <a:off x="6684264" y="3108987"/>
            <a:ext cx="1804800" cy="13152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rgbClr val="000000"/>
                </a:solidFill>
                <a:latin typeface="Arial"/>
                <a:ea typeface="Arial"/>
                <a:cs typeface="Arial"/>
                <a:sym typeface="Arial"/>
              </a:rPr>
              <a:t>A tavalyi évben a világjárvány lecsengésével</a:t>
            </a:r>
            <a:r>
              <a:rPr lang="en" sz="1100"/>
              <a:t> </a:t>
            </a:r>
            <a:r>
              <a:rPr b="0" i="0" lang="en" sz="1100" u="none" cap="none" strike="noStrike">
                <a:solidFill>
                  <a:srgbClr val="000000"/>
                </a:solidFill>
                <a:latin typeface="Arial"/>
                <a:ea typeface="Arial"/>
                <a:cs typeface="Arial"/>
                <a:sym typeface="Arial"/>
              </a:rPr>
              <a:t>az </a:t>
            </a:r>
            <a:r>
              <a:rPr b="1" lang="en" sz="1100"/>
              <a:t>á</a:t>
            </a:r>
            <a:r>
              <a:rPr b="1" i="0" lang="en" sz="1100" u="none" cap="none" strike="noStrike">
                <a:solidFill>
                  <a:srgbClr val="000000"/>
                </a:solidFill>
              </a:rPr>
              <a:t>llami </a:t>
            </a:r>
            <a:r>
              <a:rPr b="1" i="0" lang="en" sz="1100" u="none" cap="none" strike="noStrike">
                <a:solidFill>
                  <a:srgbClr val="000000"/>
                </a:solidFill>
                <a:latin typeface="Arial"/>
                <a:ea typeface="Arial"/>
                <a:cs typeface="Arial"/>
                <a:sym typeface="Arial"/>
              </a:rPr>
              <a:t>TCR k</a:t>
            </a:r>
            <a:r>
              <a:rPr b="1" lang="en" sz="1100"/>
              <a:t>ategória </a:t>
            </a:r>
            <a:r>
              <a:rPr b="1" i="0" lang="en" sz="1100" u="none" cap="none" strike="noStrike">
                <a:solidFill>
                  <a:srgbClr val="000000"/>
                </a:solidFill>
                <a:latin typeface="Arial"/>
                <a:ea typeface="Arial"/>
                <a:cs typeface="Arial"/>
                <a:sym typeface="Arial"/>
              </a:rPr>
              <a:t>csökkent 2021-hez képest</a:t>
            </a:r>
            <a:endParaRPr b="1" i="0" sz="1100" u="none" cap="none" strike="noStrike">
              <a:solidFill>
                <a:srgbClr val="000000"/>
              </a:solidFill>
              <a:latin typeface="Arial"/>
              <a:ea typeface="Arial"/>
              <a:cs typeface="Arial"/>
              <a:sym typeface="Arial"/>
            </a:endParaRPr>
          </a:p>
        </p:txBody>
      </p:sp>
      <p:sp>
        <p:nvSpPr>
          <p:cNvPr id="551" name="Google Shape;551;p11"/>
          <p:cNvSpPr txBox="1"/>
          <p:nvPr/>
        </p:nvSpPr>
        <p:spPr>
          <a:xfrm>
            <a:off x="1421150" y="4730800"/>
            <a:ext cx="2407500" cy="292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chemeClr val="dk1"/>
                </a:solidFill>
                <a:latin typeface="Arial"/>
                <a:ea typeface="Arial"/>
                <a:cs typeface="Arial"/>
                <a:sym typeface="Arial"/>
              </a:rPr>
              <a:t>*A bevételek millió forintban értendők</a:t>
            </a:r>
            <a:endParaRPr b="0" i="0" sz="400" u="none" cap="none" strike="noStrike">
              <a:solidFill>
                <a:srgbClr val="000000"/>
              </a:solidFill>
              <a:latin typeface="Arial"/>
              <a:ea typeface="Arial"/>
              <a:cs typeface="Arial"/>
              <a:sym typeface="Arial"/>
            </a:endParaRPr>
          </a:p>
        </p:txBody>
      </p:sp>
      <p:sp>
        <p:nvSpPr>
          <p:cNvPr id="552" name="Google Shape;552;p11"/>
          <p:cNvSpPr txBox="1"/>
          <p:nvPr/>
        </p:nvSpPr>
        <p:spPr>
          <a:xfrm>
            <a:off x="1473525" y="1654451"/>
            <a:ext cx="642900" cy="3387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000"/>
              <a:buFont typeface="Arial"/>
              <a:buNone/>
            </a:pPr>
            <a:r>
              <a:rPr b="1" i="0" lang="en" sz="1000" u="none" cap="none" strike="noStrike">
                <a:solidFill>
                  <a:srgbClr val="434343"/>
                </a:solidFill>
                <a:latin typeface="Arial"/>
                <a:ea typeface="Arial"/>
                <a:cs typeface="Arial"/>
                <a:sym typeface="Arial"/>
              </a:rPr>
              <a:t>339</a:t>
            </a:r>
            <a:endParaRPr b="1" i="0" sz="1000" u="none" cap="none" strike="noStrike">
              <a:solidFill>
                <a:srgbClr val="434343"/>
              </a:solidFill>
              <a:latin typeface="Arial"/>
              <a:ea typeface="Arial"/>
              <a:cs typeface="Arial"/>
              <a:sym typeface="Arial"/>
            </a:endParaRPr>
          </a:p>
        </p:txBody>
      </p:sp>
      <p:sp>
        <p:nvSpPr>
          <p:cNvPr id="553" name="Google Shape;553;p11"/>
          <p:cNvSpPr txBox="1"/>
          <p:nvPr/>
        </p:nvSpPr>
        <p:spPr>
          <a:xfrm>
            <a:off x="2552225" y="1728700"/>
            <a:ext cx="694200" cy="190200"/>
          </a:xfrm>
          <a:prstGeom prst="rect">
            <a:avLst/>
          </a:prstGeom>
          <a:noFill/>
          <a:ln>
            <a:noFill/>
          </a:ln>
        </p:spPr>
        <p:txBody>
          <a:bodyPr anchorCtr="0" anchor="ctr" bIns="91425" lIns="91425" spcFirstLastPara="1" rIns="122950" wrap="square" tIns="91425">
            <a:noAutofit/>
          </a:bodyPr>
          <a:lstStyle/>
          <a:p>
            <a:pPr indent="0" lvl="0" marL="0" marR="0" rtl="0" algn="ctr">
              <a:lnSpc>
                <a:spcPct val="115000"/>
              </a:lnSpc>
              <a:spcBef>
                <a:spcPts val="0"/>
              </a:spcBef>
              <a:spcAft>
                <a:spcPts val="0"/>
              </a:spcAft>
              <a:buClr>
                <a:srgbClr val="000000"/>
              </a:buClr>
              <a:buSzPts val="1000"/>
              <a:buFont typeface="Arial"/>
              <a:buNone/>
            </a:pPr>
            <a:r>
              <a:rPr b="1" i="0" lang="en" sz="1000" u="none" cap="none" strike="noStrike">
                <a:solidFill>
                  <a:srgbClr val="434343"/>
                </a:solidFill>
                <a:latin typeface="Arial"/>
                <a:ea typeface="Arial"/>
                <a:cs typeface="Arial"/>
                <a:sym typeface="Arial"/>
              </a:rPr>
              <a:t>194</a:t>
            </a:r>
            <a:endParaRPr b="1" i="0" sz="1000" u="none" cap="none" strike="noStrike">
              <a:solidFill>
                <a:srgbClr val="434343"/>
              </a:solidFill>
              <a:latin typeface="Arial"/>
              <a:ea typeface="Arial"/>
              <a:cs typeface="Arial"/>
              <a:sym typeface="Arial"/>
            </a:endParaRPr>
          </a:p>
        </p:txBody>
      </p:sp>
      <p:sp>
        <p:nvSpPr>
          <p:cNvPr id="554" name="Google Shape;554;p11"/>
          <p:cNvSpPr txBox="1"/>
          <p:nvPr/>
        </p:nvSpPr>
        <p:spPr>
          <a:xfrm>
            <a:off x="3647950" y="1768975"/>
            <a:ext cx="694200" cy="107400"/>
          </a:xfrm>
          <a:prstGeom prst="rect">
            <a:avLst/>
          </a:prstGeom>
          <a:noFill/>
          <a:ln>
            <a:noFill/>
          </a:ln>
        </p:spPr>
        <p:txBody>
          <a:bodyPr anchorCtr="0" anchor="ctr" bIns="91425" lIns="91425" spcFirstLastPara="1" rIns="122950" wrap="square" tIns="91425">
            <a:noAutofit/>
          </a:bodyPr>
          <a:lstStyle/>
          <a:p>
            <a:pPr indent="0" lvl="0" marL="0" marR="0" rtl="0" algn="ctr">
              <a:lnSpc>
                <a:spcPct val="115000"/>
              </a:lnSpc>
              <a:spcBef>
                <a:spcPts val="0"/>
              </a:spcBef>
              <a:spcAft>
                <a:spcPts val="0"/>
              </a:spcAft>
              <a:buClr>
                <a:srgbClr val="000000"/>
              </a:buClr>
              <a:buSzPts val="1000"/>
              <a:buFont typeface="Arial"/>
              <a:buNone/>
            </a:pPr>
            <a:r>
              <a:rPr b="1" i="0" lang="en" sz="1000" u="none" cap="none" strike="noStrike">
                <a:solidFill>
                  <a:srgbClr val="434343"/>
                </a:solidFill>
                <a:latin typeface="Arial"/>
                <a:ea typeface="Arial"/>
                <a:cs typeface="Arial"/>
                <a:sym typeface="Arial"/>
              </a:rPr>
              <a:t>219</a:t>
            </a:r>
            <a:endParaRPr b="1" i="0" sz="1000" u="none" cap="none" strike="noStrike">
              <a:solidFill>
                <a:srgbClr val="434343"/>
              </a:solidFill>
              <a:latin typeface="Arial"/>
              <a:ea typeface="Arial"/>
              <a:cs typeface="Arial"/>
              <a:sym typeface="Arial"/>
            </a:endParaRPr>
          </a:p>
        </p:txBody>
      </p:sp>
      <p:sp>
        <p:nvSpPr>
          <p:cNvPr id="555" name="Google Shape;555;p11"/>
          <p:cNvSpPr txBox="1"/>
          <p:nvPr/>
        </p:nvSpPr>
        <p:spPr>
          <a:xfrm>
            <a:off x="4743675" y="1754500"/>
            <a:ext cx="717300" cy="138600"/>
          </a:xfrm>
          <a:prstGeom prst="rect">
            <a:avLst/>
          </a:prstGeom>
          <a:noFill/>
          <a:ln>
            <a:noFill/>
          </a:ln>
        </p:spPr>
        <p:txBody>
          <a:bodyPr anchorCtr="0" anchor="ctr" bIns="91425" lIns="91425" spcFirstLastPara="1" rIns="122950" wrap="square" tIns="91425">
            <a:noAutofit/>
          </a:bodyPr>
          <a:lstStyle/>
          <a:p>
            <a:pPr indent="0" lvl="0" marL="0" marR="0" rtl="0" algn="ctr">
              <a:lnSpc>
                <a:spcPct val="115000"/>
              </a:lnSpc>
              <a:spcBef>
                <a:spcPts val="0"/>
              </a:spcBef>
              <a:spcAft>
                <a:spcPts val="0"/>
              </a:spcAft>
              <a:buClr>
                <a:srgbClr val="000000"/>
              </a:buClr>
              <a:buSzPts val="1000"/>
              <a:buFont typeface="Arial"/>
              <a:buNone/>
            </a:pPr>
            <a:r>
              <a:rPr b="1" i="0" lang="en" sz="1000" u="none" cap="none" strike="noStrike">
                <a:solidFill>
                  <a:srgbClr val="434343"/>
                </a:solidFill>
                <a:latin typeface="Arial"/>
                <a:ea typeface="Arial"/>
                <a:cs typeface="Arial"/>
                <a:sym typeface="Arial"/>
              </a:rPr>
              <a:t>186</a:t>
            </a:r>
            <a:endParaRPr b="1" i="0" sz="1000" u="none" cap="none" strike="noStrike">
              <a:solidFill>
                <a:srgbClr val="434343"/>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9" name="Shape 559"/>
        <p:cNvGrpSpPr/>
        <p:nvPr/>
      </p:nvGrpSpPr>
      <p:grpSpPr>
        <a:xfrm>
          <a:off x="0" y="0"/>
          <a:ext cx="0" cy="0"/>
          <a:chOff x="0" y="0"/>
          <a:chExt cx="0" cy="0"/>
        </a:xfrm>
      </p:grpSpPr>
      <p:sp>
        <p:nvSpPr>
          <p:cNvPr id="560" name="Google Shape;560;p12"/>
          <p:cNvSpPr txBox="1"/>
          <p:nvPr>
            <p:ph type="title"/>
          </p:nvPr>
        </p:nvSpPr>
        <p:spPr>
          <a:xfrm>
            <a:off x="311700" y="445025"/>
            <a:ext cx="8520600" cy="6903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A reklámpiaci szempontból </a:t>
            </a:r>
            <a:r>
              <a:rPr lang="en" sz="1800"/>
              <a:t>kiemelkedően erős 2021-es évet követően, 2022-ben az árubarter ügyletekből származó bevételek terén csökkenés volt tapasztalható</a:t>
            </a:r>
            <a:endParaRPr sz="1800"/>
          </a:p>
        </p:txBody>
      </p:sp>
      <p:pic>
        <p:nvPicPr>
          <p:cNvPr descr="C:\Documents and Settings\krisztina.wrana\Local Settings\Temporary Internet Files\Content.Word\Meme_logo.png" id="561" name="Google Shape;561;p12"/>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
        <p:nvSpPr>
          <p:cNvPr id="562" name="Google Shape;562;p12"/>
          <p:cNvSpPr/>
          <p:nvPr/>
        </p:nvSpPr>
        <p:spPr>
          <a:xfrm rot="5400000">
            <a:off x="5255850" y="2711900"/>
            <a:ext cx="2147900" cy="457900"/>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3" name="Google Shape;563;p12"/>
          <p:cNvSpPr/>
          <p:nvPr/>
        </p:nvSpPr>
        <p:spPr>
          <a:xfrm>
            <a:off x="6752900" y="1761801"/>
            <a:ext cx="1804800" cy="22737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lang="en" sz="1100">
                <a:solidFill>
                  <a:schemeClr val="dk1"/>
                </a:solidFill>
              </a:rPr>
              <a:t>Az árubarter jellegű bevételek visszaszorulása </a:t>
            </a:r>
            <a:r>
              <a:rPr b="1" lang="en" sz="1100">
                <a:solidFill>
                  <a:schemeClr val="dk1"/>
                </a:solidFill>
              </a:rPr>
              <a:t>a piaci növekedés megmaradása mellett pozitív jelenségként is értékelhető</a:t>
            </a:r>
            <a:r>
              <a:rPr lang="en" sz="1100">
                <a:solidFill>
                  <a:schemeClr val="dk1"/>
                </a:solidFill>
              </a:rPr>
              <a:t>, a televíziós reklámpiac </a:t>
            </a:r>
            <a:r>
              <a:rPr b="1" lang="en" sz="1100">
                <a:solidFill>
                  <a:schemeClr val="dk1"/>
                </a:solidFill>
              </a:rPr>
              <a:t> természetes szerkezetváltásának eredménye, ami a kiszámíthatóság felé mutat</a:t>
            </a:r>
            <a:endParaRPr b="1" i="0" sz="1300" u="none" cap="none" strike="noStrike">
              <a:solidFill>
                <a:srgbClr val="000000"/>
              </a:solidFill>
              <a:latin typeface="Arial"/>
              <a:ea typeface="Arial"/>
              <a:cs typeface="Arial"/>
              <a:sym typeface="Arial"/>
            </a:endParaRPr>
          </a:p>
        </p:txBody>
      </p:sp>
      <p:sp>
        <p:nvSpPr>
          <p:cNvPr id="564" name="Google Shape;564;p12"/>
          <p:cNvSpPr txBox="1"/>
          <p:nvPr/>
        </p:nvSpPr>
        <p:spPr>
          <a:xfrm>
            <a:off x="1421150" y="4730800"/>
            <a:ext cx="2407500" cy="292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chemeClr val="dk1"/>
                </a:solidFill>
                <a:latin typeface="Arial"/>
                <a:ea typeface="Arial"/>
                <a:cs typeface="Arial"/>
                <a:sym typeface="Arial"/>
              </a:rPr>
              <a:t>*A bevételek millió forintban értendők</a:t>
            </a:r>
            <a:endParaRPr b="0" i="0" sz="400" u="none" cap="none" strike="noStrike">
              <a:solidFill>
                <a:srgbClr val="000000"/>
              </a:solidFill>
              <a:latin typeface="Arial"/>
              <a:ea typeface="Arial"/>
              <a:cs typeface="Arial"/>
              <a:sym typeface="Arial"/>
            </a:endParaRPr>
          </a:p>
        </p:txBody>
      </p:sp>
      <p:pic>
        <p:nvPicPr>
          <p:cNvPr id="565" name="Google Shape;565;p12" title="Chart"/>
          <p:cNvPicPr preferRelativeResize="0"/>
          <p:nvPr/>
        </p:nvPicPr>
        <p:blipFill>
          <a:blip r:embed="rId4">
            <a:alphaModFix/>
          </a:blip>
          <a:stretch>
            <a:fillRect/>
          </a:stretch>
        </p:blipFill>
        <p:spPr>
          <a:xfrm>
            <a:off x="548550" y="1344175"/>
            <a:ext cx="5276087" cy="310896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sp>
        <p:nvSpPr>
          <p:cNvPr id="570" name="Google Shape;570;p13"/>
          <p:cNvSpPr txBox="1"/>
          <p:nvPr>
            <p:ph type="title"/>
          </p:nvPr>
        </p:nvSpPr>
        <p:spPr>
          <a:xfrm>
            <a:off x="311700" y="445025"/>
            <a:ext cx="8520600" cy="3621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Összefoglaló</a:t>
            </a:r>
            <a:endParaRPr sz="1800"/>
          </a:p>
        </p:txBody>
      </p:sp>
      <p:pic>
        <p:nvPicPr>
          <p:cNvPr descr="C:\Documents and Settings\krisztina.wrana\Local Settings\Temporary Internet Files\Content.Word\Meme_logo.png" id="571" name="Google Shape;571;p13"/>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
        <p:nvSpPr>
          <p:cNvPr id="572" name="Google Shape;572;p13"/>
          <p:cNvSpPr txBox="1"/>
          <p:nvPr>
            <p:ph idx="1" type="body"/>
          </p:nvPr>
        </p:nvSpPr>
        <p:spPr>
          <a:xfrm>
            <a:off x="311700" y="907600"/>
            <a:ext cx="8520600" cy="3509400"/>
          </a:xfrm>
          <a:prstGeom prst="rect">
            <a:avLst/>
          </a:prstGeom>
          <a:solidFill>
            <a:srgbClr val="F3F3F3"/>
          </a:solidFill>
          <a:ln cap="flat" cmpd="sng" w="9525">
            <a:solidFill>
              <a:srgbClr val="F3F3F3"/>
            </a:solidFill>
            <a:prstDash val="solid"/>
            <a:round/>
            <a:headEnd len="sm" w="sm" type="none"/>
            <a:tailEnd len="sm" w="sm" type="none"/>
          </a:ln>
        </p:spPr>
        <p:txBody>
          <a:bodyPr anchorCtr="0" anchor="ctr" bIns="91425" lIns="91425" spcFirstLastPara="1" rIns="91425" wrap="square" tIns="91425">
            <a:noAutofit/>
          </a:bodyPr>
          <a:lstStyle/>
          <a:p>
            <a:pPr indent="-317500" lvl="0" marL="457200" rtl="0" algn="just">
              <a:lnSpc>
                <a:spcPct val="150000"/>
              </a:lnSpc>
              <a:spcBef>
                <a:spcPts val="1610"/>
              </a:spcBef>
              <a:spcAft>
                <a:spcPts val="0"/>
              </a:spcAft>
              <a:buSzPts val="1400"/>
              <a:buChar char="●"/>
            </a:pPr>
            <a:r>
              <a:rPr lang="en" sz="1400">
                <a:highlight>
                  <a:srgbClr val="F3F3F3"/>
                </a:highlight>
              </a:rPr>
              <a:t>A televíziós reklámpiaci szegmens 2022-ben megőrizte kiemelt szerepét a hazai reklámpiacon.</a:t>
            </a:r>
            <a:endParaRPr sz="1400">
              <a:highlight>
                <a:srgbClr val="F3F3F3"/>
              </a:highlight>
            </a:endParaRPr>
          </a:p>
          <a:p>
            <a:pPr indent="-317500" lvl="0" marL="457200" rtl="0" algn="just">
              <a:lnSpc>
                <a:spcPct val="150000"/>
              </a:lnSpc>
              <a:spcBef>
                <a:spcPts val="0"/>
              </a:spcBef>
              <a:spcAft>
                <a:spcPts val="0"/>
              </a:spcAft>
              <a:buSzPts val="1400"/>
              <a:buChar char="●"/>
            </a:pPr>
            <a:r>
              <a:rPr lang="en" sz="1400">
                <a:highlight>
                  <a:srgbClr val="F3F3F3"/>
                </a:highlight>
              </a:rPr>
              <a:t>2021-es évhez hasonlóan, 2022-ben is közel 75 milliárd Ft reklámbevételt realizált a televíziós ágazat.</a:t>
            </a:r>
            <a:endParaRPr sz="1400">
              <a:highlight>
                <a:srgbClr val="F3F3F3"/>
              </a:highlight>
            </a:endParaRPr>
          </a:p>
          <a:p>
            <a:pPr indent="-317500" lvl="0" marL="457200" rtl="0" algn="just">
              <a:lnSpc>
                <a:spcPct val="150000"/>
              </a:lnSpc>
              <a:spcBef>
                <a:spcPts val="0"/>
              </a:spcBef>
              <a:spcAft>
                <a:spcPts val="0"/>
              </a:spcAft>
              <a:buSzPts val="1400"/>
              <a:buChar char="●"/>
            </a:pPr>
            <a:r>
              <a:rPr lang="en" sz="1400">
                <a:highlight>
                  <a:srgbClr val="F3F3F3"/>
                </a:highlight>
              </a:rPr>
              <a:t>Kiemelten erős évet zártak a hagyományos, szpot-típusú reklámeszközök a kereskedelmi megrendeléseknél. </a:t>
            </a:r>
            <a:endParaRPr sz="1400">
              <a:highlight>
                <a:srgbClr val="F3F3F3"/>
              </a:highlight>
            </a:endParaRPr>
          </a:p>
          <a:p>
            <a:pPr indent="-317500" lvl="0" marL="457200" rtl="0" algn="just">
              <a:lnSpc>
                <a:spcPct val="150000"/>
              </a:lnSpc>
              <a:spcBef>
                <a:spcPts val="0"/>
              </a:spcBef>
              <a:spcAft>
                <a:spcPts val="0"/>
              </a:spcAft>
              <a:buSzPts val="1400"/>
              <a:buChar char="●"/>
            </a:pPr>
            <a:r>
              <a:rPr lang="en" sz="1400">
                <a:highlight>
                  <a:srgbClr val="F3F3F3"/>
                </a:highlight>
              </a:rPr>
              <a:t>A non-szpot reklámeszközök egyre fontosabb szerepet töltenek be a televíziós reklámpiacon, a kategória 2022-ben is megőrizte korábbi </a:t>
            </a:r>
            <a:r>
              <a:rPr lang="en" sz="1400">
                <a:highlight>
                  <a:srgbClr val="F3F3F3"/>
                </a:highlight>
              </a:rPr>
              <a:t>relatív </a:t>
            </a:r>
            <a:r>
              <a:rPr lang="en" sz="1400">
                <a:highlight>
                  <a:srgbClr val="F3F3F3"/>
                </a:highlight>
              </a:rPr>
              <a:t>piaci pozícióját.</a:t>
            </a:r>
            <a:endParaRPr sz="1400">
              <a:highlight>
                <a:srgbClr val="F3F3F3"/>
              </a:highlight>
            </a:endParaRPr>
          </a:p>
          <a:p>
            <a:pPr indent="-317500" lvl="0" marL="457200" rtl="0" algn="just">
              <a:lnSpc>
                <a:spcPct val="150000"/>
              </a:lnSpc>
              <a:spcBef>
                <a:spcPts val="0"/>
              </a:spcBef>
              <a:spcAft>
                <a:spcPts val="0"/>
              </a:spcAft>
              <a:buSzPts val="1400"/>
              <a:buChar char="●"/>
            </a:pPr>
            <a:r>
              <a:rPr lang="en" sz="1400">
                <a:highlight>
                  <a:srgbClr val="F3F3F3"/>
                </a:highlight>
              </a:rPr>
              <a:t>Az állami költések ütemes növekedése megállni látszott 2022-ben.</a:t>
            </a:r>
            <a:endParaRPr sz="1400">
              <a:highlight>
                <a:srgbClr val="F3F3F3"/>
              </a:highlight>
            </a:endParaRPr>
          </a:p>
          <a:p>
            <a:pPr indent="-317500" lvl="0" marL="457200" rtl="0" algn="just">
              <a:lnSpc>
                <a:spcPct val="150000"/>
              </a:lnSpc>
              <a:spcBef>
                <a:spcPts val="0"/>
              </a:spcBef>
              <a:spcAft>
                <a:spcPts val="0"/>
              </a:spcAft>
              <a:buSzPts val="1400"/>
              <a:buChar char="●"/>
            </a:pPr>
            <a:r>
              <a:rPr lang="en" sz="1400">
                <a:highlight>
                  <a:srgbClr val="F3F3F3"/>
                </a:highlight>
              </a:rPr>
              <a:t>Az árubarter bevételekre 2022-ben kisebb hangsúly helyeződött, mint 2021-ben.</a:t>
            </a:r>
            <a:endParaRPr sz="1400">
              <a:highlight>
                <a:srgbClr val="F3F3F3"/>
              </a:highlight>
            </a:endParaRPr>
          </a:p>
          <a:p>
            <a:pPr indent="-317500" lvl="0" marL="457200" rtl="0" algn="just">
              <a:lnSpc>
                <a:spcPct val="150000"/>
              </a:lnSpc>
              <a:spcBef>
                <a:spcPts val="0"/>
              </a:spcBef>
              <a:spcAft>
                <a:spcPts val="0"/>
              </a:spcAft>
              <a:buSzPts val="1400"/>
              <a:buChar char="●"/>
            </a:pPr>
            <a:r>
              <a:rPr lang="en" sz="1400">
                <a:highlight>
                  <a:srgbClr val="F3F3F3"/>
                </a:highlight>
              </a:rPr>
              <a:t>A televíziós reklámpiac továbbra is a Magyar Reklámgazdaság húzóágazata, 2022-ben is sikeresen megőrizte versenyképességét a reklámfogyasztók figyelméért folytatott kiélezett versenyben.  </a:t>
            </a:r>
            <a:endParaRPr sz="1400">
              <a:highlight>
                <a:srgbClr val="F3F3F3"/>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6" name="Shape 576"/>
        <p:cNvGrpSpPr/>
        <p:nvPr/>
      </p:nvGrpSpPr>
      <p:grpSpPr>
        <a:xfrm>
          <a:off x="0" y="0"/>
          <a:ext cx="0" cy="0"/>
          <a:chOff x="0" y="0"/>
          <a:chExt cx="0" cy="0"/>
        </a:xfrm>
      </p:grpSpPr>
      <p:sp>
        <p:nvSpPr>
          <p:cNvPr id="577" name="Google Shape;577;p14"/>
          <p:cNvSpPr txBox="1"/>
          <p:nvPr>
            <p:ph type="ctrTitle"/>
          </p:nvPr>
        </p:nvSpPr>
        <p:spPr>
          <a:xfrm>
            <a:off x="332185" y="321469"/>
            <a:ext cx="4105500" cy="1821600"/>
          </a:xfrm>
          <a:prstGeom prst="rect">
            <a:avLst/>
          </a:prstGeom>
          <a:noFill/>
          <a:ln>
            <a:noFill/>
          </a:ln>
        </p:spPr>
        <p:txBody>
          <a:bodyPr anchorCtr="0" anchor="b" bIns="0" lIns="0" spcFirstLastPara="1" rIns="0" wrap="square" tIns="0">
            <a:noAutofit/>
          </a:bodyPr>
          <a:lstStyle/>
          <a:p>
            <a:pPr indent="0" lvl="0" marL="0" rtl="0" algn="l">
              <a:lnSpc>
                <a:spcPct val="85000"/>
              </a:lnSpc>
              <a:spcBef>
                <a:spcPts val="0"/>
              </a:spcBef>
              <a:spcAft>
                <a:spcPts val="0"/>
              </a:spcAft>
              <a:buSzPts val="4400"/>
              <a:buNone/>
            </a:pPr>
            <a:r>
              <a:rPr lang="en"/>
              <a:t>Köszönjük!</a:t>
            </a:r>
            <a:endParaRPr/>
          </a:p>
        </p:txBody>
      </p:sp>
      <p:sp>
        <p:nvSpPr>
          <p:cNvPr id="578" name="Google Shape;578;p14"/>
          <p:cNvSpPr txBox="1"/>
          <p:nvPr/>
        </p:nvSpPr>
        <p:spPr>
          <a:xfrm>
            <a:off x="0" y="3940725"/>
            <a:ext cx="9144000" cy="1108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chemeClr val="lt1"/>
                </a:solidFill>
                <a:latin typeface="Arial"/>
                <a:ea typeface="Arial"/>
                <a:cs typeface="Arial"/>
                <a:sym typeface="Arial"/>
              </a:rPr>
              <a:t>© 2023 PwC. All rights reserved. Not for further distribution without the permission of PwC. “PwC” refers to the network of member firms of PricewaterhouseCoopers International Limited (PwCIL), or, as the context requires, individual member firms of the PwC network. Each member firm is a separate legal entity and does not act as agent of PwCIL or any other member firm. PwCIL does not provide any services to clients. PwCIL is not responsible or liable for the acts or omissions of any of its member firms nor can it control the exercise of their professional judgment or bind them in any way. No member firm is responsible or liable for the acts or omissions of any other member firm nor can it control the exercise of another member firm’s professional judgment or bind another member firm or PwCIL in any way.</a:t>
            </a:r>
            <a:endParaRPr b="0" i="0" sz="1000" u="none" cap="none" strike="noStrike">
              <a:solidFill>
                <a:schemeClr val="lt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g21e96d2a7c1_0_0"/>
          <p:cNvSpPr txBox="1"/>
          <p:nvPr>
            <p:ph type="title"/>
          </p:nvPr>
        </p:nvSpPr>
        <p:spPr>
          <a:xfrm>
            <a:off x="311700" y="445025"/>
            <a:ext cx="8520600" cy="5727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Televíziós Reklámtorta 2022</a:t>
            </a:r>
            <a:endParaRPr sz="1800"/>
          </a:p>
        </p:txBody>
      </p:sp>
      <p:sp>
        <p:nvSpPr>
          <p:cNvPr id="405" name="Google Shape;405;g21e96d2a7c1_0_0"/>
          <p:cNvSpPr txBox="1"/>
          <p:nvPr>
            <p:ph idx="1" type="body"/>
          </p:nvPr>
        </p:nvSpPr>
        <p:spPr>
          <a:xfrm>
            <a:off x="311700" y="1017725"/>
            <a:ext cx="8520600" cy="3416400"/>
          </a:xfrm>
          <a:prstGeom prst="rect">
            <a:avLst/>
          </a:prstGeom>
          <a:solidFill>
            <a:srgbClr val="F3F3F3"/>
          </a:solidFill>
          <a:ln cap="flat" cmpd="sng" w="9525">
            <a:solidFill>
              <a:srgbClr val="F3F3F3"/>
            </a:solidFill>
            <a:prstDash val="solid"/>
            <a:round/>
            <a:headEnd len="sm" w="sm" type="none"/>
            <a:tailEnd len="sm" w="sm" type="none"/>
          </a:ln>
        </p:spPr>
        <p:txBody>
          <a:bodyPr anchorCtr="0" anchor="ctr" bIns="91425" lIns="91425" spcFirstLastPara="1" rIns="91425" wrap="square" tIns="91425">
            <a:noAutofit/>
          </a:bodyPr>
          <a:lstStyle/>
          <a:p>
            <a:pPr indent="-317500" lvl="0" marL="457200" rtl="0" algn="just">
              <a:lnSpc>
                <a:spcPct val="150000"/>
              </a:lnSpc>
              <a:spcBef>
                <a:spcPts val="0"/>
              </a:spcBef>
              <a:spcAft>
                <a:spcPts val="0"/>
              </a:spcAft>
              <a:buSzPts val="1400"/>
              <a:buChar char="•"/>
            </a:pPr>
            <a:r>
              <a:rPr lang="en" sz="1400"/>
              <a:t>2022-ben 77 tévécsatorna vett részt az adatszolgáltatásban. A Music Channel és a Pesti TV év közben megszűnt. A Match4 televíziós csatorna év közben indult.</a:t>
            </a:r>
            <a:endParaRPr sz="1400"/>
          </a:p>
          <a:p>
            <a:pPr indent="-317500" lvl="0" marL="457200" rtl="0" algn="just">
              <a:lnSpc>
                <a:spcPct val="150000"/>
              </a:lnSpc>
              <a:spcBef>
                <a:spcPts val="0"/>
              </a:spcBef>
              <a:spcAft>
                <a:spcPts val="0"/>
              </a:spcAft>
              <a:buSzPts val="1400"/>
              <a:buChar char="•"/>
            </a:pPr>
            <a:r>
              <a:rPr lang="en" sz="1400"/>
              <a:t>A piac méretének megállapításához a televíziós társaságok és a MEME tagjai illetve ezek megbízásai alapján sales house-ok szolgáltatták a vonatkozó tényadatokat. </a:t>
            </a:r>
            <a:endParaRPr sz="1400"/>
          </a:p>
          <a:p>
            <a:pPr indent="-317500" lvl="0" marL="457200" rtl="0" algn="just">
              <a:lnSpc>
                <a:spcPct val="150000"/>
              </a:lnSpc>
              <a:spcBef>
                <a:spcPts val="0"/>
              </a:spcBef>
              <a:spcAft>
                <a:spcPts val="0"/>
              </a:spcAft>
              <a:buSzPts val="1400"/>
              <a:buChar char="•"/>
            </a:pPr>
            <a:r>
              <a:rPr lang="en" sz="1400"/>
              <a:t>2022-ben az adatgyűjtés továbbra is három fő televíziós reklám árbevételi kategóriára fókuszált: szpot, non-szpot és árubarter típusú bevételekre. Az elemzés továbbra is tartalmazza az állami TCR-ekhez kapcsolódó bejelentett reklámbevételeket.</a:t>
            </a:r>
            <a:endParaRPr sz="1400"/>
          </a:p>
          <a:p>
            <a:pPr indent="-317500" lvl="0" marL="457200" rtl="0" algn="just">
              <a:lnSpc>
                <a:spcPct val="150000"/>
              </a:lnSpc>
              <a:spcBef>
                <a:spcPts val="0"/>
              </a:spcBef>
              <a:spcAft>
                <a:spcPts val="0"/>
              </a:spcAft>
              <a:buSzPts val="1400"/>
              <a:buChar char="•"/>
            </a:pPr>
            <a:r>
              <a:rPr lang="en" sz="1400"/>
              <a:t>Az összesített adatok szakértői becslést nem tartalmaznak, kizárólag tényadatok.</a:t>
            </a:r>
            <a:endParaRPr sz="1400">
              <a:solidFill>
                <a:srgbClr val="000000"/>
              </a:solidFill>
            </a:endParaRPr>
          </a:p>
          <a:p>
            <a:pPr indent="-317500" lvl="0" marL="457200" rtl="0" algn="just">
              <a:lnSpc>
                <a:spcPct val="150000"/>
              </a:lnSpc>
              <a:spcBef>
                <a:spcPts val="0"/>
              </a:spcBef>
              <a:spcAft>
                <a:spcPts val="0"/>
              </a:spcAft>
              <a:buSzPts val="1400"/>
              <a:buChar char="•"/>
            </a:pPr>
            <a:r>
              <a:rPr lang="en" sz="1400"/>
              <a:t>Az adatokat a PwC Hungary összesítette és elemezte.</a:t>
            </a:r>
            <a:endParaRPr sz="1400">
              <a:highlight>
                <a:srgbClr val="F3F3F3"/>
              </a:highlight>
            </a:endParaRPr>
          </a:p>
        </p:txBody>
      </p:sp>
      <p:pic>
        <p:nvPicPr>
          <p:cNvPr descr="C:\Documents and Settings\krisztina.wrana\Local Settings\Temporary Internet Files\Content.Word\Meme_logo.png" id="406" name="Google Shape;406;g21e96d2a7c1_0_0"/>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3"/>
          <p:cNvSpPr txBox="1"/>
          <p:nvPr>
            <p:ph type="title"/>
          </p:nvPr>
        </p:nvSpPr>
        <p:spPr>
          <a:xfrm>
            <a:off x="311700" y="445025"/>
            <a:ext cx="8520600" cy="5727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Az adatszolgáltatatás a következő televíziós csatornák üzemeltetőinek hirdetési árbevételeire terjedt ki</a:t>
            </a:r>
            <a:endParaRPr sz="1800"/>
          </a:p>
        </p:txBody>
      </p:sp>
      <p:pic>
        <p:nvPicPr>
          <p:cNvPr descr="C:\Documents and Settings\krisztina.wrana\Local Settings\Temporary Internet Files\Content.Word\Meme_logo.png" id="412" name="Google Shape;412;p3"/>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
        <p:nvSpPr>
          <p:cNvPr id="413" name="Google Shape;413;p3"/>
          <p:cNvSpPr/>
          <p:nvPr/>
        </p:nvSpPr>
        <p:spPr>
          <a:xfrm>
            <a:off x="332200" y="1066325"/>
            <a:ext cx="8479800" cy="3434400"/>
          </a:xfrm>
          <a:prstGeom prst="rect">
            <a:avLst/>
          </a:prstGeom>
          <a:solidFill>
            <a:srgbClr val="F3F3F3"/>
          </a:solidFill>
          <a:ln cap="flat" cmpd="sng" w="9525">
            <a:solidFill>
              <a:srgbClr val="F3F3F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4" name="Google Shape;414;p3"/>
          <p:cNvSpPr txBox="1"/>
          <p:nvPr/>
        </p:nvSpPr>
        <p:spPr>
          <a:xfrm>
            <a:off x="332200" y="1048775"/>
            <a:ext cx="2532600" cy="3469500"/>
          </a:xfrm>
          <a:prstGeom prst="rect">
            <a:avLst/>
          </a:prstGeom>
          <a:noFill/>
          <a:ln>
            <a:noFill/>
          </a:ln>
        </p:spPr>
        <p:txBody>
          <a:bodyPr anchorCtr="0" anchor="t" bIns="91425" lIns="91425" spcFirstLastPara="1" rIns="91425" wrap="square" tIns="91425">
            <a:spAutoFit/>
          </a:bodyPr>
          <a:lstStyle/>
          <a:p>
            <a:pPr indent="-298450" lvl="0" marL="457200" marR="0" rtl="0" algn="l">
              <a:lnSpc>
                <a:spcPct val="115000"/>
              </a:lnSpc>
              <a:spcBef>
                <a:spcPts val="120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RTL</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RTL KETTŐ</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Cool</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Film+</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RTL Gold</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Muzsika</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Sorozat+</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RTL HÁROM</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Paramount Channel</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Comedy Central</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Comedy Central Family</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Nickelodeon</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Nick Jr.</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Nicktoons</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MTV</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HISTORY</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AMC</a:t>
            </a:r>
            <a:endParaRPr b="0" i="0" sz="1100" u="none" cap="none" strike="noStrike">
              <a:solidFill>
                <a:srgbClr val="000000"/>
              </a:solidFill>
              <a:latin typeface="Arial"/>
              <a:ea typeface="Arial"/>
              <a:cs typeface="Arial"/>
              <a:sym typeface="Arial"/>
            </a:endParaRPr>
          </a:p>
        </p:txBody>
      </p:sp>
      <p:sp>
        <p:nvSpPr>
          <p:cNvPr id="415" name="Google Shape;415;p3"/>
          <p:cNvSpPr txBox="1"/>
          <p:nvPr/>
        </p:nvSpPr>
        <p:spPr>
          <a:xfrm>
            <a:off x="2302525" y="1048775"/>
            <a:ext cx="2532600" cy="3469500"/>
          </a:xfrm>
          <a:prstGeom prst="rect">
            <a:avLst/>
          </a:prstGeom>
          <a:noFill/>
          <a:ln>
            <a:noFill/>
          </a:ln>
        </p:spPr>
        <p:txBody>
          <a:bodyPr anchorCtr="0" anchor="t" bIns="91425" lIns="91425" spcFirstLastPara="1" rIns="91425" wrap="square" tIns="91425">
            <a:spAutoFit/>
          </a:bodyPr>
          <a:lstStyle/>
          <a:p>
            <a:pPr indent="-298450" lvl="0" marL="457200" marR="0" rtl="0" algn="l">
              <a:lnSpc>
                <a:spcPct val="115000"/>
              </a:lnSpc>
              <a:spcBef>
                <a:spcPts val="120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Film Café</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Film Mania</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Minimax</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JimJam</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Spektrum</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Spektrum Home</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TV Paprika</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Sport1</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Sport2</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Viasat3</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Viasat6</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AXN</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Viasat2</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Viasat Film</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Cartoon Network</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Boomerang</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Disney Channel</a:t>
            </a:r>
            <a:endParaRPr b="0" i="0" sz="1100" u="none" cap="none" strike="noStrike">
              <a:solidFill>
                <a:srgbClr val="000000"/>
              </a:solidFill>
              <a:latin typeface="Arial"/>
              <a:ea typeface="Arial"/>
              <a:cs typeface="Arial"/>
              <a:sym typeface="Arial"/>
            </a:endParaRPr>
          </a:p>
        </p:txBody>
      </p:sp>
      <p:sp>
        <p:nvSpPr>
          <p:cNvPr id="416" name="Google Shape;416;p3"/>
          <p:cNvSpPr txBox="1"/>
          <p:nvPr/>
        </p:nvSpPr>
        <p:spPr>
          <a:xfrm>
            <a:off x="3817175" y="1048775"/>
            <a:ext cx="2532600" cy="3469500"/>
          </a:xfrm>
          <a:prstGeom prst="rect">
            <a:avLst/>
          </a:prstGeom>
          <a:noFill/>
          <a:ln>
            <a:noFill/>
          </a:ln>
        </p:spPr>
        <p:txBody>
          <a:bodyPr anchorCtr="0" anchor="t" bIns="91425" lIns="91425" spcFirstLastPara="1" rIns="91425" wrap="square" tIns="91425">
            <a:spAutoFit/>
          </a:bodyPr>
          <a:lstStyle/>
          <a:p>
            <a:pPr indent="-298450" lvl="0" marL="457200" marR="0" rtl="0" algn="l">
              <a:lnSpc>
                <a:spcPct val="115000"/>
              </a:lnSpc>
              <a:spcBef>
                <a:spcPts val="120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Nat Geo Wild</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National Geographic</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Music Channel*</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Duna TV</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Duna World</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M1</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M2/Petőfi</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M4 Sport</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M4 Sport+</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M5</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TV2</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FEM3</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IZAURA</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JOCKY TV</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MOZI+</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MOZIVERZUM</a:t>
            </a:r>
            <a:endParaRPr b="0" i="0" sz="1100" u="none" cap="none" strike="noStrike">
              <a:solidFill>
                <a:schemeClr val="dk1"/>
              </a:solidFill>
              <a:latin typeface="Arial"/>
              <a:ea typeface="Arial"/>
              <a:cs typeface="Arial"/>
              <a:sym typeface="Arial"/>
            </a:endParaRPr>
          </a:p>
          <a:p>
            <a:pPr indent="-298450" lvl="0" marL="457200" marR="0" rtl="0" algn="l">
              <a:lnSpc>
                <a:spcPct val="115000"/>
              </a:lnSpc>
              <a:spcBef>
                <a:spcPts val="0"/>
              </a:spcBef>
              <a:spcAft>
                <a:spcPts val="0"/>
              </a:spcAft>
              <a:buClr>
                <a:schemeClr val="dk1"/>
              </a:buClr>
              <a:buSzPts val="1100"/>
              <a:buFont typeface="Arial"/>
              <a:buChar char="●"/>
            </a:pPr>
            <a:r>
              <a:rPr b="0" i="0" lang="en" sz="1100" u="none" cap="none" strike="noStrike">
                <a:solidFill>
                  <a:schemeClr val="dk1"/>
                </a:solidFill>
                <a:latin typeface="Arial"/>
                <a:ea typeface="Arial"/>
                <a:cs typeface="Arial"/>
                <a:sym typeface="Arial"/>
              </a:rPr>
              <a:t>PRIME</a:t>
            </a:r>
            <a:endParaRPr b="0" i="0" sz="1100" u="none" cap="none" strike="noStrike">
              <a:solidFill>
                <a:srgbClr val="000000"/>
              </a:solidFill>
              <a:latin typeface="Arial"/>
              <a:ea typeface="Arial"/>
              <a:cs typeface="Arial"/>
              <a:sym typeface="Arial"/>
            </a:endParaRPr>
          </a:p>
        </p:txBody>
      </p:sp>
      <p:sp>
        <p:nvSpPr>
          <p:cNvPr id="417" name="Google Shape;417;p3"/>
          <p:cNvSpPr txBox="1"/>
          <p:nvPr/>
        </p:nvSpPr>
        <p:spPr>
          <a:xfrm>
            <a:off x="5606650" y="1066325"/>
            <a:ext cx="2532600" cy="3431700"/>
          </a:xfrm>
          <a:prstGeom prst="rect">
            <a:avLst/>
          </a:prstGeom>
          <a:noFill/>
          <a:ln>
            <a:noFill/>
          </a:ln>
        </p:spPr>
        <p:txBody>
          <a:bodyPr anchorCtr="0" anchor="t" bIns="91425" lIns="91425" spcFirstLastPara="1" rIns="91425" wrap="square" tIns="91425">
            <a:spAutoFit/>
          </a:bodyPr>
          <a:lstStyle/>
          <a:p>
            <a:pPr indent="-298450" lvl="0" marL="457200" marR="0" rtl="0" algn="l">
              <a:lnSpc>
                <a:spcPct val="115000"/>
              </a:lnSpc>
              <a:spcBef>
                <a:spcPts val="120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SPILER1 TV</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SPILER2 TV</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Super TV2</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TV2 COMEDY</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TV2 KIDS</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TV2 SÉF</a:t>
            </a:r>
            <a:endParaRPr b="0" i="0" sz="1100" u="none" cap="none" strike="noStrike">
              <a:solidFill>
                <a:srgbClr val="000000"/>
              </a:solidFill>
              <a:latin typeface="Arial"/>
              <a:ea typeface="Arial"/>
              <a:cs typeface="Arial"/>
              <a:sym typeface="Arial"/>
            </a:endParaRPr>
          </a:p>
          <a:p>
            <a:pPr indent="-298450" lvl="0" marL="457200" marR="0" rtl="0" algn="l">
              <a:lnSpc>
                <a:spcPct val="115000"/>
              </a:lnSpc>
              <a:spcBef>
                <a:spcPts val="0"/>
              </a:spcBef>
              <a:spcAft>
                <a:spcPts val="0"/>
              </a:spcAft>
              <a:buClr>
                <a:srgbClr val="000000"/>
              </a:buClr>
              <a:buSzPts val="1100"/>
              <a:buFont typeface="Arial"/>
              <a:buChar char="●"/>
            </a:pPr>
            <a:r>
              <a:rPr b="0" i="0" lang="en" sz="1100" u="none" cap="none" strike="noStrike">
                <a:solidFill>
                  <a:srgbClr val="000000"/>
                </a:solidFill>
                <a:latin typeface="Arial"/>
                <a:ea typeface="Arial"/>
                <a:cs typeface="Arial"/>
                <a:sym typeface="Arial"/>
              </a:rPr>
              <a:t>ZENEBUTIK</a:t>
            </a:r>
            <a:endParaRPr b="0" i="0" sz="11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Arena4</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Film4</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Galaxy4</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Match4**</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Story4</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TV4</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Viasat Explore</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Viasat History</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Discovery Channel</a:t>
            </a:r>
            <a:endParaRPr b="0" i="0" sz="1200" u="none" cap="none" strike="noStrike">
              <a:solidFill>
                <a:srgbClr val="000000"/>
              </a:solidFill>
              <a:latin typeface="Arial"/>
              <a:ea typeface="Arial"/>
              <a:cs typeface="Arial"/>
              <a:sym typeface="Arial"/>
            </a:endParaRPr>
          </a:p>
        </p:txBody>
      </p:sp>
      <p:sp>
        <p:nvSpPr>
          <p:cNvPr id="418" name="Google Shape;418;p3"/>
          <p:cNvSpPr txBox="1"/>
          <p:nvPr/>
        </p:nvSpPr>
        <p:spPr>
          <a:xfrm>
            <a:off x="7166950" y="1129050"/>
            <a:ext cx="1644900" cy="2281200"/>
          </a:xfrm>
          <a:prstGeom prst="rect">
            <a:avLst/>
          </a:prstGeom>
          <a:noFill/>
          <a:ln>
            <a:noFill/>
          </a:ln>
        </p:spPr>
        <p:txBody>
          <a:bodyPr anchorCtr="0" anchor="t" bIns="91425" lIns="91425" spcFirstLastPara="1" rIns="91425" wrap="square" tIns="91425">
            <a:spAutoFit/>
          </a:bodyPr>
          <a:lstStyle/>
          <a:p>
            <a:pPr indent="-304800" lvl="0" marL="457200" marR="0" rtl="0" algn="l">
              <a:lnSpc>
                <a:spcPct val="115000"/>
              </a:lnSpc>
              <a:spcBef>
                <a:spcPts val="120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ID</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TLC</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Travel Channel</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Eurosport 1</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ATV</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ATV Spirit</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Life TV</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Ozone TV</a:t>
            </a:r>
            <a:endParaRPr b="0" i="0" sz="1200" u="none" cap="none" strike="noStrike">
              <a:solidFill>
                <a:srgbClr val="000000"/>
              </a:solidFill>
              <a:latin typeface="Arial"/>
              <a:ea typeface="Arial"/>
              <a:cs typeface="Arial"/>
              <a:sym typeface="Arial"/>
            </a:endParaRPr>
          </a:p>
          <a:p>
            <a:pPr indent="-304800" lvl="0" marL="457200" marR="0" rtl="0" algn="l">
              <a:lnSpc>
                <a:spcPct val="115000"/>
              </a:lnSpc>
              <a:spcBef>
                <a:spcPts val="0"/>
              </a:spcBef>
              <a:spcAft>
                <a:spcPts val="0"/>
              </a:spcAft>
              <a:buClr>
                <a:srgbClr val="000000"/>
              </a:buClr>
              <a:buSzPts val="1200"/>
              <a:buFont typeface="Arial"/>
              <a:buChar char="●"/>
            </a:pPr>
            <a:r>
              <a:rPr b="0" i="0" lang="en" sz="1200" u="none" cap="none" strike="noStrike">
                <a:solidFill>
                  <a:srgbClr val="000000"/>
                </a:solidFill>
                <a:latin typeface="Arial"/>
                <a:ea typeface="Arial"/>
                <a:cs typeface="Arial"/>
                <a:sym typeface="Arial"/>
              </a:rPr>
              <a:t>Pesti TV*</a:t>
            </a:r>
            <a:endParaRPr b="0" i="0" sz="1200" u="none" cap="none" strike="noStrike">
              <a:solidFill>
                <a:srgbClr val="000000"/>
              </a:solidFill>
              <a:latin typeface="Arial"/>
              <a:ea typeface="Arial"/>
              <a:cs typeface="Arial"/>
              <a:sym typeface="Arial"/>
            </a:endParaRPr>
          </a:p>
        </p:txBody>
      </p:sp>
      <p:sp>
        <p:nvSpPr>
          <p:cNvPr id="419" name="Google Shape;419;p3"/>
          <p:cNvSpPr txBox="1"/>
          <p:nvPr/>
        </p:nvSpPr>
        <p:spPr>
          <a:xfrm>
            <a:off x="2625625" y="4629150"/>
            <a:ext cx="32703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420" name="Google Shape;420;p3"/>
          <p:cNvGrpSpPr/>
          <p:nvPr/>
        </p:nvGrpSpPr>
        <p:grpSpPr>
          <a:xfrm>
            <a:off x="7760650" y="3521679"/>
            <a:ext cx="836943" cy="830109"/>
            <a:chOff x="6615113" y="3573463"/>
            <a:chExt cx="298450" cy="298450"/>
          </a:xfrm>
        </p:grpSpPr>
        <p:sp>
          <p:nvSpPr>
            <p:cNvPr id="421" name="Google Shape;421;p3"/>
            <p:cNvSpPr/>
            <p:nvPr/>
          </p:nvSpPr>
          <p:spPr>
            <a:xfrm>
              <a:off x="6654800" y="3636963"/>
              <a:ext cx="220663" cy="171450"/>
            </a:xfrm>
            <a:custGeom>
              <a:rect b="b" l="l" r="r" t="t"/>
              <a:pathLst>
                <a:path extrusionOk="0" h="108" w="139">
                  <a:moveTo>
                    <a:pt x="0" y="0"/>
                  </a:moveTo>
                  <a:lnTo>
                    <a:pt x="0" y="102"/>
                  </a:lnTo>
                  <a:lnTo>
                    <a:pt x="42" y="102"/>
                  </a:lnTo>
                  <a:lnTo>
                    <a:pt x="42" y="108"/>
                  </a:lnTo>
                  <a:lnTo>
                    <a:pt x="96" y="108"/>
                  </a:lnTo>
                  <a:lnTo>
                    <a:pt x="96" y="102"/>
                  </a:lnTo>
                  <a:lnTo>
                    <a:pt x="139" y="102"/>
                  </a:lnTo>
                  <a:lnTo>
                    <a:pt x="139" y="0"/>
                  </a:lnTo>
                  <a:lnTo>
                    <a:pt x="0" y="0"/>
                  </a:lnTo>
                  <a:close/>
                  <a:moveTo>
                    <a:pt x="129" y="10"/>
                  </a:moveTo>
                  <a:lnTo>
                    <a:pt x="129" y="88"/>
                  </a:lnTo>
                  <a:lnTo>
                    <a:pt x="9" y="88"/>
                  </a:lnTo>
                  <a:lnTo>
                    <a:pt x="9" y="10"/>
                  </a:lnTo>
                  <a:lnTo>
                    <a:pt x="129" y="10"/>
                  </a:lnTo>
                  <a:close/>
                </a:path>
              </a:pathLst>
            </a:custGeom>
            <a:solidFill>
              <a:srgbClr val="D04A02"/>
            </a:solidFill>
            <a:ln cap="flat" cmpd="sng" w="9525">
              <a:solidFill>
                <a:srgbClr val="D04A0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22" name="Google Shape;422;p3"/>
            <p:cNvSpPr/>
            <p:nvPr/>
          </p:nvSpPr>
          <p:spPr>
            <a:xfrm>
              <a:off x="6615113" y="3573463"/>
              <a:ext cx="298450" cy="298450"/>
            </a:xfrm>
            <a:custGeom>
              <a:rect b="b" l="l" r="r" t="t"/>
              <a:pathLst>
                <a:path extrusionOk="0" h="188" w="188">
                  <a:moveTo>
                    <a:pt x="180" y="180"/>
                  </a:moveTo>
                  <a:lnTo>
                    <a:pt x="8" y="180"/>
                  </a:lnTo>
                  <a:lnTo>
                    <a:pt x="8" y="7"/>
                  </a:lnTo>
                  <a:lnTo>
                    <a:pt x="179" y="7"/>
                  </a:lnTo>
                  <a:lnTo>
                    <a:pt x="180" y="180"/>
                  </a:lnTo>
                  <a:close/>
                  <a:moveTo>
                    <a:pt x="0" y="0"/>
                  </a:moveTo>
                  <a:lnTo>
                    <a:pt x="0" y="188"/>
                  </a:lnTo>
                  <a:lnTo>
                    <a:pt x="188" y="188"/>
                  </a:lnTo>
                  <a:lnTo>
                    <a:pt x="188" y="0"/>
                  </a:lnTo>
                  <a:lnTo>
                    <a:pt x="0" y="0"/>
                  </a:lnTo>
                  <a:close/>
                </a:path>
              </a:pathLst>
            </a:custGeom>
            <a:solidFill>
              <a:srgbClr val="D04A02"/>
            </a:solidFill>
            <a:ln cap="flat" cmpd="sng" w="9525">
              <a:solidFill>
                <a:srgbClr val="D04A0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grpSp>
      <p:sp>
        <p:nvSpPr>
          <p:cNvPr id="423" name="Google Shape;423;p3"/>
          <p:cNvSpPr txBox="1"/>
          <p:nvPr/>
        </p:nvSpPr>
        <p:spPr>
          <a:xfrm>
            <a:off x="7841925" y="3752088"/>
            <a:ext cx="674400" cy="369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200"/>
              <a:buFont typeface="Arial"/>
              <a:buNone/>
            </a:pPr>
            <a:r>
              <a:rPr b="1" i="0" lang="en" sz="1200" u="none" cap="none" strike="noStrike">
                <a:solidFill>
                  <a:srgbClr val="000000"/>
                </a:solidFill>
                <a:latin typeface="Arial"/>
                <a:ea typeface="Arial"/>
                <a:cs typeface="Arial"/>
                <a:sym typeface="Arial"/>
              </a:rPr>
              <a:t>77 db</a:t>
            </a:r>
            <a:endParaRPr b="1" i="0" sz="1200" u="none" cap="none" strike="noStrike">
              <a:solidFill>
                <a:srgbClr val="000000"/>
              </a:solidFill>
              <a:latin typeface="Arial"/>
              <a:ea typeface="Arial"/>
              <a:cs typeface="Arial"/>
              <a:sym typeface="Arial"/>
            </a:endParaRPr>
          </a:p>
        </p:txBody>
      </p:sp>
      <p:sp>
        <p:nvSpPr>
          <p:cNvPr id="424" name="Google Shape;424;p3"/>
          <p:cNvSpPr txBox="1"/>
          <p:nvPr/>
        </p:nvSpPr>
        <p:spPr>
          <a:xfrm>
            <a:off x="1409675" y="4676963"/>
            <a:ext cx="2407500" cy="4002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700"/>
              <a:buFont typeface="Arial"/>
              <a:buNone/>
            </a:pPr>
            <a:r>
              <a:rPr b="0" i="0" lang="en" sz="700" u="none" cap="none" strike="noStrike">
                <a:solidFill>
                  <a:srgbClr val="000000"/>
                </a:solidFill>
                <a:latin typeface="Arial"/>
                <a:ea typeface="Arial"/>
                <a:cs typeface="Arial"/>
                <a:sym typeface="Arial"/>
              </a:rPr>
              <a:t>*A Pesti TV és a Music Channel év közben megszűntek. </a:t>
            </a:r>
            <a:endParaRPr b="0" i="0" sz="7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0" i="0" lang="en" sz="700" u="none" cap="none" strike="noStrike">
                <a:solidFill>
                  <a:schemeClr val="dk1"/>
                </a:solidFill>
                <a:latin typeface="Arial"/>
                <a:ea typeface="Arial"/>
                <a:cs typeface="Arial"/>
                <a:sym typeface="Arial"/>
              </a:rPr>
              <a:t>**A Match 4 év közben indult.</a:t>
            </a:r>
            <a:endParaRPr b="0" i="0" sz="7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8" name="Shape 428"/>
        <p:cNvGrpSpPr/>
        <p:nvPr/>
      </p:nvGrpSpPr>
      <p:grpSpPr>
        <a:xfrm>
          <a:off x="0" y="0"/>
          <a:ext cx="0" cy="0"/>
          <a:chOff x="0" y="0"/>
          <a:chExt cx="0" cy="0"/>
        </a:xfrm>
      </p:grpSpPr>
      <p:sp>
        <p:nvSpPr>
          <p:cNvPr id="429" name="Google Shape;429;p4"/>
          <p:cNvSpPr txBox="1"/>
          <p:nvPr>
            <p:ph type="title"/>
          </p:nvPr>
        </p:nvSpPr>
        <p:spPr>
          <a:xfrm>
            <a:off x="311700" y="445025"/>
            <a:ext cx="8520600" cy="3621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Módszertan</a:t>
            </a:r>
            <a:endParaRPr sz="1800"/>
          </a:p>
        </p:txBody>
      </p:sp>
      <p:pic>
        <p:nvPicPr>
          <p:cNvPr descr="C:\Documents and Settings\krisztina.wrana\Local Settings\Temporary Internet Files\Content.Word\Meme_logo.png" id="430" name="Google Shape;430;p4"/>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
        <p:nvSpPr>
          <p:cNvPr id="431" name="Google Shape;431;p4"/>
          <p:cNvSpPr/>
          <p:nvPr/>
        </p:nvSpPr>
        <p:spPr>
          <a:xfrm>
            <a:off x="332200" y="903600"/>
            <a:ext cx="4105200" cy="3725400"/>
          </a:xfrm>
          <a:prstGeom prst="roundRect">
            <a:avLst>
              <a:gd fmla="val 16667" name="adj"/>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Az adatgyűjtés</a:t>
            </a:r>
            <a:r>
              <a:rPr b="1" i="0" lang="en" sz="1200" u="none" cap="none" strike="noStrike">
                <a:solidFill>
                  <a:srgbClr val="000000"/>
                </a:solidFill>
                <a:latin typeface="Arial"/>
                <a:ea typeface="Arial"/>
                <a:cs typeface="Arial"/>
                <a:sym typeface="Arial"/>
              </a:rPr>
              <a:t> tartalmaz:</a:t>
            </a:r>
            <a:endParaRPr b="1" i="0" sz="12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Arial"/>
              <a:ea typeface="Arial"/>
              <a:cs typeface="Arial"/>
              <a:sym typeface="Arial"/>
            </a:endParaRPr>
          </a:p>
          <a:p>
            <a:pPr indent="-240790" lvl="0" marL="393192" marR="0" rtl="0" algn="just">
              <a:lnSpc>
                <a:spcPct val="125000"/>
              </a:lnSpc>
              <a:spcBef>
                <a:spcPts val="0"/>
              </a:spcBef>
              <a:spcAft>
                <a:spcPts val="0"/>
              </a:spcAft>
              <a:buClr>
                <a:schemeClr val="dk1"/>
              </a:buClr>
              <a:buSzPts val="1200"/>
              <a:buFont typeface="Arial"/>
              <a:buChar char="●"/>
            </a:pPr>
            <a:r>
              <a:rPr b="0" i="0" lang="en" sz="1200" u="none" cap="none" strike="noStrike">
                <a:solidFill>
                  <a:schemeClr val="dk1"/>
                </a:solidFill>
                <a:latin typeface="Arial"/>
                <a:ea typeface="Arial"/>
                <a:cs typeface="Arial"/>
                <a:sym typeface="Arial"/>
              </a:rPr>
              <a:t>A kedvezményekkel csökkentett és ügynökségi jutalékok levonása utáni (net-net) bevételeket</a:t>
            </a:r>
            <a:endParaRPr b="1" i="0" sz="1200" u="none" cap="none" strike="noStrike">
              <a:solidFill>
                <a:srgbClr val="000000"/>
              </a:solidFill>
              <a:latin typeface="Arial"/>
              <a:ea typeface="Arial"/>
              <a:cs typeface="Arial"/>
              <a:sym typeface="Arial"/>
            </a:endParaRPr>
          </a:p>
          <a:p>
            <a:pPr indent="-240790" lvl="0" marL="393192" marR="0" rtl="0" algn="just">
              <a:lnSpc>
                <a:spcPct val="125000"/>
              </a:lnSpc>
              <a:spcBef>
                <a:spcPts val="0"/>
              </a:spcBef>
              <a:spcAft>
                <a:spcPts val="0"/>
              </a:spcAft>
              <a:buClr>
                <a:schemeClr val="dk1"/>
              </a:buClr>
              <a:buSzPts val="1200"/>
              <a:buFont typeface="Arial"/>
              <a:buChar char="●"/>
            </a:pPr>
            <a:r>
              <a:rPr b="0" i="0" lang="en" sz="1200" u="none" cap="none" strike="noStrike">
                <a:solidFill>
                  <a:schemeClr val="dk1"/>
                </a:solidFill>
                <a:latin typeface="Arial"/>
                <a:ea typeface="Arial"/>
                <a:cs typeface="Arial"/>
                <a:sym typeface="Arial"/>
              </a:rPr>
              <a:t>Az állami TCR költésekből származó  reklámbevételeket</a:t>
            </a:r>
            <a:endParaRPr b="0" i="0" sz="1200" u="none" cap="none" strike="noStrike">
              <a:solidFill>
                <a:schemeClr val="dk1"/>
              </a:solidFill>
              <a:latin typeface="Arial"/>
              <a:ea typeface="Arial"/>
              <a:cs typeface="Arial"/>
              <a:sym typeface="Arial"/>
            </a:endParaRPr>
          </a:p>
          <a:p>
            <a:pPr indent="-240790" lvl="0" marL="393192" marR="0" rtl="0" algn="just">
              <a:lnSpc>
                <a:spcPct val="125000"/>
              </a:lnSpc>
              <a:spcBef>
                <a:spcPts val="0"/>
              </a:spcBef>
              <a:spcAft>
                <a:spcPts val="0"/>
              </a:spcAft>
              <a:buClr>
                <a:schemeClr val="dk1"/>
              </a:buClr>
              <a:buSzPts val="1200"/>
              <a:buFont typeface="Arial"/>
              <a:buChar char="●"/>
            </a:pPr>
            <a:r>
              <a:rPr b="0" i="0" lang="en" sz="1200" u="none" cap="none" strike="noStrike">
                <a:solidFill>
                  <a:schemeClr val="dk1"/>
                </a:solidFill>
                <a:latin typeface="Arial"/>
                <a:ea typeface="Arial"/>
                <a:cs typeface="Arial"/>
                <a:sym typeface="Arial"/>
              </a:rPr>
              <a:t>Az árucsere-tranzakciókból származó bevételeket (kivéve médiabarter)</a:t>
            </a:r>
            <a:endParaRPr b="0" i="0" sz="1200" u="none" cap="none" strike="noStrike">
              <a:solidFill>
                <a:schemeClr val="dk1"/>
              </a:solidFill>
              <a:latin typeface="Arial"/>
              <a:ea typeface="Arial"/>
              <a:cs typeface="Arial"/>
              <a:sym typeface="Arial"/>
            </a:endParaRPr>
          </a:p>
          <a:p>
            <a:pPr indent="-240790" lvl="0" marL="393192" marR="0" rtl="0" algn="l">
              <a:lnSpc>
                <a:spcPct val="125000"/>
              </a:lnSpc>
              <a:spcBef>
                <a:spcPts val="0"/>
              </a:spcBef>
              <a:spcAft>
                <a:spcPts val="0"/>
              </a:spcAft>
              <a:buClr>
                <a:schemeClr val="dk1"/>
              </a:buClr>
              <a:buSzPts val="1200"/>
              <a:buFont typeface="Arial"/>
              <a:buChar char="●"/>
            </a:pPr>
            <a:r>
              <a:rPr b="0" i="0" lang="en" sz="1200" u="none" cap="none" strike="noStrike">
                <a:solidFill>
                  <a:schemeClr val="dk1"/>
                </a:solidFill>
                <a:latin typeface="Arial"/>
                <a:ea typeface="Arial"/>
                <a:cs typeface="Arial"/>
                <a:sym typeface="Arial"/>
              </a:rPr>
              <a:t>A szponzorációból, valamint a termékmegjelenítésből származó bevételeket</a:t>
            </a:r>
            <a:endParaRPr b="0" i="0" sz="1200" u="none" cap="none" strike="noStrike">
              <a:solidFill>
                <a:schemeClr val="dk1"/>
              </a:solidFill>
              <a:latin typeface="Arial"/>
              <a:ea typeface="Arial"/>
              <a:cs typeface="Arial"/>
              <a:sym typeface="Arial"/>
            </a:endParaRPr>
          </a:p>
          <a:p>
            <a:pPr indent="-240790" lvl="0" marL="393192" marR="0" rtl="0" algn="just">
              <a:lnSpc>
                <a:spcPct val="125000"/>
              </a:lnSpc>
              <a:spcBef>
                <a:spcPts val="0"/>
              </a:spcBef>
              <a:spcAft>
                <a:spcPts val="0"/>
              </a:spcAft>
              <a:buClr>
                <a:schemeClr val="dk1"/>
              </a:buClr>
              <a:buSzPts val="1200"/>
              <a:buFont typeface="Arial"/>
              <a:buChar char="●"/>
            </a:pPr>
            <a:r>
              <a:rPr b="0" i="0" lang="en" sz="1200" u="none" cap="none" strike="noStrike">
                <a:solidFill>
                  <a:schemeClr val="dk1"/>
                </a:solidFill>
                <a:latin typeface="Arial"/>
                <a:ea typeface="Arial"/>
                <a:cs typeface="Arial"/>
                <a:sym typeface="Arial"/>
              </a:rPr>
              <a:t>Az adatgyűjtés az összesített adatokat millió Ft-ban jeleníti meg</a:t>
            </a:r>
            <a:endParaRPr b="1" i="0" sz="1200" u="none" cap="none" strike="noStrike">
              <a:solidFill>
                <a:srgbClr val="000000"/>
              </a:solidFill>
              <a:latin typeface="Arial"/>
              <a:ea typeface="Arial"/>
              <a:cs typeface="Arial"/>
              <a:sym typeface="Arial"/>
            </a:endParaRPr>
          </a:p>
        </p:txBody>
      </p:sp>
      <p:sp>
        <p:nvSpPr>
          <p:cNvPr id="432" name="Google Shape;432;p4"/>
          <p:cNvSpPr/>
          <p:nvPr/>
        </p:nvSpPr>
        <p:spPr>
          <a:xfrm>
            <a:off x="4706550" y="905550"/>
            <a:ext cx="4105800" cy="3721500"/>
          </a:xfrm>
          <a:prstGeom prst="roundRect">
            <a:avLst>
              <a:gd fmla="val 16667" name="adj"/>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Az adatgyűjtés </a:t>
            </a:r>
            <a:r>
              <a:rPr b="1" i="0" lang="en" sz="1200" u="none" cap="none" strike="noStrike">
                <a:solidFill>
                  <a:srgbClr val="000000"/>
                </a:solidFill>
                <a:latin typeface="Arial"/>
                <a:ea typeface="Arial"/>
                <a:cs typeface="Arial"/>
                <a:sym typeface="Arial"/>
              </a:rPr>
              <a:t>nem tartalmaz:</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240790" lvl="0" marL="393192" marR="0" rtl="0" algn="just">
              <a:lnSpc>
                <a:spcPct val="125000"/>
              </a:lnSpc>
              <a:spcBef>
                <a:spcPts val="0"/>
              </a:spcBef>
              <a:spcAft>
                <a:spcPts val="0"/>
              </a:spcAft>
              <a:buClr>
                <a:schemeClr val="dk1"/>
              </a:buClr>
              <a:buSzPts val="1200"/>
              <a:buFont typeface="Arial"/>
              <a:buChar char="●"/>
            </a:pPr>
            <a:r>
              <a:rPr b="0" i="0" lang="en" sz="1200" u="none" cap="none" strike="noStrike">
                <a:solidFill>
                  <a:schemeClr val="dk1"/>
                </a:solidFill>
                <a:latin typeface="Arial"/>
                <a:ea typeface="Arial"/>
                <a:cs typeface="Arial"/>
                <a:sym typeface="Arial"/>
              </a:rPr>
              <a:t>A szponzorált műsorok esetében finanszírozott produkciós költségeket </a:t>
            </a:r>
            <a:endParaRPr b="0" i="0" sz="1200" u="none" cap="none" strike="noStrike">
              <a:solidFill>
                <a:schemeClr val="dk1"/>
              </a:solidFill>
              <a:latin typeface="Arial"/>
              <a:ea typeface="Arial"/>
              <a:cs typeface="Arial"/>
              <a:sym typeface="Arial"/>
            </a:endParaRPr>
          </a:p>
          <a:p>
            <a:pPr indent="-240790" lvl="0" marL="393192" marR="0" rtl="0" algn="just">
              <a:lnSpc>
                <a:spcPct val="125000"/>
              </a:lnSpc>
              <a:spcBef>
                <a:spcPts val="0"/>
              </a:spcBef>
              <a:spcAft>
                <a:spcPts val="0"/>
              </a:spcAft>
              <a:buClr>
                <a:schemeClr val="dk1"/>
              </a:buClr>
              <a:buSzPts val="1200"/>
              <a:buFont typeface="Arial"/>
              <a:buChar char="●"/>
            </a:pPr>
            <a:r>
              <a:rPr b="0" i="0" lang="en" sz="1200" u="none" cap="none" strike="noStrike">
                <a:solidFill>
                  <a:schemeClr val="dk1"/>
                </a:solidFill>
                <a:latin typeface="Arial"/>
                <a:ea typeface="Arial"/>
                <a:cs typeface="Arial"/>
                <a:sym typeface="Arial"/>
              </a:rPr>
              <a:t>Az adatgyűjtés nem terjedt ki olyan egyéb bevételi forrásokra, mint például az emelt díjas telefon és SMS szolgáltatásokból, valamint a rendezvényekből és a saját márkás árucikkekből származó bevételek</a:t>
            </a:r>
            <a:endParaRPr b="0" i="0" sz="12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6" name="Shape 436"/>
        <p:cNvGrpSpPr/>
        <p:nvPr/>
      </p:nvGrpSpPr>
      <p:grpSpPr>
        <a:xfrm>
          <a:off x="0" y="0"/>
          <a:ext cx="0" cy="0"/>
          <a:chOff x="0" y="0"/>
          <a:chExt cx="0" cy="0"/>
        </a:xfrm>
      </p:grpSpPr>
      <p:sp>
        <p:nvSpPr>
          <p:cNvPr id="437" name="Google Shape;437;p5"/>
          <p:cNvSpPr txBox="1"/>
          <p:nvPr>
            <p:ph type="title"/>
          </p:nvPr>
        </p:nvSpPr>
        <p:spPr>
          <a:xfrm>
            <a:off x="311700" y="445025"/>
            <a:ext cx="8520600" cy="5727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Clr>
                <a:schemeClr val="dk1"/>
              </a:buClr>
              <a:buSzPts val="1100"/>
              <a:buFont typeface="Arial"/>
              <a:buNone/>
            </a:pPr>
            <a:r>
              <a:rPr lang="en" sz="1800"/>
              <a:t>A PwC Hungary összesítése alapján 2022-ben is közel 75 milliárd Ft volt az árubarterrel kiegészített televíziós reklámpiac teljes árbevétele </a:t>
            </a:r>
            <a:endParaRPr sz="2200"/>
          </a:p>
        </p:txBody>
      </p:sp>
      <p:pic>
        <p:nvPicPr>
          <p:cNvPr descr="C:\Documents and Settings\krisztina.wrana\Local Settings\Temporary Internet Files\Content.Word\Meme_logo.png" id="438" name="Google Shape;438;p5"/>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grpSp>
        <p:nvGrpSpPr>
          <p:cNvPr id="439" name="Google Shape;439;p5"/>
          <p:cNvGrpSpPr/>
          <p:nvPr/>
        </p:nvGrpSpPr>
        <p:grpSpPr>
          <a:xfrm>
            <a:off x="881800" y="1350775"/>
            <a:ext cx="7380400" cy="3051550"/>
            <a:chOff x="799300" y="1577600"/>
            <a:chExt cx="7380400" cy="3051550"/>
          </a:xfrm>
        </p:grpSpPr>
        <p:sp>
          <p:nvSpPr>
            <p:cNvPr id="440" name="Google Shape;440;p5"/>
            <p:cNvSpPr/>
            <p:nvPr/>
          </p:nvSpPr>
          <p:spPr>
            <a:xfrm>
              <a:off x="799300" y="1577600"/>
              <a:ext cx="2743200" cy="1371600"/>
            </a:xfrm>
            <a:prstGeom prst="roundRect">
              <a:avLst>
                <a:gd fmla="val 16667"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2021</a:t>
              </a:r>
              <a:r>
                <a:rPr b="0" i="0" lang="en" sz="1400" u="none" cap="none" strike="noStrike">
                  <a:solidFill>
                    <a:srgbClr val="000000"/>
                  </a:solidFill>
                  <a:latin typeface="Arial"/>
                  <a:ea typeface="Arial"/>
                  <a:cs typeface="Arial"/>
                  <a:sym typeface="Arial"/>
                </a:rPr>
                <a:t>-ben a televíziós reklámpiac teljes árbevétele árubarter nélkül: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800"/>
                <a:buFont typeface="Arial"/>
                <a:buNone/>
              </a:pPr>
              <a:r>
                <a:rPr b="1" i="0" lang="en" sz="1800" u="none" cap="none" strike="noStrike">
                  <a:solidFill>
                    <a:srgbClr val="000000"/>
                  </a:solidFill>
                  <a:latin typeface="Arial"/>
                  <a:ea typeface="Arial"/>
                  <a:cs typeface="Arial"/>
                  <a:sym typeface="Arial"/>
                </a:rPr>
                <a:t>73 204 millió Ft</a:t>
              </a:r>
              <a:endParaRPr b="1" i="0" sz="1800" u="none" cap="none" strike="noStrike">
                <a:solidFill>
                  <a:srgbClr val="000000"/>
                </a:solidFill>
                <a:latin typeface="Arial"/>
                <a:ea typeface="Arial"/>
                <a:cs typeface="Arial"/>
                <a:sym typeface="Arial"/>
              </a:endParaRPr>
            </a:p>
          </p:txBody>
        </p:sp>
        <p:sp>
          <p:nvSpPr>
            <p:cNvPr id="441" name="Google Shape;441;p5"/>
            <p:cNvSpPr/>
            <p:nvPr/>
          </p:nvSpPr>
          <p:spPr>
            <a:xfrm>
              <a:off x="5436500" y="1577600"/>
              <a:ext cx="2743200" cy="1371600"/>
            </a:xfrm>
            <a:prstGeom prst="roundRect">
              <a:avLst>
                <a:gd fmla="val 16667"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1"/>
                  </a:solidFill>
                  <a:latin typeface="Arial"/>
                  <a:ea typeface="Arial"/>
                  <a:cs typeface="Arial"/>
                  <a:sym typeface="Arial"/>
                </a:rPr>
                <a:t>2022</a:t>
              </a:r>
              <a:r>
                <a:rPr b="0" i="0" lang="en" sz="1400" u="none" cap="none" strike="noStrike">
                  <a:solidFill>
                    <a:schemeClr val="lt1"/>
                  </a:solidFill>
                  <a:latin typeface="Arial"/>
                  <a:ea typeface="Arial"/>
                  <a:cs typeface="Arial"/>
                  <a:sym typeface="Arial"/>
                </a:rPr>
                <a:t>-ben a televíziós reklámpiac teljes árbevétele árubarter nélkül:</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800"/>
                <a:buFont typeface="Arial"/>
                <a:buNone/>
              </a:pPr>
              <a:r>
                <a:rPr b="1" i="0" lang="en" sz="1800" u="none" cap="none" strike="noStrike">
                  <a:solidFill>
                    <a:schemeClr val="lt1"/>
                  </a:solidFill>
                  <a:latin typeface="Arial"/>
                  <a:ea typeface="Arial"/>
                  <a:cs typeface="Arial"/>
                  <a:sym typeface="Arial"/>
                </a:rPr>
                <a:t>73 427 millió Ft</a:t>
              </a:r>
              <a:endParaRPr b="1" i="0" sz="1800" u="none" cap="none" strike="noStrike">
                <a:solidFill>
                  <a:schemeClr val="lt1"/>
                </a:solidFill>
                <a:latin typeface="Arial"/>
                <a:ea typeface="Arial"/>
                <a:cs typeface="Arial"/>
                <a:sym typeface="Arial"/>
              </a:endParaRPr>
            </a:p>
          </p:txBody>
        </p:sp>
        <p:sp>
          <p:nvSpPr>
            <p:cNvPr id="442" name="Google Shape;442;p5"/>
            <p:cNvSpPr/>
            <p:nvPr/>
          </p:nvSpPr>
          <p:spPr>
            <a:xfrm>
              <a:off x="799300" y="3257550"/>
              <a:ext cx="2743200" cy="1371600"/>
            </a:xfrm>
            <a:prstGeom prst="roundRect">
              <a:avLst>
                <a:gd fmla="val 16667"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2021</a:t>
              </a:r>
              <a:r>
                <a:rPr b="0" i="0" lang="en" sz="1400" u="none" cap="none" strike="noStrike">
                  <a:solidFill>
                    <a:srgbClr val="000000"/>
                  </a:solidFill>
                  <a:latin typeface="Arial"/>
                  <a:ea typeface="Arial"/>
                  <a:cs typeface="Arial"/>
                  <a:sym typeface="Arial"/>
                </a:rPr>
                <a:t>-ben az árubarterrel kiegészített reklámpiac teljes árbevétele: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800"/>
                <a:buFont typeface="Arial"/>
                <a:buNone/>
              </a:pPr>
              <a:r>
                <a:rPr b="1" i="0" lang="en" sz="1800" u="none" cap="none" strike="noStrike">
                  <a:solidFill>
                    <a:srgbClr val="000000"/>
                  </a:solidFill>
                  <a:latin typeface="Arial"/>
                  <a:ea typeface="Arial"/>
                  <a:cs typeface="Arial"/>
                  <a:sym typeface="Arial"/>
                </a:rPr>
                <a:t>75 000 millió Ft</a:t>
              </a:r>
              <a:endParaRPr b="1" i="0" sz="1800" u="none" cap="none" strike="noStrike">
                <a:solidFill>
                  <a:srgbClr val="000000"/>
                </a:solidFill>
                <a:latin typeface="Arial"/>
                <a:ea typeface="Arial"/>
                <a:cs typeface="Arial"/>
                <a:sym typeface="Arial"/>
              </a:endParaRPr>
            </a:p>
          </p:txBody>
        </p:sp>
        <p:sp>
          <p:nvSpPr>
            <p:cNvPr id="443" name="Google Shape;443;p5"/>
            <p:cNvSpPr/>
            <p:nvPr/>
          </p:nvSpPr>
          <p:spPr>
            <a:xfrm>
              <a:off x="5436500" y="3257550"/>
              <a:ext cx="2743200" cy="1371600"/>
            </a:xfrm>
            <a:prstGeom prst="roundRect">
              <a:avLst>
                <a:gd fmla="val 16667"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1"/>
                  </a:solidFill>
                  <a:latin typeface="Arial"/>
                  <a:ea typeface="Arial"/>
                  <a:cs typeface="Arial"/>
                  <a:sym typeface="Arial"/>
                </a:rPr>
                <a:t>2022</a:t>
              </a:r>
              <a:r>
                <a:rPr b="0" i="0" lang="en" sz="1400" u="none" cap="none" strike="noStrike">
                  <a:solidFill>
                    <a:schemeClr val="lt1"/>
                  </a:solidFill>
                  <a:latin typeface="Arial"/>
                  <a:ea typeface="Arial"/>
                  <a:cs typeface="Arial"/>
                  <a:sym typeface="Arial"/>
                </a:rPr>
                <a:t>-ben az árubarterrel kiegészített reklámpiac teljes árbevétele: </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a:p>
              <a:pPr indent="0" lvl="0" marL="0" marR="0" rtl="0" algn="r">
                <a:lnSpc>
                  <a:spcPct val="100000"/>
                </a:lnSpc>
                <a:spcBef>
                  <a:spcPts val="0"/>
                </a:spcBef>
                <a:spcAft>
                  <a:spcPts val="0"/>
                </a:spcAft>
                <a:buClr>
                  <a:schemeClr val="dk1"/>
                </a:buClr>
                <a:buSzPts val="1100"/>
                <a:buFont typeface="Arial"/>
                <a:buNone/>
              </a:pPr>
              <a:r>
                <a:rPr b="1" i="0" lang="en" sz="1800" u="none" cap="none" strike="noStrike">
                  <a:solidFill>
                    <a:schemeClr val="lt1"/>
                  </a:solidFill>
                  <a:latin typeface="Arial"/>
                  <a:ea typeface="Arial"/>
                  <a:cs typeface="Arial"/>
                  <a:sym typeface="Arial"/>
                </a:rPr>
                <a:t>74 748 millió Ft </a:t>
              </a:r>
              <a:endParaRPr b="1" i="0" sz="1800" u="none" cap="none" strike="noStrike">
                <a:solidFill>
                  <a:schemeClr val="lt1"/>
                </a:solidFill>
                <a:latin typeface="Arial"/>
                <a:ea typeface="Arial"/>
                <a:cs typeface="Arial"/>
                <a:sym typeface="Arial"/>
              </a:endParaRPr>
            </a:p>
          </p:txBody>
        </p:sp>
      </p:grpSp>
      <p:sp>
        <p:nvSpPr>
          <p:cNvPr id="444" name="Google Shape;444;p5"/>
          <p:cNvSpPr/>
          <p:nvPr/>
        </p:nvSpPr>
        <p:spPr>
          <a:xfrm rot="5400000">
            <a:off x="3975250" y="1626700"/>
            <a:ext cx="1401975" cy="764675"/>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5" name="Google Shape;445;p5"/>
          <p:cNvSpPr txBox="1"/>
          <p:nvPr/>
        </p:nvSpPr>
        <p:spPr>
          <a:xfrm>
            <a:off x="4265849" y="1808938"/>
            <a:ext cx="764700" cy="369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200"/>
              <a:buFont typeface="Arial"/>
              <a:buNone/>
            </a:pPr>
            <a:r>
              <a:rPr b="1" i="0" lang="en" sz="1200" u="none" cap="none" strike="noStrike">
                <a:solidFill>
                  <a:srgbClr val="6AA84F"/>
                </a:solidFill>
                <a:latin typeface="Arial"/>
                <a:ea typeface="Arial"/>
                <a:cs typeface="Arial"/>
                <a:sym typeface="Arial"/>
              </a:rPr>
              <a:t>+ 0,31%</a:t>
            </a:r>
            <a:endParaRPr b="1" i="0" sz="1200" u="none" cap="none" strike="noStrike">
              <a:solidFill>
                <a:srgbClr val="6AA84F"/>
              </a:solidFill>
              <a:latin typeface="Arial"/>
              <a:ea typeface="Arial"/>
              <a:cs typeface="Arial"/>
              <a:sym typeface="Arial"/>
            </a:endParaRPr>
          </a:p>
        </p:txBody>
      </p:sp>
      <p:sp>
        <p:nvSpPr>
          <p:cNvPr id="446" name="Google Shape;446;p5"/>
          <p:cNvSpPr/>
          <p:nvPr/>
        </p:nvSpPr>
        <p:spPr>
          <a:xfrm rot="5400000">
            <a:off x="3975238" y="3363688"/>
            <a:ext cx="1401975" cy="764675"/>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7" name="Google Shape;447;p5"/>
          <p:cNvSpPr txBox="1"/>
          <p:nvPr/>
        </p:nvSpPr>
        <p:spPr>
          <a:xfrm>
            <a:off x="4265849" y="3545913"/>
            <a:ext cx="764700" cy="369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200"/>
              <a:buFont typeface="Arial"/>
              <a:buNone/>
            </a:pPr>
            <a:r>
              <a:rPr b="1" i="0" lang="en" sz="1200" u="none" cap="none" strike="noStrike">
                <a:solidFill>
                  <a:srgbClr val="E0301E"/>
                </a:solidFill>
                <a:latin typeface="Arial"/>
                <a:ea typeface="Arial"/>
                <a:cs typeface="Arial"/>
                <a:sym typeface="Arial"/>
              </a:rPr>
              <a:t>- 0,34%</a:t>
            </a:r>
            <a:endParaRPr b="1" i="0" sz="1200" u="none" cap="none" strike="noStrike">
              <a:solidFill>
                <a:srgbClr val="E0301E"/>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1" name="Shape 451"/>
        <p:cNvGrpSpPr/>
        <p:nvPr/>
      </p:nvGrpSpPr>
      <p:grpSpPr>
        <a:xfrm>
          <a:off x="0" y="0"/>
          <a:ext cx="0" cy="0"/>
          <a:chOff x="0" y="0"/>
          <a:chExt cx="0" cy="0"/>
        </a:xfrm>
      </p:grpSpPr>
      <p:sp>
        <p:nvSpPr>
          <p:cNvPr id="452" name="Google Shape;452;p6"/>
          <p:cNvSpPr txBox="1"/>
          <p:nvPr>
            <p:ph type="title"/>
          </p:nvPr>
        </p:nvSpPr>
        <p:spPr>
          <a:xfrm>
            <a:off x="311700" y="278825"/>
            <a:ext cx="8520600" cy="7389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Míg 2022-ben a kereskedelmi reklámpiaci kategóriák ismét jól teljesítettek, az árubarter ügyletekből származó bevételek, valamint az állami forrásokból származó megrendelések értéke csökkent valamelyest</a:t>
            </a:r>
            <a:endParaRPr sz="1800"/>
          </a:p>
        </p:txBody>
      </p:sp>
      <p:pic>
        <p:nvPicPr>
          <p:cNvPr descr="C:\Documents and Settings\krisztina.wrana\Local Settings\Temporary Internet Files\Content.Word\Meme_logo.png" id="453" name="Google Shape;453;p6"/>
          <p:cNvPicPr preferRelativeResize="0"/>
          <p:nvPr/>
        </p:nvPicPr>
        <p:blipFill rotWithShape="1">
          <a:blip r:embed="rId3">
            <a:alphaModFix/>
          </a:blip>
          <a:srcRect b="0" l="0" r="0" t="0"/>
          <a:stretch/>
        </p:blipFill>
        <p:spPr>
          <a:xfrm>
            <a:off x="3921102" y="4782025"/>
            <a:ext cx="1301775" cy="190075"/>
          </a:xfrm>
          <a:prstGeom prst="rect">
            <a:avLst/>
          </a:prstGeom>
          <a:noFill/>
          <a:ln cap="flat" cmpd="sng" w="9525">
            <a:solidFill>
              <a:schemeClr val="lt1"/>
            </a:solidFill>
            <a:prstDash val="solid"/>
            <a:round/>
            <a:headEnd len="sm" w="sm" type="none"/>
            <a:tailEnd len="sm" w="sm" type="none"/>
          </a:ln>
        </p:spPr>
      </p:pic>
      <p:sp>
        <p:nvSpPr>
          <p:cNvPr id="454" name="Google Shape;454;p6"/>
          <p:cNvSpPr/>
          <p:nvPr/>
        </p:nvSpPr>
        <p:spPr>
          <a:xfrm rot="5400000">
            <a:off x="3496025" y="2840575"/>
            <a:ext cx="2151950" cy="469750"/>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descr="Right Chevron Circle&#10;" id="455" name="Google Shape;455;p6"/>
          <p:cNvSpPr/>
          <p:nvPr/>
        </p:nvSpPr>
        <p:spPr>
          <a:xfrm>
            <a:off x="540550" y="1999463"/>
            <a:ext cx="356775" cy="354800"/>
          </a:xfrm>
          <a:custGeom>
            <a:rect b="b" l="l" r="r" t="t"/>
            <a:pathLst>
              <a:path extrusionOk="0"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97" y="144"/>
                </a:moveTo>
                <a:cubicBezTo>
                  <a:pt x="93" y="149"/>
                  <a:pt x="85" y="149"/>
                  <a:pt x="80" y="144"/>
                </a:cubicBezTo>
                <a:cubicBezTo>
                  <a:pt x="75" y="139"/>
                  <a:pt x="75" y="131"/>
                  <a:pt x="80" y="126"/>
                </a:cubicBezTo>
                <a:cubicBezTo>
                  <a:pt x="106" y="100"/>
                  <a:pt x="106" y="100"/>
                  <a:pt x="106" y="100"/>
                </a:cubicBezTo>
                <a:cubicBezTo>
                  <a:pt x="80" y="74"/>
                  <a:pt x="80" y="74"/>
                  <a:pt x="80" y="74"/>
                </a:cubicBezTo>
                <a:cubicBezTo>
                  <a:pt x="75" y="69"/>
                  <a:pt x="75" y="61"/>
                  <a:pt x="80" y="56"/>
                </a:cubicBezTo>
                <a:cubicBezTo>
                  <a:pt x="85" y="51"/>
                  <a:pt x="93" y="51"/>
                  <a:pt x="97" y="56"/>
                </a:cubicBezTo>
                <a:cubicBezTo>
                  <a:pt x="141" y="100"/>
                  <a:pt x="141" y="100"/>
                  <a:pt x="141" y="100"/>
                </a:cubicBezTo>
                <a:lnTo>
                  <a:pt x="97" y="144"/>
                </a:lnTo>
                <a:close/>
              </a:path>
            </a:pathLst>
          </a:custGeom>
          <a:solidFill>
            <a:schemeClr val="dk2"/>
          </a:solidFill>
          <a:ln cap="flat" cmpd="sng" w="9525">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56" name="Google Shape;456;p6"/>
          <p:cNvSpPr txBox="1"/>
          <p:nvPr/>
        </p:nvSpPr>
        <p:spPr>
          <a:xfrm>
            <a:off x="1077350" y="1899850"/>
            <a:ext cx="26637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dk1"/>
                </a:solidFill>
                <a:latin typeface="Arial"/>
                <a:ea typeface="Arial"/>
                <a:cs typeface="Arial"/>
                <a:sym typeface="Arial"/>
              </a:rPr>
              <a:t>Kereskedelmi szpot kategória árubarter nélkül: </a:t>
            </a:r>
            <a:r>
              <a:rPr b="1" i="0" lang="en" sz="1200" u="none" cap="none" strike="noStrike">
                <a:solidFill>
                  <a:schemeClr val="dk1"/>
                </a:solidFill>
                <a:latin typeface="Arial"/>
                <a:ea typeface="Arial"/>
                <a:cs typeface="Arial"/>
                <a:sym typeface="Arial"/>
              </a:rPr>
              <a:t>58,585 millió Ft</a:t>
            </a:r>
            <a:endParaRPr b="1" i="0" sz="1200" u="none" cap="none" strike="noStrike">
              <a:solidFill>
                <a:schemeClr val="dk1"/>
              </a:solidFill>
              <a:latin typeface="Arial"/>
              <a:ea typeface="Arial"/>
              <a:cs typeface="Arial"/>
              <a:sym typeface="Arial"/>
            </a:endParaRPr>
          </a:p>
        </p:txBody>
      </p:sp>
      <p:sp>
        <p:nvSpPr>
          <p:cNvPr id="457" name="Google Shape;457;p6"/>
          <p:cNvSpPr txBox="1"/>
          <p:nvPr/>
        </p:nvSpPr>
        <p:spPr>
          <a:xfrm>
            <a:off x="1077350" y="2530000"/>
            <a:ext cx="26637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Kereskedelmi non-szpot kategória árubarter nélkül: </a:t>
            </a:r>
            <a:r>
              <a:rPr b="1" i="0" lang="en" sz="1200" u="none" cap="none" strike="noStrike">
                <a:solidFill>
                  <a:srgbClr val="000000"/>
                </a:solidFill>
                <a:latin typeface="Arial"/>
                <a:ea typeface="Arial"/>
                <a:cs typeface="Arial"/>
                <a:sym typeface="Arial"/>
              </a:rPr>
              <a:t>4,785 millió Ft</a:t>
            </a:r>
            <a:endParaRPr b="1" i="0" sz="1200" u="none" cap="none" strike="noStrike">
              <a:solidFill>
                <a:srgbClr val="000000"/>
              </a:solidFill>
              <a:latin typeface="Arial"/>
              <a:ea typeface="Arial"/>
              <a:cs typeface="Arial"/>
              <a:sym typeface="Arial"/>
            </a:endParaRPr>
          </a:p>
        </p:txBody>
      </p:sp>
      <p:sp>
        <p:nvSpPr>
          <p:cNvPr id="458" name="Google Shape;458;p6"/>
          <p:cNvSpPr txBox="1"/>
          <p:nvPr/>
        </p:nvSpPr>
        <p:spPr>
          <a:xfrm>
            <a:off x="1077338" y="3163824"/>
            <a:ext cx="26637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Állami szpot, non-szpot, TCR: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 sz="1200" u="none" cap="none" strike="noStrike">
                <a:solidFill>
                  <a:srgbClr val="000000"/>
                </a:solidFill>
                <a:latin typeface="Arial"/>
                <a:ea typeface="Arial"/>
                <a:cs typeface="Arial"/>
                <a:sym typeface="Arial"/>
              </a:rPr>
              <a:t>9,834 millió Ft</a:t>
            </a:r>
            <a:endParaRPr b="1" i="0" sz="1200" u="none" cap="none" strike="noStrike">
              <a:solidFill>
                <a:srgbClr val="000000"/>
              </a:solidFill>
              <a:latin typeface="Arial"/>
              <a:ea typeface="Arial"/>
              <a:cs typeface="Arial"/>
              <a:sym typeface="Arial"/>
            </a:endParaRPr>
          </a:p>
        </p:txBody>
      </p:sp>
      <p:sp>
        <p:nvSpPr>
          <p:cNvPr id="459" name="Google Shape;459;p6"/>
          <p:cNvSpPr txBox="1"/>
          <p:nvPr/>
        </p:nvSpPr>
        <p:spPr>
          <a:xfrm>
            <a:off x="1077350" y="3882700"/>
            <a:ext cx="26637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Árubarter: </a:t>
            </a:r>
            <a:r>
              <a:rPr b="1" i="0" lang="en" sz="1200" u="none" cap="none" strike="noStrike">
                <a:solidFill>
                  <a:schemeClr val="dk1"/>
                </a:solidFill>
                <a:highlight>
                  <a:srgbClr val="FFFFFF"/>
                </a:highlight>
                <a:latin typeface="Arial"/>
                <a:ea typeface="Arial"/>
                <a:cs typeface="Arial"/>
                <a:sym typeface="Arial"/>
              </a:rPr>
              <a:t>1,797 millió Ft</a:t>
            </a:r>
            <a:endParaRPr b="1" i="0" sz="1400" u="none" cap="none" strike="noStrike">
              <a:solidFill>
                <a:srgbClr val="000000"/>
              </a:solidFill>
              <a:latin typeface="Arial"/>
              <a:ea typeface="Arial"/>
              <a:cs typeface="Arial"/>
              <a:sym typeface="Arial"/>
            </a:endParaRPr>
          </a:p>
        </p:txBody>
      </p:sp>
      <p:sp>
        <p:nvSpPr>
          <p:cNvPr descr="Right Chevron Circle&#10;" id="460" name="Google Shape;460;p6"/>
          <p:cNvSpPr/>
          <p:nvPr/>
        </p:nvSpPr>
        <p:spPr>
          <a:xfrm>
            <a:off x="540525" y="2629638"/>
            <a:ext cx="356775" cy="354800"/>
          </a:xfrm>
          <a:custGeom>
            <a:rect b="b" l="l" r="r" t="t"/>
            <a:pathLst>
              <a:path extrusionOk="0"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97" y="144"/>
                </a:moveTo>
                <a:cubicBezTo>
                  <a:pt x="93" y="149"/>
                  <a:pt x="85" y="149"/>
                  <a:pt x="80" y="144"/>
                </a:cubicBezTo>
                <a:cubicBezTo>
                  <a:pt x="75" y="139"/>
                  <a:pt x="75" y="131"/>
                  <a:pt x="80" y="126"/>
                </a:cubicBezTo>
                <a:cubicBezTo>
                  <a:pt x="106" y="100"/>
                  <a:pt x="106" y="100"/>
                  <a:pt x="106" y="100"/>
                </a:cubicBezTo>
                <a:cubicBezTo>
                  <a:pt x="80" y="74"/>
                  <a:pt x="80" y="74"/>
                  <a:pt x="80" y="74"/>
                </a:cubicBezTo>
                <a:cubicBezTo>
                  <a:pt x="75" y="69"/>
                  <a:pt x="75" y="61"/>
                  <a:pt x="80" y="56"/>
                </a:cubicBezTo>
                <a:cubicBezTo>
                  <a:pt x="85" y="51"/>
                  <a:pt x="93" y="51"/>
                  <a:pt x="97" y="56"/>
                </a:cubicBezTo>
                <a:cubicBezTo>
                  <a:pt x="141" y="100"/>
                  <a:pt x="141" y="100"/>
                  <a:pt x="141" y="100"/>
                </a:cubicBezTo>
                <a:lnTo>
                  <a:pt x="97" y="144"/>
                </a:lnTo>
                <a:close/>
              </a:path>
            </a:pathLst>
          </a:custGeom>
          <a:solidFill>
            <a:schemeClr val="dk2"/>
          </a:solidFill>
          <a:ln cap="flat" cmpd="sng" w="9525">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descr="Right Chevron Circle&#10;" id="461" name="Google Shape;461;p6"/>
          <p:cNvSpPr/>
          <p:nvPr/>
        </p:nvSpPr>
        <p:spPr>
          <a:xfrm>
            <a:off x="540550" y="3889950"/>
            <a:ext cx="356775" cy="354800"/>
          </a:xfrm>
          <a:custGeom>
            <a:rect b="b" l="l" r="r" t="t"/>
            <a:pathLst>
              <a:path extrusionOk="0"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97" y="144"/>
                </a:moveTo>
                <a:cubicBezTo>
                  <a:pt x="93" y="149"/>
                  <a:pt x="85" y="149"/>
                  <a:pt x="80" y="144"/>
                </a:cubicBezTo>
                <a:cubicBezTo>
                  <a:pt x="75" y="139"/>
                  <a:pt x="75" y="131"/>
                  <a:pt x="80" y="126"/>
                </a:cubicBezTo>
                <a:cubicBezTo>
                  <a:pt x="106" y="100"/>
                  <a:pt x="106" y="100"/>
                  <a:pt x="106" y="100"/>
                </a:cubicBezTo>
                <a:cubicBezTo>
                  <a:pt x="80" y="74"/>
                  <a:pt x="80" y="74"/>
                  <a:pt x="80" y="74"/>
                </a:cubicBezTo>
                <a:cubicBezTo>
                  <a:pt x="75" y="69"/>
                  <a:pt x="75" y="61"/>
                  <a:pt x="80" y="56"/>
                </a:cubicBezTo>
                <a:cubicBezTo>
                  <a:pt x="85" y="51"/>
                  <a:pt x="93" y="51"/>
                  <a:pt x="97" y="56"/>
                </a:cubicBezTo>
                <a:cubicBezTo>
                  <a:pt x="141" y="100"/>
                  <a:pt x="141" y="100"/>
                  <a:pt x="141" y="100"/>
                </a:cubicBezTo>
                <a:lnTo>
                  <a:pt x="97" y="144"/>
                </a:lnTo>
                <a:close/>
              </a:path>
            </a:pathLst>
          </a:custGeom>
          <a:solidFill>
            <a:schemeClr val="dk2"/>
          </a:solidFill>
          <a:ln cap="flat" cmpd="sng" w="9525">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descr="Right Chevron Circle&#10;" id="462" name="Google Shape;462;p6"/>
          <p:cNvSpPr/>
          <p:nvPr/>
        </p:nvSpPr>
        <p:spPr>
          <a:xfrm>
            <a:off x="540550" y="3259800"/>
            <a:ext cx="356775" cy="354800"/>
          </a:xfrm>
          <a:custGeom>
            <a:rect b="b" l="l" r="r" t="t"/>
            <a:pathLst>
              <a:path extrusionOk="0"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97" y="144"/>
                </a:moveTo>
                <a:cubicBezTo>
                  <a:pt x="93" y="149"/>
                  <a:pt x="85" y="149"/>
                  <a:pt x="80" y="144"/>
                </a:cubicBezTo>
                <a:cubicBezTo>
                  <a:pt x="75" y="139"/>
                  <a:pt x="75" y="131"/>
                  <a:pt x="80" y="126"/>
                </a:cubicBezTo>
                <a:cubicBezTo>
                  <a:pt x="106" y="100"/>
                  <a:pt x="106" y="100"/>
                  <a:pt x="106" y="100"/>
                </a:cubicBezTo>
                <a:cubicBezTo>
                  <a:pt x="80" y="74"/>
                  <a:pt x="80" y="74"/>
                  <a:pt x="80" y="74"/>
                </a:cubicBezTo>
                <a:cubicBezTo>
                  <a:pt x="75" y="69"/>
                  <a:pt x="75" y="61"/>
                  <a:pt x="80" y="56"/>
                </a:cubicBezTo>
                <a:cubicBezTo>
                  <a:pt x="85" y="51"/>
                  <a:pt x="93" y="51"/>
                  <a:pt x="97" y="56"/>
                </a:cubicBezTo>
                <a:cubicBezTo>
                  <a:pt x="141" y="100"/>
                  <a:pt x="141" y="100"/>
                  <a:pt x="141" y="100"/>
                </a:cubicBezTo>
                <a:lnTo>
                  <a:pt x="97" y="144"/>
                </a:lnTo>
                <a:close/>
              </a:path>
            </a:pathLst>
          </a:custGeom>
          <a:solidFill>
            <a:schemeClr val="dk2"/>
          </a:solidFill>
          <a:ln cap="flat" cmpd="sng" w="9525">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descr="Right Chevron Circle&#10;" id="463" name="Google Shape;463;p6"/>
          <p:cNvSpPr/>
          <p:nvPr/>
        </p:nvSpPr>
        <p:spPr>
          <a:xfrm>
            <a:off x="5402950" y="1999463"/>
            <a:ext cx="356775" cy="354800"/>
          </a:xfrm>
          <a:custGeom>
            <a:rect b="b" l="l" r="r" t="t"/>
            <a:pathLst>
              <a:path extrusionOk="0"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97" y="144"/>
                </a:moveTo>
                <a:cubicBezTo>
                  <a:pt x="93" y="149"/>
                  <a:pt x="85" y="149"/>
                  <a:pt x="80" y="144"/>
                </a:cubicBezTo>
                <a:cubicBezTo>
                  <a:pt x="75" y="139"/>
                  <a:pt x="75" y="131"/>
                  <a:pt x="80" y="126"/>
                </a:cubicBezTo>
                <a:cubicBezTo>
                  <a:pt x="106" y="100"/>
                  <a:pt x="106" y="100"/>
                  <a:pt x="106" y="100"/>
                </a:cubicBezTo>
                <a:cubicBezTo>
                  <a:pt x="80" y="74"/>
                  <a:pt x="80" y="74"/>
                  <a:pt x="80" y="74"/>
                </a:cubicBezTo>
                <a:cubicBezTo>
                  <a:pt x="75" y="69"/>
                  <a:pt x="75" y="61"/>
                  <a:pt x="80" y="56"/>
                </a:cubicBezTo>
                <a:cubicBezTo>
                  <a:pt x="85" y="51"/>
                  <a:pt x="93" y="51"/>
                  <a:pt x="97" y="56"/>
                </a:cubicBezTo>
                <a:cubicBezTo>
                  <a:pt x="141" y="100"/>
                  <a:pt x="141" y="100"/>
                  <a:pt x="141" y="100"/>
                </a:cubicBezTo>
                <a:lnTo>
                  <a:pt x="97" y="144"/>
                </a:lnTo>
                <a:close/>
              </a:path>
            </a:pathLst>
          </a:custGeom>
          <a:solidFill>
            <a:srgbClr val="6AA84F"/>
          </a:solidFill>
          <a:ln cap="flat" cmpd="sng" w="9525">
            <a:solidFill>
              <a:srgbClr val="6AA84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64" name="Google Shape;464;p6"/>
          <p:cNvSpPr txBox="1"/>
          <p:nvPr/>
        </p:nvSpPr>
        <p:spPr>
          <a:xfrm>
            <a:off x="5939750" y="1899850"/>
            <a:ext cx="26637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dk1"/>
                </a:solidFill>
                <a:latin typeface="Arial"/>
                <a:ea typeface="Arial"/>
                <a:cs typeface="Arial"/>
                <a:sym typeface="Arial"/>
              </a:rPr>
              <a:t>Kereskedelmi szpot kategória árubarter nélkül: </a:t>
            </a:r>
            <a:r>
              <a:rPr b="1" i="0" lang="en" sz="1200" u="none" cap="none" strike="noStrike">
                <a:solidFill>
                  <a:schemeClr val="dk1"/>
                </a:solidFill>
                <a:latin typeface="Arial"/>
                <a:ea typeface="Arial"/>
                <a:cs typeface="Arial"/>
                <a:sym typeface="Arial"/>
              </a:rPr>
              <a:t>60,259 millió Ft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 sz="1200" u="none" cap="none" strike="noStrike">
                <a:solidFill>
                  <a:srgbClr val="6AA84F"/>
                </a:solidFill>
                <a:latin typeface="Arial"/>
                <a:ea typeface="Arial"/>
                <a:cs typeface="Arial"/>
                <a:sym typeface="Arial"/>
              </a:rPr>
              <a:t>+ 2,86%</a:t>
            </a:r>
            <a:endParaRPr b="1" i="0" sz="1200" u="none" cap="none" strike="noStrike">
              <a:solidFill>
                <a:srgbClr val="6AA84F"/>
              </a:solidFill>
              <a:latin typeface="Arial"/>
              <a:ea typeface="Arial"/>
              <a:cs typeface="Arial"/>
              <a:sym typeface="Arial"/>
            </a:endParaRPr>
          </a:p>
        </p:txBody>
      </p:sp>
      <p:sp>
        <p:nvSpPr>
          <p:cNvPr id="465" name="Google Shape;465;p6"/>
          <p:cNvSpPr txBox="1"/>
          <p:nvPr/>
        </p:nvSpPr>
        <p:spPr>
          <a:xfrm>
            <a:off x="5939750" y="2530000"/>
            <a:ext cx="26637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dk1"/>
                </a:solidFill>
                <a:latin typeface="Arial"/>
                <a:ea typeface="Arial"/>
                <a:cs typeface="Arial"/>
                <a:sym typeface="Arial"/>
              </a:rPr>
              <a:t>Kereskedelmi non-szpot kategória árubarter nélkül: </a:t>
            </a:r>
            <a:r>
              <a:rPr b="1" i="0" lang="en" sz="1200" u="none" cap="none" strike="noStrike">
                <a:solidFill>
                  <a:schemeClr val="dk1"/>
                </a:solidFill>
                <a:highlight>
                  <a:srgbClr val="FFFFFF"/>
                </a:highlight>
                <a:latin typeface="Arial"/>
                <a:ea typeface="Arial"/>
                <a:cs typeface="Arial"/>
                <a:sym typeface="Arial"/>
              </a:rPr>
              <a:t>4,635 millió Ft</a:t>
            </a:r>
            <a:endParaRPr b="1" i="0" sz="1200" u="none" cap="none" strike="noStrike">
              <a:solidFill>
                <a:schemeClr val="dk1"/>
              </a:solidFill>
              <a:highlight>
                <a:srgbClr val="FFFFFF"/>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 sz="1200" u="none" cap="none" strike="noStrike">
                <a:solidFill>
                  <a:srgbClr val="E0301E"/>
                </a:solidFill>
                <a:highlight>
                  <a:srgbClr val="FFFFFF"/>
                </a:highlight>
                <a:latin typeface="Arial"/>
                <a:ea typeface="Arial"/>
                <a:cs typeface="Arial"/>
                <a:sym typeface="Arial"/>
              </a:rPr>
              <a:t>- 3,13%</a:t>
            </a:r>
            <a:endParaRPr b="1" i="0" sz="1200" u="none" cap="none" strike="noStrike">
              <a:solidFill>
                <a:srgbClr val="E0301E"/>
              </a:solidFill>
              <a:highlight>
                <a:srgbClr val="FFFFFF"/>
              </a:highlight>
              <a:latin typeface="Arial"/>
              <a:ea typeface="Arial"/>
              <a:cs typeface="Arial"/>
              <a:sym typeface="Arial"/>
            </a:endParaRPr>
          </a:p>
        </p:txBody>
      </p:sp>
      <p:sp>
        <p:nvSpPr>
          <p:cNvPr id="466" name="Google Shape;466;p6"/>
          <p:cNvSpPr txBox="1"/>
          <p:nvPr/>
        </p:nvSpPr>
        <p:spPr>
          <a:xfrm>
            <a:off x="5939763" y="3160150"/>
            <a:ext cx="26637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dk1"/>
                </a:solidFill>
                <a:latin typeface="Arial"/>
                <a:ea typeface="Arial"/>
                <a:cs typeface="Arial"/>
                <a:sym typeface="Arial"/>
              </a:rPr>
              <a:t>Állami szpot, non-szpot, TCR: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8,533 millió Ft</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 sz="1200" u="none" cap="none" strike="noStrike">
                <a:solidFill>
                  <a:srgbClr val="E0301E"/>
                </a:solidFill>
                <a:latin typeface="Arial"/>
                <a:ea typeface="Arial"/>
                <a:cs typeface="Arial"/>
                <a:sym typeface="Arial"/>
              </a:rPr>
              <a:t>- 13,23%</a:t>
            </a:r>
            <a:endParaRPr b="1" i="0" sz="1200" u="none" cap="none" strike="noStrike">
              <a:solidFill>
                <a:srgbClr val="E0301E"/>
              </a:solidFill>
              <a:latin typeface="Arial"/>
              <a:ea typeface="Arial"/>
              <a:cs typeface="Arial"/>
              <a:sym typeface="Arial"/>
            </a:endParaRPr>
          </a:p>
        </p:txBody>
      </p:sp>
      <p:sp>
        <p:nvSpPr>
          <p:cNvPr id="467" name="Google Shape;467;p6"/>
          <p:cNvSpPr txBox="1"/>
          <p:nvPr/>
        </p:nvSpPr>
        <p:spPr>
          <a:xfrm>
            <a:off x="5939750" y="3882700"/>
            <a:ext cx="26637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Árubarter: </a:t>
            </a:r>
            <a:r>
              <a:rPr b="1" i="0" lang="en" sz="1200" u="none" cap="none" strike="noStrike">
                <a:solidFill>
                  <a:schemeClr val="dk1"/>
                </a:solidFill>
                <a:highlight>
                  <a:srgbClr val="FFFFFF"/>
                </a:highlight>
                <a:latin typeface="Arial"/>
                <a:ea typeface="Arial"/>
                <a:cs typeface="Arial"/>
                <a:sym typeface="Arial"/>
              </a:rPr>
              <a:t>1,321 millió Ft</a:t>
            </a:r>
            <a:endParaRPr b="1" i="0" sz="1200" u="none" cap="none" strike="noStrike">
              <a:solidFill>
                <a:schemeClr val="dk1"/>
              </a:solidFill>
              <a:highlight>
                <a:srgbClr val="FFFFFF"/>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 sz="1200" u="none" cap="none" strike="noStrike">
                <a:solidFill>
                  <a:srgbClr val="E0301E"/>
                </a:solidFill>
                <a:highlight>
                  <a:srgbClr val="FFFFFF"/>
                </a:highlight>
                <a:latin typeface="Arial"/>
                <a:ea typeface="Arial"/>
                <a:cs typeface="Arial"/>
                <a:sym typeface="Arial"/>
              </a:rPr>
              <a:t>- 26,52%</a:t>
            </a:r>
            <a:endParaRPr b="1" i="0" sz="1200" u="none" cap="none" strike="noStrike">
              <a:solidFill>
                <a:srgbClr val="E0301E"/>
              </a:solidFill>
              <a:highlight>
                <a:srgbClr val="FFFFFF"/>
              </a:highlight>
              <a:latin typeface="Arial"/>
              <a:ea typeface="Arial"/>
              <a:cs typeface="Arial"/>
              <a:sym typeface="Arial"/>
            </a:endParaRPr>
          </a:p>
        </p:txBody>
      </p:sp>
      <p:sp>
        <p:nvSpPr>
          <p:cNvPr descr="Right Chevron Circle&#10;" id="468" name="Google Shape;468;p6"/>
          <p:cNvSpPr/>
          <p:nvPr/>
        </p:nvSpPr>
        <p:spPr>
          <a:xfrm>
            <a:off x="5402925" y="2629638"/>
            <a:ext cx="356775" cy="354800"/>
          </a:xfrm>
          <a:custGeom>
            <a:rect b="b" l="l" r="r" t="t"/>
            <a:pathLst>
              <a:path extrusionOk="0"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97" y="144"/>
                </a:moveTo>
                <a:cubicBezTo>
                  <a:pt x="93" y="149"/>
                  <a:pt x="85" y="149"/>
                  <a:pt x="80" y="144"/>
                </a:cubicBezTo>
                <a:cubicBezTo>
                  <a:pt x="75" y="139"/>
                  <a:pt x="75" y="131"/>
                  <a:pt x="80" y="126"/>
                </a:cubicBezTo>
                <a:cubicBezTo>
                  <a:pt x="106" y="100"/>
                  <a:pt x="106" y="100"/>
                  <a:pt x="106" y="100"/>
                </a:cubicBezTo>
                <a:cubicBezTo>
                  <a:pt x="80" y="74"/>
                  <a:pt x="80" y="74"/>
                  <a:pt x="80" y="74"/>
                </a:cubicBezTo>
                <a:cubicBezTo>
                  <a:pt x="75" y="69"/>
                  <a:pt x="75" y="61"/>
                  <a:pt x="80" y="56"/>
                </a:cubicBezTo>
                <a:cubicBezTo>
                  <a:pt x="85" y="51"/>
                  <a:pt x="93" y="51"/>
                  <a:pt x="97" y="56"/>
                </a:cubicBezTo>
                <a:cubicBezTo>
                  <a:pt x="141" y="100"/>
                  <a:pt x="141" y="100"/>
                  <a:pt x="141" y="100"/>
                </a:cubicBezTo>
                <a:lnTo>
                  <a:pt x="97" y="144"/>
                </a:lnTo>
                <a:close/>
              </a:path>
            </a:pathLst>
          </a:custGeom>
          <a:solidFill>
            <a:srgbClr val="6AA84F"/>
          </a:solidFill>
          <a:ln cap="flat" cmpd="sng" w="9525">
            <a:solidFill>
              <a:srgbClr val="6AA84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descr="Right Chevron Circle&#10;" id="469" name="Google Shape;469;p6"/>
          <p:cNvSpPr/>
          <p:nvPr/>
        </p:nvSpPr>
        <p:spPr>
          <a:xfrm>
            <a:off x="5402950" y="3889950"/>
            <a:ext cx="356775" cy="354800"/>
          </a:xfrm>
          <a:custGeom>
            <a:rect b="b" l="l" r="r" t="t"/>
            <a:pathLst>
              <a:path extrusionOk="0"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97" y="144"/>
                </a:moveTo>
                <a:cubicBezTo>
                  <a:pt x="93" y="149"/>
                  <a:pt x="85" y="149"/>
                  <a:pt x="80" y="144"/>
                </a:cubicBezTo>
                <a:cubicBezTo>
                  <a:pt x="75" y="139"/>
                  <a:pt x="75" y="131"/>
                  <a:pt x="80" y="126"/>
                </a:cubicBezTo>
                <a:cubicBezTo>
                  <a:pt x="106" y="100"/>
                  <a:pt x="106" y="100"/>
                  <a:pt x="106" y="100"/>
                </a:cubicBezTo>
                <a:cubicBezTo>
                  <a:pt x="80" y="74"/>
                  <a:pt x="80" y="74"/>
                  <a:pt x="80" y="74"/>
                </a:cubicBezTo>
                <a:cubicBezTo>
                  <a:pt x="75" y="69"/>
                  <a:pt x="75" y="61"/>
                  <a:pt x="80" y="56"/>
                </a:cubicBezTo>
                <a:cubicBezTo>
                  <a:pt x="85" y="51"/>
                  <a:pt x="93" y="51"/>
                  <a:pt x="97" y="56"/>
                </a:cubicBezTo>
                <a:cubicBezTo>
                  <a:pt x="141" y="100"/>
                  <a:pt x="141" y="100"/>
                  <a:pt x="141" y="100"/>
                </a:cubicBezTo>
                <a:lnTo>
                  <a:pt x="97" y="144"/>
                </a:lnTo>
                <a:close/>
              </a:path>
            </a:pathLst>
          </a:custGeom>
          <a:solidFill>
            <a:srgbClr val="6AA84F"/>
          </a:solidFill>
          <a:ln cap="flat" cmpd="sng" w="9525">
            <a:solidFill>
              <a:srgbClr val="6AA84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descr="Right Chevron Circle&#10;" id="470" name="Google Shape;470;p6"/>
          <p:cNvSpPr/>
          <p:nvPr/>
        </p:nvSpPr>
        <p:spPr>
          <a:xfrm>
            <a:off x="5402950" y="3259800"/>
            <a:ext cx="356775" cy="354800"/>
          </a:xfrm>
          <a:custGeom>
            <a:rect b="b" l="l" r="r" t="t"/>
            <a:pathLst>
              <a:path extrusionOk="0"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97" y="144"/>
                </a:moveTo>
                <a:cubicBezTo>
                  <a:pt x="93" y="149"/>
                  <a:pt x="85" y="149"/>
                  <a:pt x="80" y="144"/>
                </a:cubicBezTo>
                <a:cubicBezTo>
                  <a:pt x="75" y="139"/>
                  <a:pt x="75" y="131"/>
                  <a:pt x="80" y="126"/>
                </a:cubicBezTo>
                <a:cubicBezTo>
                  <a:pt x="106" y="100"/>
                  <a:pt x="106" y="100"/>
                  <a:pt x="106" y="100"/>
                </a:cubicBezTo>
                <a:cubicBezTo>
                  <a:pt x="80" y="74"/>
                  <a:pt x="80" y="74"/>
                  <a:pt x="80" y="74"/>
                </a:cubicBezTo>
                <a:cubicBezTo>
                  <a:pt x="75" y="69"/>
                  <a:pt x="75" y="61"/>
                  <a:pt x="80" y="56"/>
                </a:cubicBezTo>
                <a:cubicBezTo>
                  <a:pt x="85" y="51"/>
                  <a:pt x="93" y="51"/>
                  <a:pt x="97" y="56"/>
                </a:cubicBezTo>
                <a:cubicBezTo>
                  <a:pt x="141" y="100"/>
                  <a:pt x="141" y="100"/>
                  <a:pt x="141" y="100"/>
                </a:cubicBezTo>
                <a:lnTo>
                  <a:pt x="97" y="144"/>
                </a:lnTo>
                <a:close/>
              </a:path>
            </a:pathLst>
          </a:custGeom>
          <a:solidFill>
            <a:srgbClr val="6AA84F"/>
          </a:solidFill>
          <a:ln cap="flat" cmpd="sng" w="9525">
            <a:solidFill>
              <a:srgbClr val="6AA84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71" name="Google Shape;471;p6"/>
          <p:cNvSpPr/>
          <p:nvPr/>
        </p:nvSpPr>
        <p:spPr>
          <a:xfrm>
            <a:off x="540525" y="1214450"/>
            <a:ext cx="3380700" cy="588300"/>
          </a:xfrm>
          <a:prstGeom prst="roundRect">
            <a:avLst>
              <a:gd fmla="val 16667" name="adj"/>
            </a:avLst>
          </a:prstGeom>
          <a:solidFill>
            <a:schemeClr val="lt2"/>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Televíziós reklámpiaci kategóriák árbevételei 2021-ben</a:t>
            </a:r>
            <a:endParaRPr b="0" i="0" sz="1300" u="none" cap="none" strike="noStrike">
              <a:solidFill>
                <a:srgbClr val="000000"/>
              </a:solidFill>
              <a:latin typeface="Arial"/>
              <a:ea typeface="Arial"/>
              <a:cs typeface="Arial"/>
              <a:sym typeface="Arial"/>
            </a:endParaRPr>
          </a:p>
        </p:txBody>
      </p:sp>
      <p:sp>
        <p:nvSpPr>
          <p:cNvPr id="472" name="Google Shape;472;p6"/>
          <p:cNvSpPr/>
          <p:nvPr/>
        </p:nvSpPr>
        <p:spPr>
          <a:xfrm>
            <a:off x="5402925" y="1214450"/>
            <a:ext cx="3383400" cy="588300"/>
          </a:xfrm>
          <a:prstGeom prst="roundRect">
            <a:avLst>
              <a:gd fmla="val 16667" name="adj"/>
            </a:avLst>
          </a:prstGeom>
          <a:solidFill>
            <a:schemeClr val="lt2"/>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Televíziós reklámpiaci kategóriák árbevételei 2022-ben</a:t>
            </a:r>
            <a:endParaRPr b="0" i="0" sz="1400" u="none" cap="none" strike="noStrike">
              <a:solidFill>
                <a:srgbClr val="000000"/>
              </a:solidFill>
              <a:latin typeface="Arial"/>
              <a:ea typeface="Arial"/>
              <a:cs typeface="Arial"/>
              <a:sym typeface="Arial"/>
            </a:endParaRPr>
          </a:p>
        </p:txBody>
      </p:sp>
      <p:sp>
        <p:nvSpPr>
          <p:cNvPr descr="Arrow Increase&#10;" id="473" name="Google Shape;473;p6"/>
          <p:cNvSpPr/>
          <p:nvPr/>
        </p:nvSpPr>
        <p:spPr>
          <a:xfrm>
            <a:off x="6720840" y="2381637"/>
            <a:ext cx="137160" cy="137160"/>
          </a:xfrm>
          <a:custGeom>
            <a:rect b="b" l="l" r="r" t="t"/>
            <a:pathLst>
              <a:path extrusionOk="0" h="202" w="201">
                <a:moveTo>
                  <a:pt x="176" y="43"/>
                </a:moveTo>
                <a:cubicBezTo>
                  <a:pt x="23" y="197"/>
                  <a:pt x="23" y="197"/>
                  <a:pt x="23" y="197"/>
                </a:cubicBezTo>
                <a:cubicBezTo>
                  <a:pt x="18" y="202"/>
                  <a:pt x="10" y="202"/>
                  <a:pt x="5" y="197"/>
                </a:cubicBezTo>
                <a:cubicBezTo>
                  <a:pt x="0" y="192"/>
                  <a:pt x="0" y="184"/>
                  <a:pt x="5" y="179"/>
                </a:cubicBezTo>
                <a:cubicBezTo>
                  <a:pt x="159" y="25"/>
                  <a:pt x="159" y="25"/>
                  <a:pt x="159" y="25"/>
                </a:cubicBezTo>
                <a:cubicBezTo>
                  <a:pt x="39" y="25"/>
                  <a:pt x="39" y="25"/>
                  <a:pt x="39" y="25"/>
                </a:cubicBezTo>
                <a:cubicBezTo>
                  <a:pt x="32" y="25"/>
                  <a:pt x="26" y="20"/>
                  <a:pt x="26" y="13"/>
                </a:cubicBezTo>
                <a:cubicBezTo>
                  <a:pt x="26" y="6"/>
                  <a:pt x="32" y="0"/>
                  <a:pt x="39" y="0"/>
                </a:cubicBezTo>
                <a:cubicBezTo>
                  <a:pt x="201" y="0"/>
                  <a:pt x="201" y="0"/>
                  <a:pt x="201" y="0"/>
                </a:cubicBezTo>
                <a:cubicBezTo>
                  <a:pt x="201" y="163"/>
                  <a:pt x="201" y="163"/>
                  <a:pt x="201" y="163"/>
                </a:cubicBezTo>
                <a:cubicBezTo>
                  <a:pt x="201" y="170"/>
                  <a:pt x="196" y="175"/>
                  <a:pt x="189" y="175"/>
                </a:cubicBezTo>
                <a:cubicBezTo>
                  <a:pt x="182" y="175"/>
                  <a:pt x="176" y="170"/>
                  <a:pt x="176" y="163"/>
                </a:cubicBezTo>
                <a:lnTo>
                  <a:pt x="176" y="43"/>
                </a:lnTo>
                <a:close/>
              </a:path>
            </a:pathLst>
          </a:custGeom>
          <a:solidFill>
            <a:srgbClr val="6AA84F"/>
          </a:solidFill>
          <a:ln cap="flat" cmpd="sng" w="9525">
            <a:solidFill>
              <a:srgbClr val="6AA84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AA84F"/>
              </a:solidFill>
              <a:latin typeface="Arial"/>
              <a:ea typeface="Arial"/>
              <a:cs typeface="Arial"/>
              <a:sym typeface="Arial"/>
            </a:endParaRPr>
          </a:p>
        </p:txBody>
      </p:sp>
      <p:sp>
        <p:nvSpPr>
          <p:cNvPr descr="Arrow Decrease&#10;" id="474" name="Google Shape;474;p6"/>
          <p:cNvSpPr/>
          <p:nvPr/>
        </p:nvSpPr>
        <p:spPr>
          <a:xfrm>
            <a:off x="6720840" y="3639312"/>
            <a:ext cx="137160" cy="137160"/>
          </a:xfrm>
          <a:custGeom>
            <a:rect b="b" l="l" r="r" t="t"/>
            <a:pathLst>
              <a:path extrusionOk="0" h="202" w="201">
                <a:moveTo>
                  <a:pt x="176" y="159"/>
                </a:moveTo>
                <a:cubicBezTo>
                  <a:pt x="176" y="39"/>
                  <a:pt x="176" y="39"/>
                  <a:pt x="176" y="39"/>
                </a:cubicBezTo>
                <a:cubicBezTo>
                  <a:pt x="176" y="32"/>
                  <a:pt x="182" y="27"/>
                  <a:pt x="189" y="27"/>
                </a:cubicBezTo>
                <a:cubicBezTo>
                  <a:pt x="195" y="27"/>
                  <a:pt x="201" y="32"/>
                  <a:pt x="201" y="39"/>
                </a:cubicBezTo>
                <a:cubicBezTo>
                  <a:pt x="201" y="202"/>
                  <a:pt x="201" y="202"/>
                  <a:pt x="201" y="202"/>
                </a:cubicBezTo>
                <a:cubicBezTo>
                  <a:pt x="39" y="202"/>
                  <a:pt x="39" y="202"/>
                  <a:pt x="39" y="202"/>
                </a:cubicBezTo>
                <a:cubicBezTo>
                  <a:pt x="32" y="202"/>
                  <a:pt x="26" y="196"/>
                  <a:pt x="26" y="189"/>
                </a:cubicBezTo>
                <a:cubicBezTo>
                  <a:pt x="26" y="182"/>
                  <a:pt x="32" y="177"/>
                  <a:pt x="39" y="177"/>
                </a:cubicBezTo>
                <a:cubicBezTo>
                  <a:pt x="158" y="177"/>
                  <a:pt x="158" y="177"/>
                  <a:pt x="158" y="177"/>
                </a:cubicBezTo>
                <a:cubicBezTo>
                  <a:pt x="5" y="23"/>
                  <a:pt x="5" y="23"/>
                  <a:pt x="5" y="23"/>
                </a:cubicBezTo>
                <a:cubicBezTo>
                  <a:pt x="0" y="18"/>
                  <a:pt x="0" y="10"/>
                  <a:pt x="5" y="5"/>
                </a:cubicBezTo>
                <a:cubicBezTo>
                  <a:pt x="10" y="0"/>
                  <a:pt x="17" y="0"/>
                  <a:pt x="22" y="5"/>
                </a:cubicBezTo>
                <a:lnTo>
                  <a:pt x="176" y="159"/>
                </a:lnTo>
                <a:close/>
              </a:path>
            </a:pathLst>
          </a:custGeom>
          <a:solidFill>
            <a:srgbClr val="E0301E"/>
          </a:solidFill>
          <a:ln cap="flat" cmpd="sng" w="9525">
            <a:solidFill>
              <a:srgbClr val="E0301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descr="Arrow Decrease&#10;" id="475" name="Google Shape;475;p6"/>
          <p:cNvSpPr/>
          <p:nvPr/>
        </p:nvSpPr>
        <p:spPr>
          <a:xfrm>
            <a:off x="6720840" y="3006875"/>
            <a:ext cx="137160" cy="137160"/>
          </a:xfrm>
          <a:custGeom>
            <a:rect b="b" l="l" r="r" t="t"/>
            <a:pathLst>
              <a:path extrusionOk="0" h="202" w="201">
                <a:moveTo>
                  <a:pt x="176" y="159"/>
                </a:moveTo>
                <a:cubicBezTo>
                  <a:pt x="176" y="39"/>
                  <a:pt x="176" y="39"/>
                  <a:pt x="176" y="39"/>
                </a:cubicBezTo>
                <a:cubicBezTo>
                  <a:pt x="176" y="32"/>
                  <a:pt x="182" y="27"/>
                  <a:pt x="189" y="27"/>
                </a:cubicBezTo>
                <a:cubicBezTo>
                  <a:pt x="195" y="27"/>
                  <a:pt x="201" y="32"/>
                  <a:pt x="201" y="39"/>
                </a:cubicBezTo>
                <a:cubicBezTo>
                  <a:pt x="201" y="202"/>
                  <a:pt x="201" y="202"/>
                  <a:pt x="201" y="202"/>
                </a:cubicBezTo>
                <a:cubicBezTo>
                  <a:pt x="39" y="202"/>
                  <a:pt x="39" y="202"/>
                  <a:pt x="39" y="202"/>
                </a:cubicBezTo>
                <a:cubicBezTo>
                  <a:pt x="32" y="202"/>
                  <a:pt x="26" y="196"/>
                  <a:pt x="26" y="189"/>
                </a:cubicBezTo>
                <a:cubicBezTo>
                  <a:pt x="26" y="182"/>
                  <a:pt x="32" y="177"/>
                  <a:pt x="39" y="177"/>
                </a:cubicBezTo>
                <a:cubicBezTo>
                  <a:pt x="158" y="177"/>
                  <a:pt x="158" y="177"/>
                  <a:pt x="158" y="177"/>
                </a:cubicBezTo>
                <a:cubicBezTo>
                  <a:pt x="5" y="23"/>
                  <a:pt x="5" y="23"/>
                  <a:pt x="5" y="23"/>
                </a:cubicBezTo>
                <a:cubicBezTo>
                  <a:pt x="0" y="18"/>
                  <a:pt x="0" y="10"/>
                  <a:pt x="5" y="5"/>
                </a:cubicBezTo>
                <a:cubicBezTo>
                  <a:pt x="10" y="0"/>
                  <a:pt x="17" y="0"/>
                  <a:pt x="22" y="5"/>
                </a:cubicBezTo>
                <a:lnTo>
                  <a:pt x="176" y="159"/>
                </a:lnTo>
                <a:close/>
              </a:path>
            </a:pathLst>
          </a:custGeom>
          <a:solidFill>
            <a:srgbClr val="E0301E"/>
          </a:solidFill>
          <a:ln cap="flat" cmpd="sng" w="9525">
            <a:solidFill>
              <a:srgbClr val="E0301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descr="Arrow Decrease&#10;" id="476" name="Google Shape;476;p6"/>
          <p:cNvSpPr/>
          <p:nvPr/>
        </p:nvSpPr>
        <p:spPr>
          <a:xfrm>
            <a:off x="6720840" y="4178808"/>
            <a:ext cx="137160" cy="137160"/>
          </a:xfrm>
          <a:custGeom>
            <a:rect b="b" l="l" r="r" t="t"/>
            <a:pathLst>
              <a:path extrusionOk="0" h="202" w="201">
                <a:moveTo>
                  <a:pt x="176" y="159"/>
                </a:moveTo>
                <a:cubicBezTo>
                  <a:pt x="176" y="39"/>
                  <a:pt x="176" y="39"/>
                  <a:pt x="176" y="39"/>
                </a:cubicBezTo>
                <a:cubicBezTo>
                  <a:pt x="176" y="32"/>
                  <a:pt x="182" y="27"/>
                  <a:pt x="189" y="27"/>
                </a:cubicBezTo>
                <a:cubicBezTo>
                  <a:pt x="195" y="27"/>
                  <a:pt x="201" y="32"/>
                  <a:pt x="201" y="39"/>
                </a:cubicBezTo>
                <a:cubicBezTo>
                  <a:pt x="201" y="202"/>
                  <a:pt x="201" y="202"/>
                  <a:pt x="201" y="202"/>
                </a:cubicBezTo>
                <a:cubicBezTo>
                  <a:pt x="39" y="202"/>
                  <a:pt x="39" y="202"/>
                  <a:pt x="39" y="202"/>
                </a:cubicBezTo>
                <a:cubicBezTo>
                  <a:pt x="32" y="202"/>
                  <a:pt x="26" y="196"/>
                  <a:pt x="26" y="189"/>
                </a:cubicBezTo>
                <a:cubicBezTo>
                  <a:pt x="26" y="182"/>
                  <a:pt x="32" y="177"/>
                  <a:pt x="39" y="177"/>
                </a:cubicBezTo>
                <a:cubicBezTo>
                  <a:pt x="158" y="177"/>
                  <a:pt x="158" y="177"/>
                  <a:pt x="158" y="177"/>
                </a:cubicBezTo>
                <a:cubicBezTo>
                  <a:pt x="5" y="23"/>
                  <a:pt x="5" y="23"/>
                  <a:pt x="5" y="23"/>
                </a:cubicBezTo>
                <a:cubicBezTo>
                  <a:pt x="0" y="18"/>
                  <a:pt x="0" y="10"/>
                  <a:pt x="5" y="5"/>
                </a:cubicBezTo>
                <a:cubicBezTo>
                  <a:pt x="10" y="0"/>
                  <a:pt x="17" y="0"/>
                  <a:pt x="22" y="5"/>
                </a:cubicBezTo>
                <a:lnTo>
                  <a:pt x="176" y="159"/>
                </a:lnTo>
                <a:close/>
              </a:path>
            </a:pathLst>
          </a:custGeom>
          <a:solidFill>
            <a:srgbClr val="E0301E"/>
          </a:solidFill>
          <a:ln cap="flat" cmpd="sng" w="9525">
            <a:solidFill>
              <a:srgbClr val="E0301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0" name="Shape 480"/>
        <p:cNvGrpSpPr/>
        <p:nvPr/>
      </p:nvGrpSpPr>
      <p:grpSpPr>
        <a:xfrm>
          <a:off x="0" y="0"/>
          <a:ext cx="0" cy="0"/>
          <a:chOff x="0" y="0"/>
          <a:chExt cx="0" cy="0"/>
        </a:xfrm>
      </p:grpSpPr>
      <p:sp>
        <p:nvSpPr>
          <p:cNvPr id="481" name="Google Shape;481;p7"/>
          <p:cNvSpPr txBox="1"/>
          <p:nvPr>
            <p:ph type="title"/>
          </p:nvPr>
        </p:nvSpPr>
        <p:spPr>
          <a:xfrm>
            <a:off x="311700" y="445025"/>
            <a:ext cx="8520600" cy="5727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A hazai televíziós reklámpiac 2022-ben is megtartotta masszív jövedelemtermelő képességét: a reklámpiaci szegmens továbbra is stabil és válságálló</a:t>
            </a:r>
            <a:endParaRPr sz="1800"/>
          </a:p>
        </p:txBody>
      </p:sp>
      <p:pic>
        <p:nvPicPr>
          <p:cNvPr descr="C:\Documents and Settings\krisztina.wrana\Local Settings\Temporary Internet Files\Content.Word\Meme_logo.png" id="482" name="Google Shape;482;p7"/>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pic>
        <p:nvPicPr>
          <p:cNvPr id="483" name="Google Shape;483;p7" title="Chart"/>
          <p:cNvPicPr preferRelativeResize="0"/>
          <p:nvPr/>
        </p:nvPicPr>
        <p:blipFill rotWithShape="1">
          <a:blip r:embed="rId4">
            <a:alphaModFix/>
          </a:blip>
          <a:srcRect b="0" l="0" r="0" t="0"/>
          <a:stretch/>
        </p:blipFill>
        <p:spPr>
          <a:xfrm>
            <a:off x="605405" y="1345130"/>
            <a:ext cx="5280484" cy="3109500"/>
          </a:xfrm>
          <a:prstGeom prst="rect">
            <a:avLst/>
          </a:prstGeom>
          <a:noFill/>
          <a:ln>
            <a:noFill/>
          </a:ln>
        </p:spPr>
      </p:pic>
      <p:sp>
        <p:nvSpPr>
          <p:cNvPr id="484" name="Google Shape;484;p7"/>
          <p:cNvSpPr/>
          <p:nvPr/>
        </p:nvSpPr>
        <p:spPr>
          <a:xfrm rot="5400000">
            <a:off x="5162200" y="2700425"/>
            <a:ext cx="2335175" cy="457900"/>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5" name="Google Shape;485;p7"/>
          <p:cNvSpPr/>
          <p:nvPr/>
        </p:nvSpPr>
        <p:spPr>
          <a:xfrm>
            <a:off x="6684264" y="1480212"/>
            <a:ext cx="1804800" cy="13152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dk1"/>
                </a:solidFill>
                <a:latin typeface="Arial"/>
                <a:ea typeface="Arial"/>
                <a:cs typeface="Arial"/>
                <a:sym typeface="Arial"/>
              </a:rPr>
              <a:t>A televíziós reklám szegmens </a:t>
            </a:r>
            <a:r>
              <a:rPr b="1" i="0" lang="en" sz="1100" u="none" cap="none" strike="noStrike">
                <a:solidFill>
                  <a:schemeClr val="dk1"/>
                </a:solidFill>
                <a:latin typeface="Arial"/>
                <a:ea typeface="Arial"/>
                <a:cs typeface="Arial"/>
                <a:sym typeface="Arial"/>
              </a:rPr>
              <a:t>stabil</a:t>
            </a:r>
            <a:r>
              <a:rPr b="0" i="0" lang="en" sz="1100" u="none" cap="none" strike="noStrike">
                <a:solidFill>
                  <a:schemeClr val="dk1"/>
                </a:solidFill>
                <a:latin typeface="Arial"/>
                <a:ea typeface="Arial"/>
                <a:cs typeface="Arial"/>
                <a:sym typeface="Arial"/>
              </a:rPr>
              <a:t> és </a:t>
            </a:r>
            <a:r>
              <a:rPr b="1" i="0" lang="en" sz="1100" u="none" cap="none" strike="noStrike">
                <a:solidFill>
                  <a:schemeClr val="dk1"/>
                </a:solidFill>
                <a:latin typeface="Arial"/>
                <a:ea typeface="Arial"/>
                <a:cs typeface="Arial"/>
                <a:sym typeface="Arial"/>
              </a:rPr>
              <a:t>válságálló, jövedelemtermelő képessége </a:t>
            </a:r>
            <a:r>
              <a:rPr b="0" i="0" lang="en" sz="1100" u="none" cap="none" strike="noStrike">
                <a:solidFill>
                  <a:schemeClr val="dk1"/>
                </a:solidFill>
                <a:latin typeface="Arial"/>
                <a:ea typeface="Arial"/>
                <a:cs typeface="Arial"/>
                <a:sym typeface="Arial"/>
              </a:rPr>
              <a:t>továbbra is </a:t>
            </a:r>
            <a:r>
              <a:rPr b="1" i="0" lang="en" sz="1100" u="none" cap="none" strike="noStrike">
                <a:solidFill>
                  <a:schemeClr val="dk1"/>
                </a:solidFill>
                <a:latin typeface="Arial"/>
                <a:ea typeface="Arial"/>
                <a:cs typeface="Arial"/>
                <a:sym typeface="Arial"/>
              </a:rPr>
              <a:t>kiemelkedő</a:t>
            </a:r>
            <a:endParaRPr b="0" i="0" sz="1300" u="none" cap="none" strike="noStrike">
              <a:solidFill>
                <a:srgbClr val="000000"/>
              </a:solidFill>
              <a:latin typeface="Arial"/>
              <a:ea typeface="Arial"/>
              <a:cs typeface="Arial"/>
              <a:sym typeface="Arial"/>
            </a:endParaRPr>
          </a:p>
        </p:txBody>
      </p:sp>
      <p:sp>
        <p:nvSpPr>
          <p:cNvPr id="486" name="Google Shape;486;p7"/>
          <p:cNvSpPr/>
          <p:nvPr/>
        </p:nvSpPr>
        <p:spPr>
          <a:xfrm>
            <a:off x="6684264" y="3108987"/>
            <a:ext cx="1804800" cy="13152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1" i="0" lang="en" sz="1100" u="none" cap="none" strike="noStrike">
                <a:solidFill>
                  <a:srgbClr val="000000"/>
                </a:solidFill>
                <a:latin typeface="Arial"/>
                <a:ea typeface="Arial"/>
                <a:cs typeface="Arial"/>
                <a:sym typeface="Arial"/>
              </a:rPr>
              <a:t>Árubarter nélkül</a:t>
            </a:r>
            <a:r>
              <a:rPr b="0" i="0" lang="en" sz="1100" u="none" cap="none" strike="noStrike">
                <a:solidFill>
                  <a:srgbClr val="000000"/>
                </a:solidFill>
                <a:latin typeface="Arial"/>
                <a:ea typeface="Arial"/>
                <a:cs typeface="Arial"/>
                <a:sym typeface="Arial"/>
              </a:rPr>
              <a:t> számítva a </a:t>
            </a:r>
            <a:r>
              <a:rPr b="1" i="0" lang="en" sz="1100" u="none" cap="none" strike="noStrike">
                <a:solidFill>
                  <a:srgbClr val="000000"/>
                </a:solidFill>
                <a:latin typeface="Arial"/>
                <a:ea typeface="Arial"/>
                <a:cs typeface="Arial"/>
                <a:sym typeface="Arial"/>
              </a:rPr>
              <a:t>televíziós reklámpiaci bevételek</a:t>
            </a:r>
            <a:r>
              <a:rPr b="0" i="0" lang="en" sz="1100" u="none" cap="none" strike="noStrike">
                <a:solidFill>
                  <a:srgbClr val="000000"/>
                </a:solidFill>
                <a:latin typeface="Arial"/>
                <a:ea typeface="Arial"/>
                <a:cs typeface="Arial"/>
                <a:sym typeface="Arial"/>
              </a:rPr>
              <a:t> </a:t>
            </a:r>
            <a:r>
              <a:rPr b="1" i="0" lang="en" sz="1100" u="none" cap="none" strike="noStrike">
                <a:solidFill>
                  <a:srgbClr val="000000"/>
                </a:solidFill>
                <a:latin typeface="Arial"/>
                <a:ea typeface="Arial"/>
                <a:cs typeface="Arial"/>
                <a:sym typeface="Arial"/>
              </a:rPr>
              <a:t>tovább növekedtek</a:t>
            </a:r>
            <a:r>
              <a:rPr b="0" i="0" lang="en" sz="1100" u="none" cap="none" strike="noStrike">
                <a:solidFill>
                  <a:srgbClr val="000000"/>
                </a:solidFill>
                <a:latin typeface="Arial"/>
                <a:ea typeface="Arial"/>
                <a:cs typeface="Arial"/>
                <a:sym typeface="Arial"/>
              </a:rPr>
              <a:t> </a:t>
            </a:r>
            <a:r>
              <a:rPr b="1" i="0" lang="en" sz="1100" u="none" cap="none" strike="noStrike">
                <a:solidFill>
                  <a:srgbClr val="000000"/>
                </a:solidFill>
                <a:latin typeface="Arial"/>
                <a:ea typeface="Arial"/>
                <a:cs typeface="Arial"/>
                <a:sym typeface="Arial"/>
              </a:rPr>
              <a:t>2022-ben</a:t>
            </a:r>
            <a:endParaRPr b="1" i="0" sz="1100" u="none" cap="none" strike="noStrike">
              <a:solidFill>
                <a:srgbClr val="000000"/>
              </a:solidFill>
              <a:latin typeface="Arial"/>
              <a:ea typeface="Arial"/>
              <a:cs typeface="Arial"/>
              <a:sym typeface="Arial"/>
            </a:endParaRPr>
          </a:p>
        </p:txBody>
      </p:sp>
      <p:sp>
        <p:nvSpPr>
          <p:cNvPr id="487" name="Google Shape;487;p7"/>
          <p:cNvSpPr txBox="1"/>
          <p:nvPr/>
        </p:nvSpPr>
        <p:spPr>
          <a:xfrm>
            <a:off x="1421150" y="4730800"/>
            <a:ext cx="2407500" cy="292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0" i="0" lang="en" sz="700" u="none" cap="none" strike="noStrike">
                <a:solidFill>
                  <a:schemeClr val="dk1"/>
                </a:solidFill>
                <a:latin typeface="Arial"/>
                <a:ea typeface="Arial"/>
                <a:cs typeface="Arial"/>
                <a:sym typeface="Arial"/>
              </a:rPr>
              <a:t>*A bevételek millió forintban értendők</a:t>
            </a:r>
            <a:endParaRPr b="0" i="0" sz="400" u="none" cap="none" strike="noStrike">
              <a:solidFill>
                <a:srgbClr val="000000"/>
              </a:solidFill>
              <a:latin typeface="Arial"/>
              <a:ea typeface="Arial"/>
              <a:cs typeface="Arial"/>
              <a:sym typeface="Arial"/>
            </a:endParaRPr>
          </a:p>
        </p:txBody>
      </p:sp>
      <p:sp>
        <p:nvSpPr>
          <p:cNvPr id="488" name="Google Shape;488;p7"/>
          <p:cNvSpPr txBox="1"/>
          <p:nvPr/>
        </p:nvSpPr>
        <p:spPr>
          <a:xfrm>
            <a:off x="1492475" y="4249825"/>
            <a:ext cx="589800" cy="338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000"/>
              <a:buFont typeface="Arial"/>
              <a:buNone/>
            </a:pPr>
            <a:r>
              <a:rPr b="1" i="0" lang="en" sz="1000" u="none" cap="none" strike="noStrike">
                <a:solidFill>
                  <a:srgbClr val="606060"/>
                </a:solidFill>
                <a:latin typeface="Arial"/>
                <a:ea typeface="Arial"/>
                <a:cs typeface="Arial"/>
                <a:sym typeface="Arial"/>
              </a:rPr>
              <a:t>2019</a:t>
            </a:r>
            <a:endParaRPr b="1" i="0" sz="1000" u="none" cap="none" strike="noStrike">
              <a:solidFill>
                <a:srgbClr val="606060"/>
              </a:solidFill>
              <a:latin typeface="Arial"/>
              <a:ea typeface="Arial"/>
              <a:cs typeface="Arial"/>
              <a:sym typeface="Arial"/>
            </a:endParaRPr>
          </a:p>
        </p:txBody>
      </p:sp>
      <p:sp>
        <p:nvSpPr>
          <p:cNvPr id="489" name="Google Shape;489;p7"/>
          <p:cNvSpPr txBox="1"/>
          <p:nvPr/>
        </p:nvSpPr>
        <p:spPr>
          <a:xfrm>
            <a:off x="2389125" y="4249825"/>
            <a:ext cx="589800" cy="338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000"/>
              <a:buFont typeface="Arial"/>
              <a:buNone/>
            </a:pPr>
            <a:r>
              <a:rPr b="1" i="0" lang="en" sz="1000" u="none" cap="none" strike="noStrike">
                <a:solidFill>
                  <a:srgbClr val="606060"/>
                </a:solidFill>
                <a:latin typeface="Arial"/>
                <a:ea typeface="Arial"/>
                <a:cs typeface="Arial"/>
                <a:sym typeface="Arial"/>
              </a:rPr>
              <a:t>2020</a:t>
            </a:r>
            <a:endParaRPr b="1" i="0" sz="1000" u="none" cap="none" strike="noStrike">
              <a:solidFill>
                <a:srgbClr val="606060"/>
              </a:solidFill>
              <a:latin typeface="Arial"/>
              <a:ea typeface="Arial"/>
              <a:cs typeface="Arial"/>
              <a:sym typeface="Arial"/>
            </a:endParaRPr>
          </a:p>
        </p:txBody>
      </p:sp>
      <p:sp>
        <p:nvSpPr>
          <p:cNvPr id="490" name="Google Shape;490;p7"/>
          <p:cNvSpPr txBox="1"/>
          <p:nvPr/>
        </p:nvSpPr>
        <p:spPr>
          <a:xfrm>
            <a:off x="3274375" y="4249825"/>
            <a:ext cx="589800" cy="338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000"/>
              <a:buFont typeface="Arial"/>
              <a:buNone/>
            </a:pPr>
            <a:r>
              <a:rPr b="1" i="0" lang="en" sz="1000" u="none" cap="none" strike="noStrike">
                <a:solidFill>
                  <a:srgbClr val="606060"/>
                </a:solidFill>
                <a:latin typeface="Arial"/>
                <a:ea typeface="Arial"/>
                <a:cs typeface="Arial"/>
                <a:sym typeface="Arial"/>
              </a:rPr>
              <a:t>2021</a:t>
            </a:r>
            <a:endParaRPr b="1" i="0" sz="1000" u="none" cap="none" strike="noStrike">
              <a:solidFill>
                <a:srgbClr val="606060"/>
              </a:solidFill>
              <a:latin typeface="Arial"/>
              <a:ea typeface="Arial"/>
              <a:cs typeface="Arial"/>
              <a:sym typeface="Arial"/>
            </a:endParaRPr>
          </a:p>
        </p:txBody>
      </p:sp>
      <p:sp>
        <p:nvSpPr>
          <p:cNvPr id="491" name="Google Shape;491;p7"/>
          <p:cNvSpPr txBox="1"/>
          <p:nvPr/>
        </p:nvSpPr>
        <p:spPr>
          <a:xfrm>
            <a:off x="4159625" y="4249825"/>
            <a:ext cx="589800" cy="338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000"/>
              <a:buFont typeface="Arial"/>
              <a:buNone/>
            </a:pPr>
            <a:r>
              <a:rPr b="1" i="0" lang="en" sz="1000" u="none" cap="none" strike="noStrike">
                <a:solidFill>
                  <a:srgbClr val="606060"/>
                </a:solidFill>
                <a:latin typeface="Arial"/>
                <a:ea typeface="Arial"/>
                <a:cs typeface="Arial"/>
                <a:sym typeface="Arial"/>
              </a:rPr>
              <a:t>2022</a:t>
            </a:r>
            <a:endParaRPr b="1" i="0" sz="1000" u="none" cap="none" strike="noStrike">
              <a:solidFill>
                <a:srgbClr val="606060"/>
              </a:solidFill>
              <a:latin typeface="Arial"/>
              <a:ea typeface="Arial"/>
              <a:cs typeface="Arial"/>
              <a:sym typeface="Arial"/>
            </a:endParaRPr>
          </a:p>
        </p:txBody>
      </p:sp>
      <p:sp>
        <p:nvSpPr>
          <p:cNvPr id="492" name="Google Shape;492;p7"/>
          <p:cNvSpPr/>
          <p:nvPr/>
        </p:nvSpPr>
        <p:spPr>
          <a:xfrm>
            <a:off x="1115700" y="1704700"/>
            <a:ext cx="1301700" cy="2925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25" lIns="9125" spcFirstLastPara="1" rIns="9125" wrap="square" tIns="9125">
            <a:no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chemeClr val="dk1"/>
                </a:solidFill>
                <a:latin typeface="Arial"/>
                <a:ea typeface="Arial"/>
                <a:cs typeface="Arial"/>
                <a:sym typeface="Arial"/>
              </a:rPr>
              <a:t>Árubarter nélkül</a:t>
            </a:r>
            <a:endParaRPr b="0" i="0" sz="1000" u="none" cap="none" strike="noStrike">
              <a:solidFill>
                <a:schemeClr val="dk1"/>
              </a:solidFill>
              <a:latin typeface="Arial"/>
              <a:ea typeface="Arial"/>
              <a:cs typeface="Arial"/>
              <a:sym typeface="Arial"/>
            </a:endParaRPr>
          </a:p>
        </p:txBody>
      </p:sp>
      <p:sp>
        <p:nvSpPr>
          <p:cNvPr id="493" name="Google Shape;493;p7"/>
          <p:cNvSpPr/>
          <p:nvPr/>
        </p:nvSpPr>
        <p:spPr>
          <a:xfrm>
            <a:off x="2624325" y="1704700"/>
            <a:ext cx="2217300" cy="2925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25" lIns="9125" spcFirstLastPara="1" rIns="9125" wrap="square" tIns="9125">
            <a:no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chemeClr val="dk1"/>
                </a:solidFill>
                <a:latin typeface="Arial"/>
                <a:ea typeface="Arial"/>
                <a:cs typeface="Arial"/>
                <a:sym typeface="Arial"/>
              </a:rPr>
              <a:t>Árubarter nélkül trendvonal</a:t>
            </a:r>
            <a:endParaRPr b="0" i="0" sz="1000" u="none" cap="none" strike="noStrike">
              <a:solidFill>
                <a:schemeClr val="dk1"/>
              </a:solidFill>
              <a:latin typeface="Arial"/>
              <a:ea typeface="Arial"/>
              <a:cs typeface="Arial"/>
              <a:sym typeface="Arial"/>
            </a:endParaRPr>
          </a:p>
        </p:txBody>
      </p:sp>
      <p:sp>
        <p:nvSpPr>
          <p:cNvPr id="494" name="Google Shape;494;p7"/>
          <p:cNvSpPr/>
          <p:nvPr/>
        </p:nvSpPr>
        <p:spPr>
          <a:xfrm>
            <a:off x="1115750" y="1929525"/>
            <a:ext cx="1301700" cy="2925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25" lIns="9125" spcFirstLastPara="1" rIns="9125" wrap="square" tIns="9125">
            <a:no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chemeClr val="dk1"/>
                </a:solidFill>
                <a:latin typeface="Arial"/>
                <a:ea typeface="Arial"/>
                <a:cs typeface="Arial"/>
                <a:sym typeface="Arial"/>
              </a:rPr>
              <a:t>Árubarterrel</a:t>
            </a:r>
            <a:endParaRPr b="0" i="0" sz="1000" u="none" cap="none" strike="noStrike">
              <a:solidFill>
                <a:schemeClr val="dk1"/>
              </a:solidFill>
              <a:latin typeface="Arial"/>
              <a:ea typeface="Arial"/>
              <a:cs typeface="Arial"/>
              <a:sym typeface="Arial"/>
            </a:endParaRPr>
          </a:p>
        </p:txBody>
      </p:sp>
      <p:sp>
        <p:nvSpPr>
          <p:cNvPr id="495" name="Google Shape;495;p7"/>
          <p:cNvSpPr/>
          <p:nvPr/>
        </p:nvSpPr>
        <p:spPr>
          <a:xfrm>
            <a:off x="2624325" y="1944825"/>
            <a:ext cx="1947600" cy="2619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25" lIns="9125" spcFirstLastPara="1" rIns="9125" wrap="square" tIns="9125">
            <a:no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chemeClr val="dk1"/>
                </a:solidFill>
                <a:latin typeface="Arial"/>
                <a:ea typeface="Arial"/>
                <a:cs typeface="Arial"/>
                <a:sym typeface="Arial"/>
              </a:rPr>
              <a:t>Árubarterrel trendvonal</a:t>
            </a:r>
            <a:endParaRPr b="0" i="0" sz="1000" u="none" cap="none" strike="noStrike">
              <a:solidFill>
                <a:schemeClr val="dk1"/>
              </a:solidFill>
              <a:latin typeface="Arial"/>
              <a:ea typeface="Arial"/>
              <a:cs typeface="Arial"/>
              <a:sym typeface="Arial"/>
            </a:endParaRPr>
          </a:p>
        </p:txBody>
      </p:sp>
      <p:sp>
        <p:nvSpPr>
          <p:cNvPr id="496" name="Google Shape;496;p7"/>
          <p:cNvSpPr/>
          <p:nvPr/>
        </p:nvSpPr>
        <p:spPr>
          <a:xfrm>
            <a:off x="965350" y="1791550"/>
            <a:ext cx="118800" cy="118800"/>
          </a:xfrm>
          <a:prstGeom prst="rect">
            <a:avLst/>
          </a:prstGeom>
          <a:solidFill>
            <a:srgbClr val="99999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7" name="Google Shape;497;p7"/>
          <p:cNvSpPr/>
          <p:nvPr/>
        </p:nvSpPr>
        <p:spPr>
          <a:xfrm>
            <a:off x="965350" y="2016375"/>
            <a:ext cx="118800" cy="118800"/>
          </a:xfrm>
          <a:prstGeom prst="rect">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1" name="Shape 501"/>
        <p:cNvGrpSpPr/>
        <p:nvPr/>
      </p:nvGrpSpPr>
      <p:grpSpPr>
        <a:xfrm>
          <a:off x="0" y="0"/>
          <a:ext cx="0" cy="0"/>
          <a:chOff x="0" y="0"/>
          <a:chExt cx="0" cy="0"/>
        </a:xfrm>
      </p:grpSpPr>
      <p:sp>
        <p:nvSpPr>
          <p:cNvPr id="502" name="Google Shape;502;p8"/>
          <p:cNvSpPr txBox="1"/>
          <p:nvPr>
            <p:ph type="title"/>
          </p:nvPr>
        </p:nvSpPr>
        <p:spPr>
          <a:xfrm>
            <a:off x="311700" y="445025"/>
            <a:ext cx="8520600" cy="3540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A 2022. évi Televíziós Reklámtorta (árubarter nélkül*) </a:t>
            </a:r>
            <a:endParaRPr sz="1800"/>
          </a:p>
        </p:txBody>
      </p:sp>
      <p:pic>
        <p:nvPicPr>
          <p:cNvPr descr="C:\Documents and Settings\krisztina.wrana\Local Settings\Temporary Internet Files\Content.Word\Meme_logo.png" id="503" name="Google Shape;503;p8"/>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
        <p:nvSpPr>
          <p:cNvPr id="504" name="Google Shape;504;p8"/>
          <p:cNvSpPr/>
          <p:nvPr/>
        </p:nvSpPr>
        <p:spPr>
          <a:xfrm>
            <a:off x="6470664" y="799037"/>
            <a:ext cx="1804800" cy="10497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dk1"/>
                </a:solidFill>
                <a:latin typeface="Arial"/>
                <a:ea typeface="Arial"/>
                <a:cs typeface="Arial"/>
                <a:sym typeface="Arial"/>
              </a:rPr>
              <a:t>A </a:t>
            </a:r>
            <a:r>
              <a:rPr b="1" i="0" lang="en" sz="1100" u="none" cap="none" strike="noStrike">
                <a:solidFill>
                  <a:schemeClr val="dk1"/>
                </a:solidFill>
                <a:latin typeface="Arial"/>
                <a:ea typeface="Arial"/>
                <a:cs typeface="Arial"/>
                <a:sym typeface="Arial"/>
              </a:rPr>
              <a:t>kereskedelmi szpot</a:t>
            </a:r>
            <a:r>
              <a:rPr b="0" i="0" lang="en" sz="1100" u="none" cap="none" strike="noStrike">
                <a:solidFill>
                  <a:schemeClr val="dk1"/>
                </a:solidFill>
                <a:latin typeface="Arial"/>
                <a:ea typeface="Arial"/>
                <a:cs typeface="Arial"/>
                <a:sym typeface="Arial"/>
              </a:rPr>
              <a:t> kategória 2022-ben is a </a:t>
            </a:r>
            <a:r>
              <a:rPr b="1" i="0" lang="en" sz="1100" u="none" cap="none" strike="noStrike">
                <a:solidFill>
                  <a:schemeClr val="dk1"/>
                </a:solidFill>
                <a:latin typeface="Arial"/>
                <a:ea typeface="Arial"/>
                <a:cs typeface="Arial"/>
                <a:sym typeface="Arial"/>
              </a:rPr>
              <a:t>legstabilabb teljesítményt</a:t>
            </a:r>
            <a:r>
              <a:rPr b="0" i="0" lang="en" sz="1100" u="none" cap="none" strike="noStrike">
                <a:solidFill>
                  <a:schemeClr val="dk1"/>
                </a:solidFill>
                <a:latin typeface="Arial"/>
                <a:ea typeface="Arial"/>
                <a:cs typeface="Arial"/>
                <a:sym typeface="Arial"/>
              </a:rPr>
              <a:t> nyújtotta</a:t>
            </a:r>
            <a:endParaRPr b="0" i="0" sz="1100" u="none" cap="none" strike="noStrike">
              <a:solidFill>
                <a:schemeClr val="dk1"/>
              </a:solidFill>
              <a:latin typeface="Arial"/>
              <a:ea typeface="Arial"/>
              <a:cs typeface="Arial"/>
              <a:sym typeface="Arial"/>
            </a:endParaRPr>
          </a:p>
        </p:txBody>
      </p:sp>
      <p:sp>
        <p:nvSpPr>
          <p:cNvPr id="505" name="Google Shape;505;p8"/>
          <p:cNvSpPr/>
          <p:nvPr/>
        </p:nvSpPr>
        <p:spPr>
          <a:xfrm rot="5400000">
            <a:off x="4948600" y="2320550"/>
            <a:ext cx="2335175" cy="457900"/>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6" name="Google Shape;506;p8"/>
          <p:cNvSpPr/>
          <p:nvPr/>
        </p:nvSpPr>
        <p:spPr>
          <a:xfrm>
            <a:off x="6470664" y="2009925"/>
            <a:ext cx="1804800" cy="10515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dk1"/>
                </a:solidFill>
                <a:latin typeface="Arial"/>
                <a:ea typeface="Arial"/>
                <a:cs typeface="Arial"/>
                <a:sym typeface="Arial"/>
              </a:rPr>
              <a:t>A kereskedelmi </a:t>
            </a:r>
            <a:r>
              <a:rPr b="1" i="0" lang="en" sz="1100" u="none" cap="none" strike="noStrike">
                <a:solidFill>
                  <a:schemeClr val="dk1"/>
                </a:solidFill>
                <a:latin typeface="Arial"/>
                <a:ea typeface="Arial"/>
                <a:cs typeface="Arial"/>
                <a:sym typeface="Arial"/>
              </a:rPr>
              <a:t>non-szpot</a:t>
            </a:r>
            <a:r>
              <a:rPr b="0" i="0" lang="en" sz="1100" u="none" cap="none" strike="noStrike">
                <a:solidFill>
                  <a:schemeClr val="dk1"/>
                </a:solidFill>
                <a:latin typeface="Arial"/>
                <a:ea typeface="Arial"/>
                <a:cs typeface="Arial"/>
                <a:sym typeface="Arial"/>
              </a:rPr>
              <a:t> kategória sikeresen </a:t>
            </a:r>
            <a:r>
              <a:rPr b="1" i="0" lang="en" sz="1100" u="none" cap="none" strike="noStrike">
                <a:solidFill>
                  <a:schemeClr val="dk1"/>
                </a:solidFill>
                <a:latin typeface="Arial"/>
                <a:ea typeface="Arial"/>
                <a:cs typeface="Arial"/>
                <a:sym typeface="Arial"/>
              </a:rPr>
              <a:t>megőrizte piaci részesedését</a:t>
            </a:r>
            <a:endParaRPr b="0" i="0" sz="1100" u="none" cap="none" strike="noStrike">
              <a:solidFill>
                <a:schemeClr val="dk1"/>
              </a:solidFill>
              <a:latin typeface="Arial"/>
              <a:ea typeface="Arial"/>
              <a:cs typeface="Arial"/>
              <a:sym typeface="Arial"/>
            </a:endParaRPr>
          </a:p>
        </p:txBody>
      </p:sp>
      <p:sp>
        <p:nvSpPr>
          <p:cNvPr id="507" name="Google Shape;507;p8"/>
          <p:cNvSpPr/>
          <p:nvPr/>
        </p:nvSpPr>
        <p:spPr>
          <a:xfrm>
            <a:off x="6470675" y="3222625"/>
            <a:ext cx="1804800" cy="12444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dk1"/>
                </a:solidFill>
                <a:latin typeface="Arial"/>
                <a:ea typeface="Arial"/>
                <a:cs typeface="Arial"/>
                <a:sym typeface="Arial"/>
              </a:rPr>
              <a:t>Tavaly az </a:t>
            </a:r>
            <a:r>
              <a:rPr b="1" i="0" lang="en" sz="1100" u="none" cap="none" strike="noStrike">
                <a:solidFill>
                  <a:schemeClr val="dk1"/>
                </a:solidFill>
                <a:latin typeface="Arial"/>
                <a:ea typeface="Arial"/>
                <a:cs typeface="Arial"/>
                <a:sym typeface="Arial"/>
              </a:rPr>
              <a:t>állami forrásból származó megrendelések értéke 11,62%</a:t>
            </a:r>
            <a:r>
              <a:rPr b="0" i="0" lang="en" sz="1100" u="none" cap="none" strike="noStrike">
                <a:solidFill>
                  <a:schemeClr val="dk1"/>
                </a:solidFill>
                <a:latin typeface="Arial"/>
                <a:ea typeface="Arial"/>
                <a:cs typeface="Arial"/>
                <a:sym typeface="Arial"/>
              </a:rPr>
              <a:t>-át adta a televíziós reklámtortának </a:t>
            </a:r>
            <a:endParaRPr b="0" i="0" sz="1100" u="none" cap="none" strike="noStrike">
              <a:solidFill>
                <a:schemeClr val="dk1"/>
              </a:solidFill>
              <a:latin typeface="Arial"/>
              <a:ea typeface="Arial"/>
              <a:cs typeface="Arial"/>
              <a:sym typeface="Arial"/>
            </a:endParaRPr>
          </a:p>
        </p:txBody>
      </p:sp>
      <p:grpSp>
        <p:nvGrpSpPr>
          <p:cNvPr id="508" name="Google Shape;508;p8"/>
          <p:cNvGrpSpPr/>
          <p:nvPr/>
        </p:nvGrpSpPr>
        <p:grpSpPr>
          <a:xfrm>
            <a:off x="332188" y="1035694"/>
            <a:ext cx="5429539" cy="2968629"/>
            <a:chOff x="159300" y="1282625"/>
            <a:chExt cx="5688359" cy="3234506"/>
          </a:xfrm>
        </p:grpSpPr>
        <p:pic>
          <p:nvPicPr>
            <p:cNvPr id="509" name="Google Shape;509;p8" title="Chart"/>
            <p:cNvPicPr preferRelativeResize="0"/>
            <p:nvPr/>
          </p:nvPicPr>
          <p:blipFill rotWithShape="1">
            <a:blip r:embed="rId4">
              <a:alphaModFix/>
            </a:blip>
            <a:srcRect b="0" l="0" r="0" t="0"/>
            <a:stretch/>
          </p:blipFill>
          <p:spPr>
            <a:xfrm>
              <a:off x="551875" y="1282625"/>
              <a:ext cx="5227776" cy="3234506"/>
            </a:xfrm>
            <a:prstGeom prst="rect">
              <a:avLst/>
            </a:prstGeom>
            <a:noFill/>
            <a:ln>
              <a:noFill/>
            </a:ln>
          </p:spPr>
        </p:pic>
        <p:sp>
          <p:nvSpPr>
            <p:cNvPr id="510" name="Google Shape;510;p8"/>
            <p:cNvSpPr/>
            <p:nvPr/>
          </p:nvSpPr>
          <p:spPr>
            <a:xfrm>
              <a:off x="4296059" y="3754562"/>
              <a:ext cx="1551600" cy="2772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000"/>
                <a:buFont typeface="Arial"/>
                <a:buNone/>
              </a:pPr>
              <a:r>
                <a:rPr b="0" i="0" lang="en" sz="1000" u="none" cap="none" strike="noStrike">
                  <a:solidFill>
                    <a:srgbClr val="434343"/>
                  </a:solidFill>
                  <a:latin typeface="Arial"/>
                  <a:ea typeface="Arial"/>
                  <a:cs typeface="Arial"/>
                  <a:sym typeface="Arial"/>
                </a:rPr>
                <a:t>Kereskedelmi szpot</a:t>
              </a:r>
              <a:endParaRPr b="0" i="0" sz="1000" u="none" cap="none" strike="noStrike">
                <a:solidFill>
                  <a:srgbClr val="434343"/>
                </a:solidFill>
                <a:latin typeface="Arial"/>
                <a:ea typeface="Arial"/>
                <a:cs typeface="Arial"/>
                <a:sym typeface="Arial"/>
              </a:endParaRPr>
            </a:p>
          </p:txBody>
        </p:sp>
        <p:sp>
          <p:nvSpPr>
            <p:cNvPr id="511" name="Google Shape;511;p8"/>
            <p:cNvSpPr/>
            <p:nvPr/>
          </p:nvSpPr>
          <p:spPr>
            <a:xfrm>
              <a:off x="4739600" y="4071857"/>
              <a:ext cx="917700" cy="1941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000"/>
                <a:buFont typeface="Arial"/>
                <a:buNone/>
              </a:pPr>
              <a:r>
                <a:rPr b="1" i="0" lang="en" sz="1000" u="none" cap="none" strike="noStrike">
                  <a:solidFill>
                    <a:srgbClr val="434343"/>
                  </a:solidFill>
                  <a:latin typeface="Arial"/>
                  <a:ea typeface="Arial"/>
                  <a:cs typeface="Arial"/>
                  <a:sym typeface="Arial"/>
                </a:rPr>
                <a:t>82,07%</a:t>
              </a:r>
              <a:endParaRPr b="1" i="0" sz="1000" u="none" cap="none" strike="noStrike">
                <a:solidFill>
                  <a:srgbClr val="434343"/>
                </a:solidFill>
                <a:latin typeface="Arial"/>
                <a:ea typeface="Arial"/>
                <a:cs typeface="Arial"/>
                <a:sym typeface="Arial"/>
              </a:endParaRPr>
            </a:p>
          </p:txBody>
        </p:sp>
        <p:sp>
          <p:nvSpPr>
            <p:cNvPr id="512" name="Google Shape;512;p8"/>
            <p:cNvSpPr/>
            <p:nvPr/>
          </p:nvSpPr>
          <p:spPr>
            <a:xfrm>
              <a:off x="159300" y="1989909"/>
              <a:ext cx="1884300" cy="1902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000"/>
                <a:buFont typeface="Arial"/>
                <a:buNone/>
              </a:pPr>
              <a:r>
                <a:rPr b="0" i="0" lang="en" sz="1000" u="none" cap="none" strike="noStrike">
                  <a:solidFill>
                    <a:srgbClr val="434343"/>
                  </a:solidFill>
                  <a:latin typeface="Arial"/>
                  <a:ea typeface="Arial"/>
                  <a:cs typeface="Arial"/>
                  <a:sym typeface="Arial"/>
                </a:rPr>
                <a:t>Kereskedelmi non-szpot</a:t>
              </a:r>
              <a:endParaRPr b="0" i="0" sz="1000" u="none" cap="none" strike="noStrike">
                <a:solidFill>
                  <a:srgbClr val="434343"/>
                </a:solidFill>
                <a:latin typeface="Arial"/>
                <a:ea typeface="Arial"/>
                <a:cs typeface="Arial"/>
                <a:sym typeface="Arial"/>
              </a:endParaRPr>
            </a:p>
          </p:txBody>
        </p:sp>
        <p:sp>
          <p:nvSpPr>
            <p:cNvPr id="513" name="Google Shape;513;p8"/>
            <p:cNvSpPr/>
            <p:nvPr/>
          </p:nvSpPr>
          <p:spPr>
            <a:xfrm>
              <a:off x="683500" y="2228600"/>
              <a:ext cx="1191600" cy="2772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000"/>
                <a:buFont typeface="Arial"/>
                <a:buNone/>
              </a:pPr>
              <a:r>
                <a:rPr b="1" i="0" lang="en" sz="1000" u="none" cap="none" strike="noStrike">
                  <a:solidFill>
                    <a:srgbClr val="434343"/>
                  </a:solidFill>
                  <a:latin typeface="Arial"/>
                  <a:ea typeface="Arial"/>
                  <a:cs typeface="Arial"/>
                  <a:sym typeface="Arial"/>
                </a:rPr>
                <a:t>6,31%</a:t>
              </a:r>
              <a:endParaRPr b="1" i="0" sz="1000" u="none" cap="none" strike="noStrike">
                <a:solidFill>
                  <a:srgbClr val="434343"/>
                </a:solidFill>
                <a:latin typeface="Arial"/>
                <a:ea typeface="Arial"/>
                <a:cs typeface="Arial"/>
                <a:sym typeface="Arial"/>
              </a:endParaRPr>
            </a:p>
          </p:txBody>
        </p:sp>
        <p:sp>
          <p:nvSpPr>
            <p:cNvPr id="514" name="Google Shape;514;p8"/>
            <p:cNvSpPr txBox="1"/>
            <p:nvPr/>
          </p:nvSpPr>
          <p:spPr>
            <a:xfrm>
              <a:off x="434100" y="1330025"/>
              <a:ext cx="1551600" cy="435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5" name="Google Shape;515;p8"/>
            <p:cNvSpPr/>
            <p:nvPr/>
          </p:nvSpPr>
          <p:spPr>
            <a:xfrm>
              <a:off x="281725" y="1484566"/>
              <a:ext cx="2106000" cy="2772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000"/>
                <a:buFont typeface="Arial"/>
                <a:buNone/>
              </a:pPr>
              <a:r>
                <a:rPr b="0" i="0" lang="en" sz="1000" u="none" cap="none" strike="noStrike">
                  <a:solidFill>
                    <a:srgbClr val="434343"/>
                  </a:solidFill>
                  <a:latin typeface="Arial"/>
                  <a:ea typeface="Arial"/>
                  <a:cs typeface="Arial"/>
                  <a:sym typeface="Arial"/>
                </a:rPr>
                <a:t>Állami (szpot, non-szpot, TCR)</a:t>
              </a:r>
              <a:endParaRPr b="0" i="0" sz="1000" u="none" cap="none" strike="noStrike">
                <a:solidFill>
                  <a:srgbClr val="434343"/>
                </a:solidFill>
                <a:latin typeface="Arial"/>
                <a:ea typeface="Arial"/>
                <a:cs typeface="Arial"/>
                <a:sym typeface="Arial"/>
              </a:endParaRPr>
            </a:p>
          </p:txBody>
        </p:sp>
        <p:sp>
          <p:nvSpPr>
            <p:cNvPr id="516" name="Google Shape;516;p8"/>
            <p:cNvSpPr/>
            <p:nvPr/>
          </p:nvSpPr>
          <p:spPr>
            <a:xfrm>
              <a:off x="522845" y="1801091"/>
              <a:ext cx="1718100" cy="1902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000"/>
                <a:buFont typeface="Arial"/>
                <a:buNone/>
              </a:pPr>
              <a:r>
                <a:rPr b="1" i="0" lang="en" sz="1000" u="none" cap="none" strike="noStrike">
                  <a:solidFill>
                    <a:srgbClr val="434343"/>
                  </a:solidFill>
                  <a:latin typeface="Arial"/>
                  <a:ea typeface="Arial"/>
                  <a:cs typeface="Arial"/>
                  <a:sym typeface="Arial"/>
                </a:rPr>
                <a:t>11,62%</a:t>
              </a:r>
              <a:endParaRPr b="1" i="0" sz="1000" u="none" cap="none" strike="noStrike">
                <a:solidFill>
                  <a:srgbClr val="434343"/>
                </a:solidFill>
                <a:latin typeface="Arial"/>
                <a:ea typeface="Arial"/>
                <a:cs typeface="Arial"/>
                <a:sym typeface="Arial"/>
              </a:endParaRPr>
            </a:p>
          </p:txBody>
        </p:sp>
      </p:grpSp>
      <p:sp>
        <p:nvSpPr>
          <p:cNvPr id="517" name="Google Shape;517;p8"/>
          <p:cNvSpPr txBox="1"/>
          <p:nvPr/>
        </p:nvSpPr>
        <p:spPr>
          <a:xfrm>
            <a:off x="2174000" y="1892275"/>
            <a:ext cx="858000" cy="354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chemeClr val="lt1"/>
                </a:solidFill>
                <a:latin typeface="Arial"/>
                <a:ea typeface="Arial"/>
                <a:cs typeface="Arial"/>
                <a:sym typeface="Arial"/>
              </a:rPr>
              <a:t>4,635</a:t>
            </a:r>
            <a:endParaRPr b="1" i="0" sz="1100" u="none" cap="none" strike="noStrike">
              <a:solidFill>
                <a:schemeClr val="lt1"/>
              </a:solidFill>
              <a:latin typeface="Arial"/>
              <a:ea typeface="Arial"/>
              <a:cs typeface="Arial"/>
              <a:sym typeface="Arial"/>
            </a:endParaRPr>
          </a:p>
        </p:txBody>
      </p:sp>
      <p:sp>
        <p:nvSpPr>
          <p:cNvPr id="518" name="Google Shape;518;p8"/>
          <p:cNvSpPr txBox="1"/>
          <p:nvPr/>
        </p:nvSpPr>
        <p:spPr>
          <a:xfrm>
            <a:off x="1207550" y="4350925"/>
            <a:ext cx="2407500" cy="292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chemeClr val="dk1"/>
                </a:solidFill>
                <a:latin typeface="Arial"/>
                <a:ea typeface="Arial"/>
                <a:cs typeface="Arial"/>
                <a:sym typeface="Arial"/>
              </a:rPr>
              <a:t>*A bevételek millió forintban értendők</a:t>
            </a:r>
            <a:endParaRPr b="0" i="0" sz="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2" name="Shape 522"/>
        <p:cNvGrpSpPr/>
        <p:nvPr/>
      </p:nvGrpSpPr>
      <p:grpSpPr>
        <a:xfrm>
          <a:off x="0" y="0"/>
          <a:ext cx="0" cy="0"/>
          <a:chOff x="0" y="0"/>
          <a:chExt cx="0" cy="0"/>
        </a:xfrm>
      </p:grpSpPr>
      <p:sp>
        <p:nvSpPr>
          <p:cNvPr id="523" name="Google Shape;523;p9"/>
          <p:cNvSpPr txBox="1"/>
          <p:nvPr>
            <p:ph type="title"/>
          </p:nvPr>
        </p:nvSpPr>
        <p:spPr>
          <a:xfrm>
            <a:off x="311700" y="445025"/>
            <a:ext cx="8520600" cy="572700"/>
          </a:xfrm>
          <a:prstGeom prst="rect">
            <a:avLst/>
          </a:prstGeom>
          <a:noFill/>
          <a:ln>
            <a:noFill/>
          </a:ln>
        </p:spPr>
        <p:txBody>
          <a:bodyPr anchorCtr="0" anchor="t" bIns="0" lIns="0" spcFirstLastPara="1" rIns="0" wrap="square" tIns="0">
            <a:noAutofit/>
          </a:bodyPr>
          <a:lstStyle/>
          <a:p>
            <a:pPr indent="0" lvl="0" marL="0" rtl="0" algn="just">
              <a:lnSpc>
                <a:spcPct val="85000"/>
              </a:lnSpc>
              <a:spcBef>
                <a:spcPts val="0"/>
              </a:spcBef>
              <a:spcAft>
                <a:spcPts val="0"/>
              </a:spcAft>
              <a:buSzPts val="2400"/>
              <a:buNone/>
            </a:pPr>
            <a:r>
              <a:rPr lang="en" sz="1800"/>
              <a:t>Televíziós reklámbevételek megoszlása kereskedelmi szpot, kereskedelmi non-szpot, valamint állami forrásból származó megrendelések (árubarter nélkül, 2019 - 2022)</a:t>
            </a:r>
            <a:endParaRPr sz="1800"/>
          </a:p>
        </p:txBody>
      </p:sp>
      <p:pic>
        <p:nvPicPr>
          <p:cNvPr descr="C:\Documents and Settings\krisztina.wrana\Local Settings\Temporary Internet Files\Content.Word\Meme_logo.png" id="524" name="Google Shape;524;p9"/>
          <p:cNvPicPr preferRelativeResize="0"/>
          <p:nvPr/>
        </p:nvPicPr>
        <p:blipFill rotWithShape="1">
          <a:blip r:embed="rId3">
            <a:alphaModFix/>
          </a:blip>
          <a:srcRect b="0" l="0" r="0" t="0"/>
          <a:stretch/>
        </p:blipFill>
        <p:spPr>
          <a:xfrm>
            <a:off x="3921102" y="4782025"/>
            <a:ext cx="1301775" cy="190075"/>
          </a:xfrm>
          <a:prstGeom prst="rect">
            <a:avLst/>
          </a:prstGeom>
          <a:noFill/>
          <a:ln>
            <a:noFill/>
          </a:ln>
        </p:spPr>
      </p:pic>
      <p:sp>
        <p:nvSpPr>
          <p:cNvPr id="525" name="Google Shape;525;p9"/>
          <p:cNvSpPr/>
          <p:nvPr/>
        </p:nvSpPr>
        <p:spPr>
          <a:xfrm rot="5400000">
            <a:off x="5159025" y="2708725"/>
            <a:ext cx="2341550" cy="457900"/>
          </a:xfrm>
          <a:prstGeom prst="flowChartExtract">
            <a:avLst/>
          </a:prstGeom>
          <a:solidFill>
            <a:srgbClr val="EFEFEF"/>
          </a:solid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6" name="Google Shape;526;p9"/>
          <p:cNvSpPr/>
          <p:nvPr/>
        </p:nvSpPr>
        <p:spPr>
          <a:xfrm>
            <a:off x="6683950" y="1577975"/>
            <a:ext cx="1804800" cy="2525400"/>
          </a:xfrm>
          <a:prstGeom prst="roundRect">
            <a:avLst>
              <a:gd fmla="val 16667" name="adj"/>
            </a:avLst>
          </a:prstGeom>
          <a:solidFill>
            <a:schemeClr val="l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100"/>
              <a:buFont typeface="Arial"/>
              <a:buNone/>
            </a:pPr>
            <a:r>
              <a:rPr b="0" i="0" lang="en" sz="1100" u="none" cap="none" strike="noStrike">
                <a:solidFill>
                  <a:schemeClr val="dk1"/>
                </a:solidFill>
                <a:latin typeface="Arial"/>
                <a:ea typeface="Arial"/>
                <a:cs typeface="Arial"/>
                <a:sym typeface="Arial"/>
              </a:rPr>
              <a:t>A </a:t>
            </a:r>
            <a:r>
              <a:rPr b="1" i="0" lang="en" sz="1100" u="none" cap="none" strike="noStrike">
                <a:solidFill>
                  <a:schemeClr val="dk1"/>
                </a:solidFill>
                <a:latin typeface="Arial"/>
                <a:ea typeface="Arial"/>
                <a:cs typeface="Arial"/>
                <a:sym typeface="Arial"/>
              </a:rPr>
              <a:t>kereskedelmi szpot </a:t>
            </a:r>
            <a:r>
              <a:rPr b="0" i="0" lang="en" sz="1100" u="none" cap="none" strike="noStrike">
                <a:solidFill>
                  <a:schemeClr val="dk1"/>
                </a:solidFill>
                <a:latin typeface="Arial"/>
                <a:ea typeface="Arial"/>
                <a:cs typeface="Arial"/>
                <a:sym typeface="Arial"/>
              </a:rPr>
              <a:t>kategória </a:t>
            </a:r>
            <a:r>
              <a:rPr b="1" i="0" lang="en" sz="1100" u="none" cap="none" strike="noStrike">
                <a:solidFill>
                  <a:schemeClr val="dk1"/>
                </a:solidFill>
                <a:latin typeface="Arial"/>
                <a:ea typeface="Arial"/>
                <a:cs typeface="Arial"/>
                <a:sym typeface="Arial"/>
              </a:rPr>
              <a:t>2020 óta stabil növekedést </a:t>
            </a:r>
            <a:r>
              <a:rPr b="0" i="0" lang="en" sz="1100" u="none" cap="none" strike="noStrike">
                <a:solidFill>
                  <a:schemeClr val="dk1"/>
                </a:solidFill>
                <a:latin typeface="Arial"/>
                <a:ea typeface="Arial"/>
                <a:cs typeface="Arial"/>
                <a:sym typeface="Arial"/>
              </a:rPr>
              <a:t>mutat, annak ellenére, hogy </a:t>
            </a:r>
            <a:r>
              <a:rPr b="1" i="0" lang="en" sz="1100" u="none" cap="none" strike="noStrike">
                <a:solidFill>
                  <a:schemeClr val="dk1"/>
                </a:solidFill>
              </a:rPr>
              <a:t>a televíziós piacon 202</a:t>
            </a:r>
            <a:r>
              <a:rPr b="1" lang="en" sz="1100">
                <a:solidFill>
                  <a:schemeClr val="dk1"/>
                </a:solidFill>
              </a:rPr>
              <a:t>1-ben hatalmas COVID világjárvány utáni visszapattanás </a:t>
            </a:r>
            <a:r>
              <a:rPr lang="en" sz="1100">
                <a:solidFill>
                  <a:schemeClr val="dk1"/>
                </a:solidFill>
              </a:rPr>
              <a:t>volt tapasztalható, ekképpen az </a:t>
            </a:r>
            <a:r>
              <a:rPr b="1" lang="en" sz="1100">
                <a:solidFill>
                  <a:schemeClr val="dk1"/>
                </a:solidFill>
              </a:rPr>
              <a:t>év eleji bázisérték is már eleve magas volt.  </a:t>
            </a:r>
            <a:endParaRPr b="1" i="0" sz="1300" u="none" cap="none" strike="noStrike">
              <a:solidFill>
                <a:srgbClr val="000000"/>
              </a:solidFill>
            </a:endParaRPr>
          </a:p>
        </p:txBody>
      </p:sp>
      <p:pic>
        <p:nvPicPr>
          <p:cNvPr id="527" name="Google Shape;527;p9" title="Chart"/>
          <p:cNvPicPr preferRelativeResize="0"/>
          <p:nvPr/>
        </p:nvPicPr>
        <p:blipFill>
          <a:blip r:embed="rId4">
            <a:alphaModFix/>
          </a:blip>
          <a:stretch>
            <a:fillRect/>
          </a:stretch>
        </p:blipFill>
        <p:spPr>
          <a:xfrm>
            <a:off x="571650" y="1308525"/>
            <a:ext cx="5404000" cy="318268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